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1495" autoAdjust="0"/>
  </p:normalViewPr>
  <p:slideViewPr>
    <p:cSldViewPr snapToGrid="0">
      <p:cViewPr varScale="1">
        <p:scale>
          <a:sx n="72" d="100"/>
          <a:sy n="72" d="100"/>
        </p:scale>
        <p:origin x="10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87966-50D4-4467-8E40-E9D46FCB401D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6FAA8-DFFA-400E-9C0F-BF8509D6797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054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6FAA8-DFFA-400E-9C0F-BF8509D67975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447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672ADC-699D-48EB-B5AE-5DB30A098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5DD5AEF-7962-4DF9-A2AE-F3E63A04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0602307-BC6F-40BC-A6D2-641C4550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9316484-35B6-4605-A995-B349F987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9D1DA4-1600-4879-BE4B-D37C8761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926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058490-0E3F-4DE4-B937-30612EFFA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723E344-2683-4BAB-9C34-CB1E3242F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8FE348B-3B22-414C-8BB6-4DFFCE0E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0ACE29-A1DD-4BF6-818D-C05FBE8D3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7EB75EE-6FE6-4A4F-AE50-FB9A4930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7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26877FC-9517-4B25-906C-B54CEB0656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44A8FDE-CD1E-4416-882A-99B9429B5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4FC11C-5A26-4ADC-9654-D2A7E872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B1476EF-E16F-49EE-989E-369950699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BF5896-C3B1-4E45-9F3F-75E66ADF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4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AA293-BE11-469A-8881-BC618337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6F5244-28FC-4255-B2EE-D5ECD79C2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6536A8E-4286-449B-8813-525F43293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B77FD96-5F2F-45BA-9856-DB7A1CDA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E8261E-BA23-43DA-9C6A-5313D148C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45904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CA208-82B4-4920-998E-6E3AF31A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4BC66F-6A00-434A-AB93-74320A4B9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82F55B-A103-4DF1-8394-A09572C91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9DBC60-BB71-4EA8-BC6F-AA3DF12B2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BED4BF-115F-425D-98C8-75A2E9FC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146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20084-A7A6-4ED9-8DE6-A61740A3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A46DC2-E910-4C1A-AF5E-3395B24E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7B456DF-96E1-47E7-895B-4AD7148B6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99F60C2-43DD-40B6-ACEA-22B3C98D7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8C7D42-DC27-40AF-8BF1-93081195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F14F2CC-25C1-4F4B-B2F2-B1E8621C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8463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35F2F-97EE-4C09-89E8-06F831793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8BFED42-EF1F-4B03-8D6D-E07F893E1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045C90-A7DA-472F-B4AC-36CB63A01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7FAD6FA-47DC-4B51-B67E-6C9B04A17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880D668-78EC-4164-80E9-AE26CF777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5A8E369-01C1-4A82-8745-B7ABD5E4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E95525A-F447-49D6-A015-9AF645E2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B34F951-41B8-44C0-AE77-C163A4D7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533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6D676-220F-46ED-ADF6-267DDA2C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446600A-294C-4E26-9833-5924BD98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47CFADF-AD0C-4006-88AC-99D24A909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E3B8001-A4A0-4BBD-BDD7-0E4897805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48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63D681A-EC91-476E-8623-FF227FAD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79EF812-2872-4032-AB6C-7BD4B3CD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324C061-63F1-4003-9A6D-2307D617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5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E188DD-ADC0-41E1-9081-1CE3AFD41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F48AD72-D43A-48A4-BB33-C1930D52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11FE4AF-EC64-4237-AFE0-64EE6C7CCA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03A8472-46EC-458B-95EE-92E256F0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B3D82A-5589-4CCB-B52E-ECBBA801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6ABF5D3-FDE7-45E4-842F-EBAC69CB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64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14644-BFDC-4925-BC13-FAAD51D9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239579A0-A137-468E-B6B3-9E72DEA83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839574E-E53E-4ECB-B88C-F70E06AEA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9980DD2-A36D-421D-93A0-A220497C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848F7FA-D5B9-461E-AEEA-136BDAD2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F4B638B-F1E1-4900-9096-31226D1C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802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F5F1C9-A551-4FC4-9C14-E140321D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1B5BED-A0BE-4726-BA0C-A28E38855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02B842C-FA0F-4A58-B3C4-CD503622E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D2105-4E52-4B9C-A942-56544F04A2F2}" type="datetimeFigureOut">
              <a:rPr lang="nl-NL" smtClean="0"/>
              <a:t>6-12-2022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1292C1-C60D-4709-8133-9CF330A6D2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FB392C-E048-4639-8F4B-585448F42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F1A1-5B20-4264-9DF2-509F860AA90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501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ED2D194F-A161-4201-BA83-3D94A7DCBF23}"/>
              </a:ext>
            </a:extLst>
          </p:cNvPr>
          <p:cNvSpPr/>
          <p:nvPr/>
        </p:nvSpPr>
        <p:spPr>
          <a:xfrm>
            <a:off x="3146799" y="1536145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Emissieobject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4B1D6F5-7A80-4401-87FB-D0094A189379}"/>
              </a:ext>
            </a:extLst>
          </p:cNvPr>
          <p:cNvSpPr/>
          <p:nvPr/>
        </p:nvSpPr>
        <p:spPr>
          <a:xfrm>
            <a:off x="2413018" y="234393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>
                <a:solidFill>
                  <a:schemeClr val="tx1"/>
                </a:solidFill>
              </a:rPr>
              <a:t>Wegdeel</a:t>
            </a:r>
            <a:endParaRPr lang="nl-NL" sz="1400" dirty="0">
              <a:solidFill>
                <a:schemeClr val="tx1"/>
              </a:solidFill>
            </a:endParaRP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E7B85E6-FDE6-4331-A371-06E161A69CDB}"/>
              </a:ext>
            </a:extLst>
          </p:cNvPr>
          <p:cNvSpPr/>
          <p:nvPr/>
        </p:nvSpPr>
        <p:spPr>
          <a:xfrm>
            <a:off x="3938181" y="234393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Veehouderij</a:t>
            </a:r>
            <a:br>
              <a:rPr lang="nl-NL" sz="1400" dirty="0">
                <a:solidFill>
                  <a:schemeClr val="tx1"/>
                </a:solidFill>
              </a:rPr>
            </a:br>
            <a:r>
              <a:rPr lang="nl-NL" sz="1400" dirty="0">
                <a:solidFill>
                  <a:schemeClr val="tx1"/>
                </a:solidFill>
              </a:rPr>
              <a:t>bron</a:t>
            </a:r>
          </a:p>
        </p:txBody>
      </p:sp>
      <p:cxnSp>
        <p:nvCxnSpPr>
          <p:cNvPr id="8" name="Verbindingslijn: gebogen 7">
            <a:extLst>
              <a:ext uri="{FF2B5EF4-FFF2-40B4-BE49-F238E27FC236}">
                <a16:creationId xmlns:a16="http://schemas.microsoft.com/office/drawing/2014/main" id="{FA563C39-BBB4-41D9-9936-186138B7A725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6200000" flipH="1">
            <a:off x="3080218" y="807412"/>
            <a:ext cx="723683" cy="733781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Verbindingslijn: gebogen 10">
            <a:extLst>
              <a:ext uri="{FF2B5EF4-FFF2-40B4-BE49-F238E27FC236}">
                <a16:creationId xmlns:a16="http://schemas.microsoft.com/office/drawing/2014/main" id="{D5864C76-4567-4407-841F-D2A84044C29E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5400000">
            <a:off x="3842800" y="778612"/>
            <a:ext cx="723683" cy="79138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Gelijkbenige driehoek 9">
            <a:extLst>
              <a:ext uri="{FF2B5EF4-FFF2-40B4-BE49-F238E27FC236}">
                <a16:creationId xmlns:a16="http://schemas.microsoft.com/office/drawing/2014/main" id="{C98DB1E3-6FEF-4CE6-991F-BCFE766D85CB}"/>
              </a:ext>
            </a:extLst>
          </p:cNvPr>
          <p:cNvSpPr/>
          <p:nvPr/>
        </p:nvSpPr>
        <p:spPr>
          <a:xfrm rot="10800000">
            <a:off x="3679721" y="1331186"/>
            <a:ext cx="258460" cy="2039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9CFA97D-2635-445A-B2E0-C9D245EBBAA8}"/>
              </a:ext>
            </a:extLst>
          </p:cNvPr>
          <p:cNvSpPr/>
          <p:nvPr/>
        </p:nvSpPr>
        <p:spPr>
          <a:xfrm>
            <a:off x="3155258" y="2837897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Receptor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C6AB20D-7E18-48C9-AD2B-6CB6D077DBB4}"/>
              </a:ext>
            </a:extLst>
          </p:cNvPr>
          <p:cNvSpPr/>
          <p:nvPr/>
        </p:nvSpPr>
        <p:spPr>
          <a:xfrm>
            <a:off x="5795403" y="2837897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Luchtkwaliteit-</a:t>
            </a:r>
          </a:p>
          <a:p>
            <a:pPr algn="ctr"/>
            <a:r>
              <a:rPr lang="nl-NL" sz="1400" dirty="0">
                <a:solidFill>
                  <a:schemeClr val="tx1"/>
                </a:solidFill>
              </a:rPr>
              <a:t>berekening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318426DD-2F13-4762-B59B-D9772822CE19}"/>
              </a:ext>
            </a:extLst>
          </p:cNvPr>
          <p:cNvSpPr/>
          <p:nvPr/>
        </p:nvSpPr>
        <p:spPr>
          <a:xfrm>
            <a:off x="10431907" y="2845916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Stof</a:t>
            </a:r>
          </a:p>
        </p:txBody>
      </p:sp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63A22A58-97F3-4E23-83E4-A79D58F7DB71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479560" y="3126932"/>
            <a:ext cx="1315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347E6444-F99C-4493-87D3-3CC0875EDF53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471101" y="1825180"/>
            <a:ext cx="1324302" cy="130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hthoek 45">
            <a:extLst>
              <a:ext uri="{FF2B5EF4-FFF2-40B4-BE49-F238E27FC236}">
                <a16:creationId xmlns:a16="http://schemas.microsoft.com/office/drawing/2014/main" id="{1DAC97F1-EE24-4006-8A83-F7E28FC586CA}"/>
              </a:ext>
            </a:extLst>
          </p:cNvPr>
          <p:cNvSpPr/>
          <p:nvPr/>
        </p:nvSpPr>
        <p:spPr>
          <a:xfrm>
            <a:off x="8124041" y="2702868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Concentratie</a:t>
            </a:r>
          </a:p>
        </p:txBody>
      </p:sp>
      <p:cxnSp>
        <p:nvCxnSpPr>
          <p:cNvPr id="47" name="Rechte verbindingslijn 46">
            <a:extLst>
              <a:ext uri="{FF2B5EF4-FFF2-40B4-BE49-F238E27FC236}">
                <a16:creationId xmlns:a16="http://schemas.microsoft.com/office/drawing/2014/main" id="{E80F0895-773B-4220-A12B-38A01FAFE7CC}"/>
              </a:ext>
            </a:extLst>
          </p:cNvPr>
          <p:cNvCxnSpPr>
            <a:cxnSpLocks/>
            <a:stCxn id="18" idx="1"/>
            <a:endCxn id="46" idx="3"/>
          </p:cNvCxnSpPr>
          <p:nvPr/>
        </p:nvCxnSpPr>
        <p:spPr>
          <a:xfrm flipH="1" flipV="1">
            <a:off x="9448343" y="2991903"/>
            <a:ext cx="983564" cy="143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hthoek 53">
            <a:extLst>
              <a:ext uri="{FF2B5EF4-FFF2-40B4-BE49-F238E27FC236}">
                <a16:creationId xmlns:a16="http://schemas.microsoft.com/office/drawing/2014/main" id="{7A108646-EFBA-4C2E-A6B5-DA9539BA5ED0}"/>
              </a:ext>
            </a:extLst>
          </p:cNvPr>
          <p:cNvSpPr/>
          <p:nvPr/>
        </p:nvSpPr>
        <p:spPr>
          <a:xfrm>
            <a:off x="3163717" y="5441403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Correctie</a:t>
            </a:r>
          </a:p>
        </p:txBody>
      </p:sp>
      <p:cxnSp>
        <p:nvCxnSpPr>
          <p:cNvPr id="55" name="Rechte verbindingslijn 54">
            <a:extLst>
              <a:ext uri="{FF2B5EF4-FFF2-40B4-BE49-F238E27FC236}">
                <a16:creationId xmlns:a16="http://schemas.microsoft.com/office/drawing/2014/main" id="{3A578400-257F-4420-B968-3BFCF53940FB}"/>
              </a:ext>
            </a:extLst>
          </p:cNvPr>
          <p:cNvCxnSpPr>
            <a:cxnSpLocks/>
            <a:stCxn id="157" idx="3"/>
            <a:endCxn id="17" idx="1"/>
          </p:cNvCxnSpPr>
          <p:nvPr/>
        </p:nvCxnSpPr>
        <p:spPr>
          <a:xfrm flipV="1">
            <a:off x="4504078" y="3126932"/>
            <a:ext cx="1291325" cy="130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Rechte verbindingslijn 60">
            <a:extLst>
              <a:ext uri="{FF2B5EF4-FFF2-40B4-BE49-F238E27FC236}">
                <a16:creationId xmlns:a16="http://schemas.microsoft.com/office/drawing/2014/main" id="{3DC1E86E-5F57-4D6C-B8B1-79617BB986A5}"/>
              </a:ext>
            </a:extLst>
          </p:cNvPr>
          <p:cNvCxnSpPr>
            <a:cxnSpLocks/>
            <a:stCxn id="54" idx="3"/>
            <a:endCxn id="17" idx="1"/>
          </p:cNvCxnSpPr>
          <p:nvPr/>
        </p:nvCxnSpPr>
        <p:spPr>
          <a:xfrm flipV="1">
            <a:off x="4488019" y="3126932"/>
            <a:ext cx="1307384" cy="26035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hthoek 63">
            <a:extLst>
              <a:ext uri="{FF2B5EF4-FFF2-40B4-BE49-F238E27FC236}">
                <a16:creationId xmlns:a16="http://schemas.microsoft.com/office/drawing/2014/main" id="{66DF6329-3772-4CEA-B2B7-B6998D058227}"/>
              </a:ext>
            </a:extLst>
          </p:cNvPr>
          <p:cNvSpPr/>
          <p:nvPr/>
        </p:nvSpPr>
        <p:spPr>
          <a:xfrm>
            <a:off x="8124041" y="234393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Emissiefactor</a:t>
            </a:r>
          </a:p>
        </p:txBody>
      </p:sp>
      <p:cxnSp>
        <p:nvCxnSpPr>
          <p:cNvPr id="65" name="Rechte verbindingslijn 64">
            <a:extLst>
              <a:ext uri="{FF2B5EF4-FFF2-40B4-BE49-F238E27FC236}">
                <a16:creationId xmlns:a16="http://schemas.microsoft.com/office/drawing/2014/main" id="{F7DA72F9-C708-4B95-B0DE-BCECB8D87BC2}"/>
              </a:ext>
            </a:extLst>
          </p:cNvPr>
          <p:cNvCxnSpPr>
            <a:cxnSpLocks/>
            <a:stCxn id="17" idx="3"/>
            <a:endCxn id="64" idx="1"/>
          </p:cNvCxnSpPr>
          <p:nvPr/>
        </p:nvCxnSpPr>
        <p:spPr>
          <a:xfrm flipV="1">
            <a:off x="7119705" y="523428"/>
            <a:ext cx="1004336" cy="2603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E7865FDD-C031-41CD-B65F-A222398098F1}"/>
              </a:ext>
            </a:extLst>
          </p:cNvPr>
          <p:cNvCxnSpPr>
            <a:cxnSpLocks/>
            <a:stCxn id="64" idx="3"/>
            <a:endCxn id="18" idx="1"/>
          </p:cNvCxnSpPr>
          <p:nvPr/>
        </p:nvCxnSpPr>
        <p:spPr>
          <a:xfrm>
            <a:off x="9448343" y="523428"/>
            <a:ext cx="983564" cy="26115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hthoek 151">
            <a:extLst>
              <a:ext uri="{FF2B5EF4-FFF2-40B4-BE49-F238E27FC236}">
                <a16:creationId xmlns:a16="http://schemas.microsoft.com/office/drawing/2014/main" id="{A1EFB415-02FE-4BAA-9CA8-4484D1108D28}"/>
              </a:ext>
            </a:extLst>
          </p:cNvPr>
          <p:cNvSpPr/>
          <p:nvPr/>
        </p:nvSpPr>
        <p:spPr>
          <a:xfrm>
            <a:off x="603662" y="2837897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57" name="Rechthoek 156">
            <a:extLst>
              <a:ext uri="{FF2B5EF4-FFF2-40B4-BE49-F238E27FC236}">
                <a16:creationId xmlns:a16="http://schemas.microsoft.com/office/drawing/2014/main" id="{E165BD89-C8C0-4C01-80EA-E4D6D95949FA}"/>
              </a:ext>
            </a:extLst>
          </p:cNvPr>
          <p:cNvSpPr/>
          <p:nvPr/>
        </p:nvSpPr>
        <p:spPr>
          <a:xfrm>
            <a:off x="3179776" y="4139649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Maatregel</a:t>
            </a:r>
          </a:p>
        </p:txBody>
      </p:sp>
      <p:cxnSp>
        <p:nvCxnSpPr>
          <p:cNvPr id="205" name="Rechte verbindingslijn 204">
            <a:extLst>
              <a:ext uri="{FF2B5EF4-FFF2-40B4-BE49-F238E27FC236}">
                <a16:creationId xmlns:a16="http://schemas.microsoft.com/office/drawing/2014/main" id="{0F0034D0-5B5B-4169-8C50-E35D2C86BAD2}"/>
              </a:ext>
            </a:extLst>
          </p:cNvPr>
          <p:cNvCxnSpPr>
            <a:cxnSpLocks/>
            <a:stCxn id="157" idx="1"/>
            <a:endCxn id="152" idx="3"/>
          </p:cNvCxnSpPr>
          <p:nvPr/>
        </p:nvCxnSpPr>
        <p:spPr>
          <a:xfrm flipH="1" flipV="1">
            <a:off x="1927964" y="3126932"/>
            <a:ext cx="1251812" cy="130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Rechte verbindingslijn 44">
            <a:extLst>
              <a:ext uri="{FF2B5EF4-FFF2-40B4-BE49-F238E27FC236}">
                <a16:creationId xmlns:a16="http://schemas.microsoft.com/office/drawing/2014/main" id="{59ECC328-934A-4F19-98DB-B14E850EC915}"/>
              </a:ext>
            </a:extLst>
          </p:cNvPr>
          <p:cNvCxnSpPr>
            <a:cxnSpLocks/>
            <a:stCxn id="152" idx="3"/>
            <a:endCxn id="4" idx="1"/>
          </p:cNvCxnSpPr>
          <p:nvPr/>
        </p:nvCxnSpPr>
        <p:spPr>
          <a:xfrm flipV="1">
            <a:off x="1927964" y="1825180"/>
            <a:ext cx="1218835" cy="1301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hthoek 39">
            <a:extLst>
              <a:ext uri="{FF2B5EF4-FFF2-40B4-BE49-F238E27FC236}">
                <a16:creationId xmlns:a16="http://schemas.microsoft.com/office/drawing/2014/main" id="{8B0B5408-8059-4196-8E1A-872C4E55786D}"/>
              </a:ext>
            </a:extLst>
          </p:cNvPr>
          <p:cNvSpPr/>
          <p:nvPr/>
        </p:nvSpPr>
        <p:spPr>
          <a:xfrm>
            <a:off x="8124041" y="1880043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Grootschalige</a:t>
            </a:r>
            <a:br>
              <a:rPr lang="nl-NL" sz="1400" dirty="0">
                <a:solidFill>
                  <a:schemeClr val="tx1"/>
                </a:solidFill>
              </a:rPr>
            </a:br>
            <a:r>
              <a:rPr lang="nl-NL" sz="1400" dirty="0">
                <a:solidFill>
                  <a:schemeClr val="tx1"/>
                </a:solidFill>
              </a:rPr>
              <a:t>concentratie</a:t>
            </a:r>
          </a:p>
        </p:txBody>
      </p:sp>
      <p:cxnSp>
        <p:nvCxnSpPr>
          <p:cNvPr id="41" name="Rechte verbindingslijn 40">
            <a:extLst>
              <a:ext uri="{FF2B5EF4-FFF2-40B4-BE49-F238E27FC236}">
                <a16:creationId xmlns:a16="http://schemas.microsoft.com/office/drawing/2014/main" id="{6E51CDC2-6CA1-4D9A-8FB4-9EE21CD6ABCF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7119705" y="2169078"/>
            <a:ext cx="1004336" cy="957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Rechte verbindingslijn 43">
            <a:extLst>
              <a:ext uri="{FF2B5EF4-FFF2-40B4-BE49-F238E27FC236}">
                <a16:creationId xmlns:a16="http://schemas.microsoft.com/office/drawing/2014/main" id="{142CB95F-D18A-49B5-9C1E-8ADA31D7ADA6}"/>
              </a:ext>
            </a:extLst>
          </p:cNvPr>
          <p:cNvCxnSpPr>
            <a:cxnSpLocks/>
            <a:stCxn id="40" idx="3"/>
            <a:endCxn id="18" idx="1"/>
          </p:cNvCxnSpPr>
          <p:nvPr/>
        </p:nvCxnSpPr>
        <p:spPr>
          <a:xfrm>
            <a:off x="9448343" y="2169078"/>
            <a:ext cx="983564" cy="9658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hthoek 47">
            <a:extLst>
              <a:ext uri="{FF2B5EF4-FFF2-40B4-BE49-F238E27FC236}">
                <a16:creationId xmlns:a16="http://schemas.microsoft.com/office/drawing/2014/main" id="{A71724F2-5E49-43C3-B61A-5695786E9FE3}"/>
              </a:ext>
            </a:extLst>
          </p:cNvPr>
          <p:cNvSpPr/>
          <p:nvPr/>
        </p:nvSpPr>
        <p:spPr>
          <a:xfrm>
            <a:off x="8124041" y="3525693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Meteo</a:t>
            </a:r>
          </a:p>
        </p:txBody>
      </p:sp>
      <p:sp>
        <p:nvSpPr>
          <p:cNvPr id="51" name="Rechthoek 50">
            <a:extLst>
              <a:ext uri="{FF2B5EF4-FFF2-40B4-BE49-F238E27FC236}">
                <a16:creationId xmlns:a16="http://schemas.microsoft.com/office/drawing/2014/main" id="{0A0EDAAD-3DFA-4EE0-A8A6-22E09D4FB470}"/>
              </a:ext>
            </a:extLst>
          </p:cNvPr>
          <p:cNvSpPr/>
          <p:nvPr/>
        </p:nvSpPr>
        <p:spPr>
          <a:xfrm>
            <a:off x="8124041" y="4348518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Ruwheid</a:t>
            </a:r>
          </a:p>
        </p:txBody>
      </p:sp>
      <p:cxnSp>
        <p:nvCxnSpPr>
          <p:cNvPr id="60" name="Rechte verbindingslijn 59">
            <a:extLst>
              <a:ext uri="{FF2B5EF4-FFF2-40B4-BE49-F238E27FC236}">
                <a16:creationId xmlns:a16="http://schemas.microsoft.com/office/drawing/2014/main" id="{8D4A08B9-E749-41CD-AB31-C13D1B0F962E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7119705" y="3126932"/>
            <a:ext cx="1004336" cy="687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Rechte verbindingslijn 62">
            <a:extLst>
              <a:ext uri="{FF2B5EF4-FFF2-40B4-BE49-F238E27FC236}">
                <a16:creationId xmlns:a16="http://schemas.microsoft.com/office/drawing/2014/main" id="{477735CD-8611-454B-8B18-BE875FFB5C5C}"/>
              </a:ext>
            </a:extLst>
          </p:cNvPr>
          <p:cNvCxnSpPr>
            <a:cxnSpLocks/>
            <a:stCxn id="17" idx="3"/>
            <a:endCxn id="51" idx="1"/>
          </p:cNvCxnSpPr>
          <p:nvPr/>
        </p:nvCxnSpPr>
        <p:spPr>
          <a:xfrm>
            <a:off x="7119705" y="3126932"/>
            <a:ext cx="1004336" cy="1510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Rechte verbindingslijn 75">
            <a:extLst>
              <a:ext uri="{FF2B5EF4-FFF2-40B4-BE49-F238E27FC236}">
                <a16:creationId xmlns:a16="http://schemas.microsoft.com/office/drawing/2014/main" id="{302E3F45-2C08-AFFE-B271-FCC664C9D4F6}"/>
              </a:ext>
            </a:extLst>
          </p:cNvPr>
          <p:cNvCxnSpPr>
            <a:cxnSpLocks/>
            <a:stCxn id="152" idx="3"/>
            <a:endCxn id="16" idx="1"/>
          </p:cNvCxnSpPr>
          <p:nvPr/>
        </p:nvCxnSpPr>
        <p:spPr>
          <a:xfrm>
            <a:off x="1927964" y="3126932"/>
            <a:ext cx="1227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ingslijn: gebogen 89">
            <a:extLst>
              <a:ext uri="{FF2B5EF4-FFF2-40B4-BE49-F238E27FC236}">
                <a16:creationId xmlns:a16="http://schemas.microsoft.com/office/drawing/2014/main" id="{D02669B4-E5FC-75F1-8448-60127FFA2A96}"/>
              </a:ext>
            </a:extLst>
          </p:cNvPr>
          <p:cNvCxnSpPr>
            <a:cxnSpLocks/>
            <a:stCxn id="18" idx="2"/>
            <a:endCxn id="54" idx="2"/>
          </p:cNvCxnSpPr>
          <p:nvPr/>
        </p:nvCxnSpPr>
        <p:spPr>
          <a:xfrm rot="5400000">
            <a:off x="6162220" y="1087633"/>
            <a:ext cx="2595487" cy="7268190"/>
          </a:xfrm>
          <a:prstGeom prst="bentConnector3">
            <a:avLst>
              <a:gd name="adj1" fmla="val 108808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Verbindingslijn: gebogen 92">
            <a:extLst>
              <a:ext uri="{FF2B5EF4-FFF2-40B4-BE49-F238E27FC236}">
                <a16:creationId xmlns:a16="http://schemas.microsoft.com/office/drawing/2014/main" id="{45CA8E78-DE3C-60FC-CD27-C4CB7A527A21}"/>
              </a:ext>
            </a:extLst>
          </p:cNvPr>
          <p:cNvCxnSpPr>
            <a:cxnSpLocks/>
            <a:stCxn id="18" idx="2"/>
            <a:endCxn id="157" idx="2"/>
          </p:cNvCxnSpPr>
          <p:nvPr/>
        </p:nvCxnSpPr>
        <p:spPr>
          <a:xfrm rot="5400000">
            <a:off x="6821127" y="444786"/>
            <a:ext cx="1293733" cy="7252131"/>
          </a:xfrm>
          <a:prstGeom prst="bentConnector3">
            <a:avLst>
              <a:gd name="adj1" fmla="val 134107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Rechte verbindingslijn 96">
            <a:extLst>
              <a:ext uri="{FF2B5EF4-FFF2-40B4-BE49-F238E27FC236}">
                <a16:creationId xmlns:a16="http://schemas.microsoft.com/office/drawing/2014/main" id="{324CAF93-7815-5ACF-408F-1D755B3050EA}"/>
              </a:ext>
            </a:extLst>
          </p:cNvPr>
          <p:cNvCxnSpPr>
            <a:cxnSpLocks/>
            <a:stCxn id="46" idx="1"/>
            <a:endCxn id="17" idx="3"/>
          </p:cNvCxnSpPr>
          <p:nvPr/>
        </p:nvCxnSpPr>
        <p:spPr>
          <a:xfrm flipH="1">
            <a:off x="7119705" y="2991903"/>
            <a:ext cx="1004336" cy="1350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Rechthoek 100">
            <a:extLst>
              <a:ext uri="{FF2B5EF4-FFF2-40B4-BE49-F238E27FC236}">
                <a16:creationId xmlns:a16="http://schemas.microsoft.com/office/drawing/2014/main" id="{C3B6836E-842B-7627-B605-374443BBFDF8}"/>
              </a:ext>
            </a:extLst>
          </p:cNvPr>
          <p:cNvSpPr/>
          <p:nvPr/>
        </p:nvSpPr>
        <p:spPr>
          <a:xfrm>
            <a:off x="5816175" y="234393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Huisvesting</a:t>
            </a:r>
            <a:br>
              <a:rPr lang="nl-NL" sz="1400" dirty="0">
                <a:solidFill>
                  <a:schemeClr val="tx1"/>
                </a:solidFill>
              </a:rPr>
            </a:br>
            <a:r>
              <a:rPr lang="nl-NL" sz="1400" dirty="0">
                <a:solidFill>
                  <a:schemeClr val="tx1"/>
                </a:solidFill>
              </a:rPr>
              <a:t>systeem</a:t>
            </a:r>
          </a:p>
        </p:txBody>
      </p:sp>
      <p:sp>
        <p:nvSpPr>
          <p:cNvPr id="102" name="Rechthoek 101">
            <a:extLst>
              <a:ext uri="{FF2B5EF4-FFF2-40B4-BE49-F238E27FC236}">
                <a16:creationId xmlns:a16="http://schemas.microsoft.com/office/drawing/2014/main" id="{5AC0EA6B-741B-9865-FAA0-AFCA6FE1EE30}"/>
              </a:ext>
            </a:extLst>
          </p:cNvPr>
          <p:cNvSpPr/>
          <p:nvPr/>
        </p:nvSpPr>
        <p:spPr>
          <a:xfrm>
            <a:off x="5816175" y="1057218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Aanvullende techniek</a:t>
            </a:r>
          </a:p>
        </p:txBody>
      </p:sp>
      <p:cxnSp>
        <p:nvCxnSpPr>
          <p:cNvPr id="103" name="Rechte verbindingslijn 102">
            <a:extLst>
              <a:ext uri="{FF2B5EF4-FFF2-40B4-BE49-F238E27FC236}">
                <a16:creationId xmlns:a16="http://schemas.microsoft.com/office/drawing/2014/main" id="{9D9D40CE-4273-7B26-C9CE-F2AECFC4B994}"/>
              </a:ext>
            </a:extLst>
          </p:cNvPr>
          <p:cNvCxnSpPr>
            <a:cxnSpLocks/>
            <a:stCxn id="6" idx="3"/>
            <a:endCxn id="101" idx="1"/>
          </p:cNvCxnSpPr>
          <p:nvPr/>
        </p:nvCxnSpPr>
        <p:spPr>
          <a:xfrm>
            <a:off x="5262483" y="523428"/>
            <a:ext cx="55369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Rechte verbindingslijn 105">
            <a:extLst>
              <a:ext uri="{FF2B5EF4-FFF2-40B4-BE49-F238E27FC236}">
                <a16:creationId xmlns:a16="http://schemas.microsoft.com/office/drawing/2014/main" id="{FA873060-C44D-0369-42E8-DFEDCB24CFBE}"/>
              </a:ext>
            </a:extLst>
          </p:cNvPr>
          <p:cNvCxnSpPr>
            <a:cxnSpLocks/>
            <a:stCxn id="6" idx="3"/>
            <a:endCxn id="102" idx="1"/>
          </p:cNvCxnSpPr>
          <p:nvPr/>
        </p:nvCxnSpPr>
        <p:spPr>
          <a:xfrm>
            <a:off x="5262483" y="523428"/>
            <a:ext cx="553692" cy="82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Rechte verbindingslijn 121">
            <a:extLst>
              <a:ext uri="{FF2B5EF4-FFF2-40B4-BE49-F238E27FC236}">
                <a16:creationId xmlns:a16="http://schemas.microsoft.com/office/drawing/2014/main" id="{C32ED2E1-805B-49F5-ACD4-E815C3559F18}"/>
              </a:ext>
            </a:extLst>
          </p:cNvPr>
          <p:cNvCxnSpPr>
            <a:cxnSpLocks/>
            <a:stCxn id="101" idx="3"/>
            <a:endCxn id="64" idx="1"/>
          </p:cNvCxnSpPr>
          <p:nvPr/>
        </p:nvCxnSpPr>
        <p:spPr>
          <a:xfrm>
            <a:off x="7140477" y="523428"/>
            <a:ext cx="983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hthoek 124">
            <a:extLst>
              <a:ext uri="{FF2B5EF4-FFF2-40B4-BE49-F238E27FC236}">
                <a16:creationId xmlns:a16="http://schemas.microsoft.com/office/drawing/2014/main" id="{4CDF6CE6-B736-9A2E-442D-49142BA2CDBD}"/>
              </a:ext>
            </a:extLst>
          </p:cNvPr>
          <p:cNvSpPr/>
          <p:nvPr/>
        </p:nvSpPr>
        <p:spPr>
          <a:xfrm>
            <a:off x="8124041" y="1057218"/>
            <a:ext cx="1324302" cy="57806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>
                <a:solidFill>
                  <a:schemeClr val="tx1"/>
                </a:solidFill>
              </a:rPr>
              <a:t>Reductiefactor</a:t>
            </a:r>
          </a:p>
        </p:txBody>
      </p:sp>
      <p:cxnSp>
        <p:nvCxnSpPr>
          <p:cNvPr id="126" name="Rechte verbindingslijn 125">
            <a:extLst>
              <a:ext uri="{FF2B5EF4-FFF2-40B4-BE49-F238E27FC236}">
                <a16:creationId xmlns:a16="http://schemas.microsoft.com/office/drawing/2014/main" id="{D5E6FAC1-82E2-21BB-B1EA-B049B270D704}"/>
              </a:ext>
            </a:extLst>
          </p:cNvPr>
          <p:cNvCxnSpPr>
            <a:cxnSpLocks/>
            <a:stCxn id="102" idx="3"/>
            <a:endCxn id="125" idx="1"/>
          </p:cNvCxnSpPr>
          <p:nvPr/>
        </p:nvCxnSpPr>
        <p:spPr>
          <a:xfrm>
            <a:off x="7140477" y="1346253"/>
            <a:ext cx="9835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Rechte verbindingslijn 128">
            <a:extLst>
              <a:ext uri="{FF2B5EF4-FFF2-40B4-BE49-F238E27FC236}">
                <a16:creationId xmlns:a16="http://schemas.microsoft.com/office/drawing/2014/main" id="{3E09D2A6-196E-E204-4CFE-7FD1BE70A7E0}"/>
              </a:ext>
            </a:extLst>
          </p:cNvPr>
          <p:cNvCxnSpPr>
            <a:cxnSpLocks/>
            <a:stCxn id="125" idx="3"/>
            <a:endCxn id="18" idx="1"/>
          </p:cNvCxnSpPr>
          <p:nvPr/>
        </p:nvCxnSpPr>
        <p:spPr>
          <a:xfrm>
            <a:off x="9448343" y="1346253"/>
            <a:ext cx="983564" cy="17886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077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26</Words>
  <Application>Microsoft Office PowerPoint</Application>
  <PresentationFormat>Breedbeeld</PresentationFormat>
  <Paragraphs>19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Kantoorthema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Danny Greefhorst</dc:creator>
  <cp:lastModifiedBy>Danny Greefhorst</cp:lastModifiedBy>
  <cp:revision>20</cp:revision>
  <dcterms:created xsi:type="dcterms:W3CDTF">2021-04-09T06:06:08Z</dcterms:created>
  <dcterms:modified xsi:type="dcterms:W3CDTF">2022-12-06T08:27:05Z</dcterms:modified>
</cp:coreProperties>
</file>