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766-CC9F-D649-E66F-BD769A5CE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4E2A-A2F5-A408-7AFF-D3212F02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09FF-F22D-53DD-9975-E564D0A0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72AD2-8746-11A7-86F4-0605EF13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A414-3050-79C5-C792-156B61C9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3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C380-13DC-47D6-100C-69FB719B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9A17-B83E-D0F7-17BC-3CFBDC12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CC1D-2B69-9D6A-D231-6848094B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8C91-0703-F62C-984B-A978D5DA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CFA2-9CB4-F999-4999-80524385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6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E636-E517-2BED-D021-49C2CDC81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7FF19-E095-3F34-2353-C1E2FDAEB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454C-23CE-1463-17AC-CE5C0340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BF49-1931-8969-6F4E-BF176A18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C9F3-1CCC-5742-AF0B-7E9C8791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23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4D31-1DAB-7CAC-B117-D071CFB2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FCA6-AEBA-E48F-E62F-409F88D7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C442-68EE-BABE-3059-0115E505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21B9-F055-382B-4E86-D4885D21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73A90-B491-FE23-0093-A385E889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6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3DB1-B2E5-A753-8D8E-95F83D0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BD43-3DF7-81FB-6A9E-F950B367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674E-8020-A639-EA5A-0E18D001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25BC-1809-0C2F-008E-2C672F91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AC2F-345B-424D-ECDC-52432D20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26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38B3-2D0F-786C-C7BA-4AD3A5FC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C7BC-6E74-B617-7FFF-D1A564EEC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8A626-E64C-7C5C-EE31-397BB054A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0CEF-D9AD-6F4C-9D73-40ACE218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7A14-2B3A-AAA5-5886-05FDEFB8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944FA-129A-694B-08DF-EE1893DE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81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96-2EDF-92F1-D32B-7F4CAAEB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31A8-A87B-D2CD-99FF-17A3DCB4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9112-1A07-FDFF-E12D-172DE1016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38EB0-57C4-193C-060D-DFE783DC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9C7B8-9C8A-D918-DA23-31D0A15F6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CACAD-C097-A4FA-53D6-82DD96F7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FBC-BBF4-2678-2867-5AE08A70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43766-70A5-E5B8-1ECC-38B0A9B4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9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3655-22E7-1595-CB96-A4CB0D99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7FBA-D3C3-ABEB-35F6-3F76FEFD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35FFC-B640-7FC1-3871-5731A919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C3D59-820F-B302-3FEC-492E2893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3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93B8E-783E-8662-EE40-6D113A92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60B7C-389A-BCAF-5137-B9092D5E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44F8D-9C05-2770-BBBC-C84D69DB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8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673D-DE81-D4C3-7BD8-BC0E964D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341D-0179-510F-5BEF-3969B18C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1D64B-DB31-5EB6-CACB-AC55BE8FC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2632-7718-74AA-2A70-5FFA1154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E5C0-C7B3-FB23-E0E0-75D90357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959C-4709-4681-8E41-F7BA3733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0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866D-8367-CB75-DDE4-51E543B5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8EB33-532D-C0ED-D352-6D0F18B2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4D916-4324-0B1E-516D-A21DD5224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5DA1-E371-F400-8F6E-CC2313E5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620D7-BF24-C9F5-71E8-67AF9A19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9608-3347-CAF3-527C-2A83334A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807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8EF2C-BB7C-8044-45D5-5FFDF73E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6EC0B-0B27-1557-BED6-223537AF1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1F99-FC02-A5C2-D84B-74B0C016C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C923-5306-4622-8788-484040DF8B0A}" type="datetimeFigureOut">
              <a:rPr lang="nl-NL" smtClean="0"/>
              <a:t>15-4-2024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338A-2FE8-ABE1-463E-E01C6F5C4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69BA-A59C-A023-2BC9-9DE8838E6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24A5-6FF4-4707-BBE3-C0C5267F95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3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11D59-50E8-A890-5897-955DD93F5ECD}"/>
              </a:ext>
            </a:extLst>
          </p:cNvPr>
          <p:cNvSpPr/>
          <p:nvPr/>
        </p:nvSpPr>
        <p:spPr>
          <a:xfrm>
            <a:off x="4600575" y="646220"/>
            <a:ext cx="2990850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2B1A2-2FF3-FA48-6982-9067280B80FA}"/>
              </a:ext>
            </a:extLst>
          </p:cNvPr>
          <p:cNvSpPr/>
          <p:nvPr/>
        </p:nvSpPr>
        <p:spPr>
          <a:xfrm>
            <a:off x="4600575" y="3239979"/>
            <a:ext cx="2990850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3A3-B7C6-3432-2007-821C6DDA97EE}"/>
              </a:ext>
            </a:extLst>
          </p:cNvPr>
          <p:cNvSpPr txBox="1"/>
          <p:nvPr/>
        </p:nvSpPr>
        <p:spPr>
          <a:xfrm>
            <a:off x="4743704" y="94905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nl-NL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35D35-E884-AECA-EF09-1B71794C4566}"/>
              </a:ext>
            </a:extLst>
          </p:cNvPr>
          <p:cNvSpPr txBox="1"/>
          <p:nvPr/>
        </p:nvSpPr>
        <p:spPr>
          <a:xfrm>
            <a:off x="4751719" y="361172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endParaRPr lang="nl-NL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EA6B07-E7F5-0FFD-A77A-B46AAE02871D}"/>
              </a:ext>
            </a:extLst>
          </p:cNvPr>
          <p:cNvCxnSpPr>
            <a:endCxn id="4" idx="1"/>
          </p:cNvCxnSpPr>
          <p:nvPr/>
        </p:nvCxnSpPr>
        <p:spPr>
          <a:xfrm>
            <a:off x="3905250" y="1679682"/>
            <a:ext cx="6953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30BC6D-BBEA-DDD4-F52F-BA35762B04D5}"/>
              </a:ext>
            </a:extLst>
          </p:cNvPr>
          <p:cNvCxnSpPr>
            <a:cxnSpLocks/>
          </p:cNvCxnSpPr>
          <p:nvPr/>
        </p:nvCxnSpPr>
        <p:spPr>
          <a:xfrm>
            <a:off x="5894663" y="2713145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7FA2E8-70D8-66EA-2757-0557A0C2060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91425" y="4273441"/>
            <a:ext cx="6953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636F2-9298-5276-D1F2-A384276C59A9}"/>
              </a:ext>
            </a:extLst>
          </p:cNvPr>
          <p:cNvCxnSpPr>
            <a:cxnSpLocks/>
          </p:cNvCxnSpPr>
          <p:nvPr/>
        </p:nvCxnSpPr>
        <p:spPr>
          <a:xfrm flipV="1">
            <a:off x="6200775" y="2713145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D6F016-5792-4135-C032-13DD99D0A78A}"/>
              </a:ext>
            </a:extLst>
          </p:cNvPr>
          <p:cNvSpPr txBox="1"/>
          <p:nvPr/>
        </p:nvSpPr>
        <p:spPr>
          <a:xfrm>
            <a:off x="3975432" y="123415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D(t)</a:t>
            </a:r>
            <a:endParaRPr lang="nl-NL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AEA6C-A7B0-87B2-CF2F-C0377C672189}"/>
              </a:ext>
            </a:extLst>
          </p:cNvPr>
          <p:cNvSpPr txBox="1"/>
          <p:nvPr/>
        </p:nvSpPr>
        <p:spPr>
          <a:xfrm>
            <a:off x="5339703" y="2753796"/>
            <a:ext cx="57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a,b</a:t>
            </a:r>
            <a:endParaRPr lang="nl-NL" sz="2400" i="1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B4FF1E-1E5F-CFE9-C68A-3782571D98DD}"/>
              </a:ext>
            </a:extLst>
          </p:cNvPr>
          <p:cNvSpPr txBox="1"/>
          <p:nvPr/>
        </p:nvSpPr>
        <p:spPr>
          <a:xfrm>
            <a:off x="6257922" y="2753796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b,a</a:t>
            </a:r>
            <a:endParaRPr lang="nl-NL" sz="2400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29CE3-BCCB-4667-D389-E33867E9F38E}"/>
              </a:ext>
            </a:extLst>
          </p:cNvPr>
          <p:cNvSpPr txBox="1"/>
          <p:nvPr/>
        </p:nvSpPr>
        <p:spPr>
          <a:xfrm>
            <a:off x="7718757" y="381838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CL(t)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279669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11D59-50E8-A890-5897-955DD93F5ECD}"/>
              </a:ext>
            </a:extLst>
          </p:cNvPr>
          <p:cNvSpPr/>
          <p:nvPr/>
        </p:nvSpPr>
        <p:spPr>
          <a:xfrm>
            <a:off x="4600575" y="646220"/>
            <a:ext cx="2990850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2B1A2-2FF3-FA48-6982-9067280B80FA}"/>
              </a:ext>
            </a:extLst>
          </p:cNvPr>
          <p:cNvSpPr/>
          <p:nvPr/>
        </p:nvSpPr>
        <p:spPr>
          <a:xfrm>
            <a:off x="4600575" y="3239979"/>
            <a:ext cx="2990850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3A3-B7C6-3432-2007-821C6DDA97EE}"/>
              </a:ext>
            </a:extLst>
          </p:cNvPr>
          <p:cNvSpPr txBox="1"/>
          <p:nvPr/>
        </p:nvSpPr>
        <p:spPr>
          <a:xfrm>
            <a:off x="4743704" y="94905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i="1" baseline="-25000" dirty="0"/>
              <a:t>p</a:t>
            </a:r>
            <a:endParaRPr lang="nl-NL" sz="2800" b="1" i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35D35-E884-AECA-EF09-1B71794C4566}"/>
              </a:ext>
            </a:extLst>
          </p:cNvPr>
          <p:cNvSpPr txBox="1"/>
          <p:nvPr/>
        </p:nvSpPr>
        <p:spPr>
          <a:xfrm>
            <a:off x="4751719" y="361172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i="1" baseline="-25000" dirty="0"/>
              <a:t>p</a:t>
            </a:r>
            <a:endParaRPr lang="nl-NL" sz="2800" b="1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EA6B07-E7F5-0FFD-A77A-B46AAE02871D}"/>
              </a:ext>
            </a:extLst>
          </p:cNvPr>
          <p:cNvCxnSpPr>
            <a:endCxn id="4" idx="1"/>
          </p:cNvCxnSpPr>
          <p:nvPr/>
        </p:nvCxnSpPr>
        <p:spPr>
          <a:xfrm>
            <a:off x="3905250" y="1679682"/>
            <a:ext cx="6953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30BC6D-BBEA-DDD4-F52F-BA35762B04D5}"/>
              </a:ext>
            </a:extLst>
          </p:cNvPr>
          <p:cNvCxnSpPr>
            <a:cxnSpLocks/>
          </p:cNvCxnSpPr>
          <p:nvPr/>
        </p:nvCxnSpPr>
        <p:spPr>
          <a:xfrm>
            <a:off x="4913588" y="2713145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7FA2E8-70D8-66EA-2757-0557A0C2060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91425" y="4273441"/>
            <a:ext cx="69532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3636F2-9298-5276-D1F2-A384276C59A9}"/>
              </a:ext>
            </a:extLst>
          </p:cNvPr>
          <p:cNvCxnSpPr>
            <a:cxnSpLocks/>
          </p:cNvCxnSpPr>
          <p:nvPr/>
        </p:nvCxnSpPr>
        <p:spPr>
          <a:xfrm flipV="1">
            <a:off x="5219700" y="2708065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EAEA6C-A7B0-87B2-CF2F-C0377C672189}"/>
              </a:ext>
            </a:extLst>
          </p:cNvPr>
          <p:cNvSpPr txBox="1"/>
          <p:nvPr/>
        </p:nvSpPr>
        <p:spPr>
          <a:xfrm>
            <a:off x="4051569" y="271314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Ap,Bp</a:t>
            </a:r>
            <a:endParaRPr lang="nl-NL" sz="2400" i="1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B4FF1E-1E5F-CFE9-C68A-3782571D98DD}"/>
              </a:ext>
            </a:extLst>
          </p:cNvPr>
          <p:cNvSpPr txBox="1"/>
          <p:nvPr/>
        </p:nvSpPr>
        <p:spPr>
          <a:xfrm>
            <a:off x="5276847" y="2713145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Bp,Ap</a:t>
            </a:r>
            <a:endParaRPr lang="nl-NL" sz="2400" i="1" baseline="-25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A09A10-E9B5-D24B-60C5-57D6B39DF164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646220"/>
            <a:ext cx="0" cy="206692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B268D-5E6F-3D7C-5BE6-720439BB605C}"/>
              </a:ext>
            </a:extLst>
          </p:cNvPr>
          <p:cNvCxnSpPr>
            <a:cxnSpLocks/>
          </p:cNvCxnSpPr>
          <p:nvPr/>
        </p:nvCxnSpPr>
        <p:spPr>
          <a:xfrm>
            <a:off x="6095999" y="3274977"/>
            <a:ext cx="0" cy="2042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1BBDB0-7A71-5E07-8D05-30D143DE8EE5}"/>
              </a:ext>
            </a:extLst>
          </p:cNvPr>
          <p:cNvSpPr txBox="1"/>
          <p:nvPr/>
        </p:nvSpPr>
        <p:spPr>
          <a:xfrm>
            <a:off x="3975432" y="123415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D(t)</a:t>
            </a:r>
            <a:endParaRPr lang="nl-NL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96FB4-830D-9158-AF4C-DB6AF8598A63}"/>
              </a:ext>
            </a:extLst>
          </p:cNvPr>
          <p:cNvSpPr txBox="1"/>
          <p:nvPr/>
        </p:nvSpPr>
        <p:spPr>
          <a:xfrm>
            <a:off x="7718757" y="3818384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CL(t)</a:t>
            </a:r>
            <a:endParaRPr lang="nl-NL" sz="24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3BE91-65F5-A5EC-4A97-01F237166A77}"/>
              </a:ext>
            </a:extLst>
          </p:cNvPr>
          <p:cNvCxnSpPr>
            <a:cxnSpLocks/>
          </p:cNvCxnSpPr>
          <p:nvPr/>
        </p:nvCxnSpPr>
        <p:spPr>
          <a:xfrm>
            <a:off x="5747681" y="4296181"/>
            <a:ext cx="69663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37845D-7EEA-C9F6-79DA-873DE8791153}"/>
              </a:ext>
            </a:extLst>
          </p:cNvPr>
          <p:cNvSpPr txBox="1"/>
          <p:nvPr/>
        </p:nvSpPr>
        <p:spPr>
          <a:xfrm>
            <a:off x="5295092" y="4273441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Bp,Bm</a:t>
            </a:r>
            <a:endParaRPr lang="nl-NL" sz="2400" i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AF7E02-2298-4DB2-DC57-BA06B2BAD17D}"/>
              </a:ext>
            </a:extLst>
          </p:cNvPr>
          <p:cNvSpPr txBox="1"/>
          <p:nvPr/>
        </p:nvSpPr>
        <p:spPr>
          <a:xfrm>
            <a:off x="6926998" y="3611721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  <a:r>
              <a:rPr lang="en-US" sz="2800" b="1" i="1" baseline="-25000" dirty="0"/>
              <a:t>m</a:t>
            </a:r>
            <a:endParaRPr lang="nl-NL" sz="2800" b="1" i="1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39F24-3117-4366-9BC1-E1FB3D783799}"/>
              </a:ext>
            </a:extLst>
          </p:cNvPr>
          <p:cNvSpPr txBox="1"/>
          <p:nvPr/>
        </p:nvSpPr>
        <p:spPr>
          <a:xfrm>
            <a:off x="6926998" y="941762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i="1" baseline="-25000" dirty="0"/>
              <a:t>m</a:t>
            </a:r>
            <a:endParaRPr lang="nl-NL" sz="2800" b="1" i="1" baseline="-25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9AB210-B931-4D84-FF77-C1191419AB6D}"/>
              </a:ext>
            </a:extLst>
          </p:cNvPr>
          <p:cNvCxnSpPr>
            <a:cxnSpLocks/>
          </p:cNvCxnSpPr>
          <p:nvPr/>
        </p:nvCxnSpPr>
        <p:spPr>
          <a:xfrm>
            <a:off x="7015467" y="2717200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9AD499-2700-6DAD-0325-C70F21C3400A}"/>
              </a:ext>
            </a:extLst>
          </p:cNvPr>
          <p:cNvCxnSpPr>
            <a:cxnSpLocks/>
          </p:cNvCxnSpPr>
          <p:nvPr/>
        </p:nvCxnSpPr>
        <p:spPr>
          <a:xfrm flipV="1">
            <a:off x="7321579" y="2717200"/>
            <a:ext cx="0" cy="526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3EA49F-6C28-C734-88CC-2C425591C2A7}"/>
              </a:ext>
            </a:extLst>
          </p:cNvPr>
          <p:cNvSpPr txBox="1"/>
          <p:nvPr/>
        </p:nvSpPr>
        <p:spPr>
          <a:xfrm>
            <a:off x="6153448" y="271314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Am,Bm</a:t>
            </a:r>
            <a:endParaRPr lang="nl-NL" sz="2400" i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F685B-1C8A-3205-865E-15BE81CB69A7}"/>
              </a:ext>
            </a:extLst>
          </p:cNvPr>
          <p:cNvSpPr txBox="1"/>
          <p:nvPr/>
        </p:nvSpPr>
        <p:spPr>
          <a:xfrm>
            <a:off x="7372301" y="2713145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i="1" baseline="-25000" dirty="0" err="1"/>
              <a:t>Bm,Am</a:t>
            </a:r>
            <a:endParaRPr lang="nl-NL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717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Jordi Minnema</dc:creator>
  <cp:lastModifiedBy>Jordi Minnema</cp:lastModifiedBy>
  <cp:revision>2</cp:revision>
  <dcterms:created xsi:type="dcterms:W3CDTF">2024-04-15T14:21:22Z</dcterms:created>
  <dcterms:modified xsi:type="dcterms:W3CDTF">2024-04-15T15:07:19Z</dcterms:modified>
</cp:coreProperties>
</file>