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gif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0" r:id="rId26"/>
    <p:sldId id="279" r:id="rId27"/>
    <p:sldId id="281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87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EF"/>
    <a:srgbClr val="FFFFFF"/>
    <a:srgbClr val="808184"/>
    <a:srgbClr val="33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94646"/>
  </p:normalViewPr>
  <p:slideViewPr>
    <p:cSldViewPr snapToGrid="0" snapToObjects="1">
      <p:cViewPr>
        <p:scale>
          <a:sx n="110" d="100"/>
          <a:sy n="110" d="100"/>
        </p:scale>
        <p:origin x="-4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7842-F404-A34A-A2CD-0CC42A4691A4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A56BA-753E-D541-87C9-926B094A6C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A56BA-753E-D541-87C9-926B094A6C0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53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A56BA-753E-D541-87C9-926B094A6C0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80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A56BA-753E-D541-87C9-926B094A6C0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42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A56BA-753E-D541-87C9-926B094A6C0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7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A56BA-753E-D541-87C9-926B094A6C0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31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A56BA-753E-D541-87C9-926B094A6C0C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40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4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1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2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65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19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24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9A62-6327-AA4A-BDD5-B0F78AEF87CA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8169-DA68-284E-BE63-AD86FF6221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0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hiluluke/pen/BZEpbE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codepen.io/hiluluke/pen/LLvBwe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wszgxa.github.io/css-layout-demo/scroll/scroll.html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szgxa.github.io/css-layout-demo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#search=flex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hyperlink" Target="https://github.com/philipwalton/flexbug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szgxa.github.io/css-layout-demo/grid/grid.html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caniuse.com/#search=table" TargetMode="External"/><Relationship Id="rId5" Type="http://schemas.openxmlformats.org/officeDocument/2006/relationships/hyperlink" Target="https://codepen.io/hiluluke/pen/pwBRWz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hiluluke/pen/BZEpbE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87070" y="5683242"/>
            <a:ext cx="1085767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1818" y="571906"/>
            <a:ext cx="3426125" cy="53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535320" y="4486396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rgbClr val="333232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前端布局从古至今</a:t>
            </a:r>
            <a:endParaRPr kumimoji="1" lang="zh-CN" altLang="en-US" sz="6600" dirty="0">
              <a:solidFill>
                <a:srgbClr val="333232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9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Web</a:t>
            </a:r>
            <a:r>
              <a:rPr kumimoji="1"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布局中的问题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405654"/>
            <a:ext cx="10279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浏览器，字体支持不一样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屏幕大小比例，分辨率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用户会拖拽改变视口大小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用户会缩放字体大小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动态内容，导致样式混乱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406" y="5616511"/>
            <a:ext cx="6328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真的谢谢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W3C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的叔叔哥哥姐姐</a:t>
            </a:r>
            <a:r>
              <a:rPr kumimoji="1" lang="zh-CN" altLang="en-US" sz="2800" dirty="0">
                <a:solidFill>
                  <a:srgbClr val="FF0000"/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阿姨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们。</a:t>
            </a:r>
            <a:endParaRPr kumimoji="1" lang="zh-CN" altLang="en-US" sz="2800" dirty="0">
              <a:solidFill>
                <a:srgbClr val="FF0000"/>
              </a:solidFill>
              <a:latin typeface="Noto Sans S Chinese Medium" charset="-122"/>
              <a:ea typeface="Noto Sans S Chinese Medium" charset="-122"/>
              <a:cs typeface="Noto Sans S Chinese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0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613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CSS3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布局设计原则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713760"/>
            <a:ext cx="10795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灵活</a:t>
            </a:r>
            <a:r>
              <a:rPr kumimoji="1" lang="en-US" altLang="zh-CN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(Flexible)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适应不同的屏幕字体大小，和任意多的内容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功能强大</a:t>
            </a:r>
            <a:r>
              <a:rPr kumimoji="1" lang="en-US" altLang="zh-CN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(Powerful)</a:t>
            </a:r>
            <a:r>
              <a:rPr kumimoji="1" lang="zh-CN" altLang="en-US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任何设计师的稿纸都能完美的实现。小功能能简单的实现，复杂的也能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hold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住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稳健</a:t>
            </a:r>
            <a:r>
              <a:rPr kumimoji="1" lang="en-US" altLang="zh-CN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(Robust)</a:t>
            </a:r>
            <a:r>
              <a:rPr kumimoji="1" lang="zh-CN" altLang="en-US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在不被期待的环境下不会坏掉，比如长段落，窄屏等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易于理解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(Understandable)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概念清晰，易于维护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高性能</a:t>
            </a:r>
            <a:r>
              <a:rPr kumimoji="1" lang="en-US" altLang="zh-CN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(Performant)</a:t>
            </a:r>
            <a:r>
              <a:rPr kumimoji="1" lang="zh-CN" altLang="en-US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绘制渲染快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406" y="5417115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我们需要一些新的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布局模型来解决上面的问题！</a:t>
            </a:r>
            <a:endParaRPr kumimoji="1" lang="zh-CN" altLang="en-US" sz="2800" b="1" dirty="0">
              <a:solidFill>
                <a:srgbClr val="FF0000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CSS3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布局模型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406" y="1442653"/>
            <a:ext cx="46265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Multi-column Layout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Flexible </a:t>
            </a:r>
            <a:r>
              <a:rPr kumimoji="1" lang="en-US" altLang="zh-CN" sz="28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Box 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Layout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 </a:t>
            </a:r>
            <a:r>
              <a:rPr kumimoji="1" lang="en-US" altLang="zh-CN" sz="28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Template 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Layout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Media Queries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（说清楚）</a:t>
            </a:r>
            <a:endParaRPr kumimoji="1" lang="zh-CN" altLang="en-US" sz="28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5406" y="4624829"/>
            <a:ext cx="768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其中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box</a:t>
            </a:r>
            <a:r>
              <a:rPr kumimoji="1" lang="zh-CN" altLang="en-US" sz="2800" dirty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和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将会在后面详细介绍。</a:t>
            </a:r>
            <a:endParaRPr kumimoji="1" lang="zh-CN" altLang="en-US" sz="2800" dirty="0">
              <a:solidFill>
                <a:srgbClr val="FF0000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2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布局方案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3910" y="51809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吹了半天牛，是时候来点干货了。</a:t>
            </a:r>
            <a:endParaRPr kumimoji="1" lang="zh-CN" altLang="en-US" sz="2800" b="1" dirty="0">
              <a:solidFill>
                <a:srgbClr val="FF0000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406" y="1658027"/>
            <a:ext cx="851386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传统布局      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流动浮动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 table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   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display:  table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;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内滚动布局 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层模型的运用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响应式布局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利用媒体查询和百分比的布局方案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rem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     —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在移动端使用的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rem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box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      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一维 现代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未来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)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布局方案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    </a:t>
            </a:r>
            <a:r>
              <a:rPr kumimoji="1" lang="en-US" altLang="zh-CN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二维 现代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未来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)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布局方案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5406" y="11798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传统布局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5406" y="1578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浮动布局</a:t>
            </a:r>
            <a:endParaRPr kumimoji="1" lang="zh-CN" altLang="en-US" sz="32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052" y="1735078"/>
            <a:ext cx="272567" cy="2725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5406" y="23258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基于浮动属性的一系列布局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9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5406" y="117984"/>
            <a:ext cx="3395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751" y="4968765"/>
            <a:ext cx="79736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table 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的一个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table-cell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其实就相当一个弹性盒，他会根据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内容，动态的调整大小。也有属性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</a:t>
            </a:r>
            <a:r>
              <a:rPr kumimoji="1" lang="en-US" altLang="zh-CN" sz="2400" dirty="0" err="1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tabel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-layout)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控制外部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大小。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1466193"/>
            <a:ext cx="5482332" cy="3344917"/>
          </a:xfrm>
          <a:prstGeom prst="rect">
            <a:avLst/>
          </a:prstGeom>
        </p:spPr>
      </p:pic>
      <p:pic>
        <p:nvPicPr>
          <p:cNvPr id="10" name="Picture 9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87" y="322644"/>
            <a:ext cx="691931" cy="6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内滚动布局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2558" y="56020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特定需求布局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406" y="1418896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什么叫做内滚动</a:t>
            </a:r>
            <a:r>
              <a:rPr kumimoji="1"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?</a:t>
            </a:r>
            <a:endParaRPr kumimoji="1"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2195897"/>
            <a:ext cx="4106778" cy="21753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2080" y="4625002"/>
            <a:ext cx="8480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现代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web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的发展趋势是从以前的瀑布式信息流向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PC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端应用类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型发展。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在这个发展进程中，内滚动布局必然会成为需求之一。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12" name="Picture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83" y="670748"/>
            <a:ext cx="351125" cy="3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响应式布局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3316" y="1954838"/>
            <a:ext cx="9538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view-port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定义视口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Media </a:t>
            </a:r>
            <a:r>
              <a:rPr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Queries</a:t>
            </a:r>
            <a:r>
              <a:rPr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媒体查询</a:t>
            </a:r>
            <a:endParaRPr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百分比缩放（</a:t>
            </a:r>
            <a:r>
              <a:rPr kumimoji="1"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此处有代码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）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405" y="1950827"/>
            <a:ext cx="49936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不同的浏览器，字体支持不一样</a:t>
            </a:r>
            <a:endParaRPr kumimoji="1"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不同的设备有不同大小的屏幕</a:t>
            </a:r>
            <a:endParaRPr kumimoji="1"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不同的分辨率</a:t>
            </a:r>
            <a:endParaRPr kumimoji="1"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不同的屏幕比例</a:t>
            </a:r>
            <a:endParaRPr kumimoji="1"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用户会拖拽改变视口大小</a:t>
            </a:r>
            <a:endParaRPr kumimoji="1"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用户会缩放字体大小</a:t>
            </a:r>
            <a:endParaRPr kumimoji="1"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他们会生成一些动态内容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，你</a:t>
            </a: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也得给他加样式</a:t>
            </a:r>
          </a:p>
          <a:p>
            <a:endParaRPr kumimoji="1"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5406" y="1418443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Web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布局中问题：</a:t>
            </a:r>
            <a:endParaRPr kumimoji="1" lang="zh-CN" altLang="en-US" sz="2400" dirty="0">
              <a:solidFill>
                <a:srgbClr val="FF0000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3316" y="148916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响应式的</a:t>
            </a:r>
            <a:r>
              <a:rPr kumimoji="1" lang="zh-CN" altLang="en-US" sz="240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解决方案：</a:t>
            </a:r>
            <a:endParaRPr kumimoji="1" lang="zh-CN" altLang="en-US" sz="2400" dirty="0">
              <a:solidFill>
                <a:srgbClr val="FF0000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8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2964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REM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48274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百分比定义栅栏的问题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417" y="2133381"/>
            <a:ext cx="851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计算困难        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相对于父元素计算，一层嵌一层，逻辑混乱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容易引发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bug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和</a:t>
            </a:r>
            <a:r>
              <a:rPr kumimoji="1"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px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变量一起计算很容易出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bug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406" y="3461122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REM </a:t>
            </a: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是啥？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417" y="4111754"/>
            <a:ext cx="6242415" cy="552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rem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是相对于根元素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(html)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字体大小的单位。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5418" y="5080815"/>
            <a:ext cx="34880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w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indow:  375px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h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tml:  font-size: 37.5px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26712" y="5665966"/>
            <a:ext cx="1507895" cy="0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8775" y="5064772"/>
            <a:ext cx="223811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1rem = 37.5px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10rem = 375px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7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box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406" y="15229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浮动布局的问题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406" y="2403909"/>
            <a:ext cx="23775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难以</a:t>
            </a:r>
            <a:r>
              <a:rPr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控制</a:t>
            </a:r>
            <a:endParaRPr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源码顺序</a:t>
            </a:r>
            <a:r>
              <a:rPr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依赖</a:t>
            </a:r>
            <a:endParaRPr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列等高</a:t>
            </a:r>
            <a:r>
              <a:rPr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问题</a:t>
            </a:r>
            <a:endParaRPr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内容</a:t>
            </a:r>
            <a:r>
              <a:rPr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居中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1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5406" y="11798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分享的内容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406" y="1574716"/>
            <a:ext cx="9984658" cy="3970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前端布局演化历史</a:t>
            </a:r>
            <a:endParaRPr kumimoji="1" lang="en-US" altLang="zh-CN" sz="3200" b="1" dirty="0" smtClean="0">
              <a:latin typeface="Noto Sans S Chinese Light" charset="-122"/>
              <a:ea typeface="Noto Sans S Chinese Light" charset="-122"/>
              <a:cs typeface="Noto Sans S Chinese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CSS1</a:t>
            </a:r>
            <a:r>
              <a:rPr kumimoji="1" lang="zh-CN" altLang="en-US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的的黑暗时代，到</a:t>
            </a:r>
            <a:r>
              <a:rPr kumimoji="1" lang="en-US" altLang="zh-CN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CSS2</a:t>
            </a:r>
            <a:r>
              <a:rPr kumimoji="1" lang="zh-CN" altLang="en-US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的混乱时代，最后到</a:t>
            </a:r>
            <a:r>
              <a:rPr kumimoji="1" lang="en-US" altLang="zh-CN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CSS3</a:t>
            </a:r>
            <a:r>
              <a:rPr kumimoji="1" lang="zh-CN" altLang="en-US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的美好新生活</a:t>
            </a:r>
            <a:endParaRPr kumimoji="1" lang="en-US" altLang="zh-CN" sz="2400" dirty="0" smtClean="0">
              <a:latin typeface="Noto Sans S Chinese Light" charset="-122"/>
              <a:ea typeface="Noto Sans S Chinese Light" charset="-122"/>
              <a:cs typeface="Noto Sans S Chinese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布局方案</a:t>
            </a:r>
            <a:endParaRPr kumimoji="1" lang="en-US" altLang="zh-CN" sz="3200" b="1" dirty="0" smtClean="0">
              <a:latin typeface="Noto Sans S Chinese Light" charset="-122"/>
              <a:ea typeface="Noto Sans S Chinese Light" charset="-122"/>
              <a:cs typeface="Noto Sans S Chinese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在</a:t>
            </a:r>
            <a:r>
              <a:rPr kumimoji="1" lang="en-US" altLang="zh-CN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CSS2</a:t>
            </a:r>
            <a:r>
              <a:rPr kumimoji="1" lang="zh-CN" altLang="en-US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到</a:t>
            </a:r>
            <a:r>
              <a:rPr kumimoji="1" lang="en-US" altLang="zh-CN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CSS3</a:t>
            </a:r>
            <a:r>
              <a:rPr kumimoji="1" lang="zh-CN" altLang="en-US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时期，广大劳动人民的智慧结晶</a:t>
            </a:r>
            <a:endParaRPr kumimoji="1" lang="en-US" altLang="zh-CN" sz="2400" b="1" dirty="0" smtClean="0">
              <a:latin typeface="Noto Sans S Chinese Light" charset="-122"/>
              <a:ea typeface="Noto Sans S Chinese Light" charset="-122"/>
              <a:cs typeface="Noto Sans S Chinese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选择方案时的思考</a:t>
            </a:r>
            <a:endParaRPr kumimoji="1" lang="en-US" altLang="zh-CN" sz="3200" b="1" dirty="0" smtClean="0">
              <a:latin typeface="Noto Sans S Chinese Light" charset="-122"/>
              <a:ea typeface="Noto Sans S Chinese Light" charset="-122"/>
              <a:cs typeface="Noto Sans S Chinese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Light" charset="-122"/>
                <a:ea typeface="Noto Sans S Chinese Light" charset="-122"/>
                <a:cs typeface="Noto Sans S Chinese Light" charset="-122"/>
              </a:rPr>
              <a:t>针对需求和用户群体，我们需要不同的方案</a:t>
            </a:r>
            <a:endParaRPr kumimoji="1" lang="en-US" altLang="zh-CN" sz="2400" dirty="0" smtClean="0">
              <a:latin typeface="Noto Sans S Chinese Light" charset="-122"/>
              <a:ea typeface="Noto Sans S Chinese Light" charset="-122"/>
              <a:cs typeface="Noto Sans S Chinese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8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box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406" y="2181726"/>
            <a:ext cx="8225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通过将弹性元素拉伸或缩小来充满可用空间和避免溢出</a:t>
            </a:r>
            <a:r>
              <a:rPr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。</a:t>
            </a:r>
            <a:endParaRPr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给予</a:t>
            </a:r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弹性元素成比例的尺寸。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弹性容器内的弹性元素可以从任意方向布局</a:t>
            </a:r>
            <a:r>
              <a:rPr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。</a:t>
            </a:r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/>
            </a:r>
            <a:b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</a:b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722" y="153016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 box </a:t>
            </a: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的处理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74" y="4019458"/>
            <a:ext cx="5605968" cy="29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87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box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的属性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3316" y="162025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弹性元素的属性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406" y="1604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弹性盒子的属性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406" y="2566525"/>
            <a:ext cx="2610010" cy="3322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flex-direction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flex-wrap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flex-flow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justify-content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align-items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align-content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3316" y="2566525"/>
            <a:ext cx="1962397" cy="2768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order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align-self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flex-grow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flex-shrink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flex-basis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10" name="Picture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65" y="370554"/>
            <a:ext cx="670725" cy="6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5406" y="117984"/>
            <a:ext cx="4721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box</a:t>
            </a:r>
            <a:r>
              <a:rPr kumimoji="1"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bug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406" y="14598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兼容性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10" name="Picture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90" y="1589948"/>
            <a:ext cx="307884" cy="3078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2277769"/>
            <a:ext cx="8575320" cy="19878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5406" y="456037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BUG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406" y="5083590"/>
            <a:ext cx="536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PC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端主要集中在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IE11</a:t>
            </a:r>
            <a:endParaRPr kumimoji="1"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移动端主要是国内某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U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开头的浏览器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51" y="4649504"/>
            <a:ext cx="341439" cy="34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2860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406" y="152400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什么是网格布局？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406" y="2175274"/>
            <a:ext cx="8755923" cy="1106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网格布局就是把一个页面划分成一个一个的区域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(</a:t>
            </a:r>
            <a:r>
              <a:rPr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regions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)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，并定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义他们之间相互关系的一个布局模型。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406" y="3573006"/>
            <a:ext cx="428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 grid</a:t>
            </a: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与</a:t>
            </a:r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</a:t>
            </a: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box</a:t>
            </a: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的比较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406" y="4339696"/>
            <a:ext cx="902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他只能在一条直线上放置你的内容区块；而</a:t>
            </a:r>
            <a:r>
              <a:rPr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</a:t>
            </a:r>
            <a:r>
              <a:rPr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是一个二维布局。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11" name="Picture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57" y="3675346"/>
            <a:ext cx="420880" cy="4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术语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4919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网格容器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406" y="2065869"/>
            <a:ext cx="8185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类似</a:t>
            </a: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于</a:t>
            </a:r>
            <a:r>
              <a:rPr kumimoji="1"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 box</a:t>
            </a:r>
            <a:r>
              <a:rPr kumimoji="1" lang="zh-CN" altLang="en-US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，设置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为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display: flex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的元素是弹性盒子模型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display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为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和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inline-grid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的元素就是网格容器。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74" y="3316930"/>
            <a:ext cx="2326106" cy="30755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86083" y="4166952"/>
            <a:ext cx="3621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onaco" charset="0"/>
                <a:ea typeface="Monaco" charset="0"/>
                <a:cs typeface="Monaco" charset="0"/>
              </a:rPr>
              <a:t>.wrapper {</a:t>
            </a:r>
          </a:p>
          <a:p>
            <a:r>
              <a:rPr kumimoji="1" lang="en-US" altLang="zh-CN" sz="2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800" dirty="0" smtClean="0">
                <a:latin typeface="Monaco" charset="0"/>
                <a:ea typeface="Monaco" charset="0"/>
                <a:cs typeface="Monaco" charset="0"/>
              </a:rPr>
              <a:t> display: grid;</a:t>
            </a:r>
          </a:p>
          <a:p>
            <a:r>
              <a:rPr kumimoji="1" lang="en-US" altLang="zh-CN" sz="28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kumimoji="1" lang="zh-CN" altLang="en-US" sz="28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术语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475874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网格轨道</a:t>
            </a:r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track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2309853"/>
            <a:ext cx="5139489" cy="34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术语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556084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网格线</a:t>
            </a:r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line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2079304"/>
            <a:ext cx="7088957" cy="42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术语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524000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单元格</a:t>
            </a:r>
            <a:r>
              <a:rPr lang="de-DE" altLang="zh-CN" sz="2800" b="1" dirty="0"/>
              <a:t> </a:t>
            </a:r>
            <a:r>
              <a:rPr lang="de-DE" altLang="zh-CN" sz="2800" b="1" dirty="0" smtClean="0"/>
              <a:t>Cells</a:t>
            </a:r>
            <a:endParaRPr lang="de-DE" altLang="zh-C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2509252"/>
            <a:ext cx="4855583" cy="32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术语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52400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网格区域</a:t>
            </a:r>
            <a:r>
              <a:rPr lang="en-US" altLang="zh-CN" sz="2800" b="1" dirty="0" smtClean="0"/>
              <a:t>areas</a:t>
            </a:r>
            <a:endParaRPr lang="en-US" altLang="zh-CN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2406105"/>
            <a:ext cx="5654842" cy="37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 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术语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4919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网格间隙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2341939"/>
            <a:ext cx="4673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406" y="11798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黑暗时代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6130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5406" y="1551875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http://</a:t>
            </a:r>
            <a:r>
              <a:rPr kumimoji="1" lang="en-US" altLang="zh-CN" sz="2400" dirty="0" err="1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www.arngren.net</a:t>
            </a:r>
            <a:r>
              <a:rPr kumimoji="1"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/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2186964"/>
            <a:ext cx="7358428" cy="41391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05" y="2584966"/>
            <a:ext cx="4394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6630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属性 补代码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518910"/>
            <a:ext cx="31854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grid-area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grid-auto-columns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grid-auto-flow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grid-auto-rows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grid-column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grid-column-end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grid-column-gap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grid-column-start</a:t>
            </a:r>
            <a:endParaRPr kumimoji="1"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3661" y="1507291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grid-gap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grid-row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grid-row-end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grid-row-gap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grid-row-start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grid-template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grid-template-areas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grid-template-columns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406" y="6259614"/>
            <a:ext cx="683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真的谢谢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W3C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的叔叔哥哥姐姐阿姨们。🙂</a:t>
            </a:r>
            <a:endParaRPr kumimoji="1" lang="zh-CN" altLang="en-US" sz="2800" dirty="0">
              <a:solidFill>
                <a:srgbClr val="FF0000"/>
              </a:solidFill>
              <a:latin typeface="Noto Sans S Chinese Medium" charset="-122"/>
              <a:ea typeface="Noto Sans S Chinese Medium" charset="-122"/>
              <a:cs typeface="Noto Sans S Chinese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2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5406" y="11798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方案选择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1542047"/>
            <a:ext cx="4914899" cy="47419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4969" y="26309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>
                    <a:lumMod val="9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兼容性</a:t>
            </a:r>
            <a:endParaRPr kumimoji="1" lang="zh-CN" altLang="en-US" sz="3200" dirty="0">
              <a:solidFill>
                <a:schemeClr val="bg1">
                  <a:lumMod val="9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9566" y="45774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需求</a:t>
            </a:r>
            <a:endParaRPr kumimoji="1" lang="zh-CN" altLang="en-US" sz="3200" b="1" dirty="0">
              <a:solidFill>
                <a:schemeClr val="bg1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0741" y="45774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灵活性</a:t>
            </a:r>
            <a:endParaRPr kumimoji="1" lang="zh-CN" altLang="en-US" sz="3200" dirty="0">
              <a:solidFill>
                <a:schemeClr val="bg1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1894" y="3190960"/>
            <a:ext cx="1415772" cy="1444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向前看</a:t>
            </a:r>
            <a:endParaRPr kumimoji="1" lang="en-US" altLang="zh-CN" sz="3200" b="1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向后看</a:t>
            </a:r>
            <a:endParaRPr kumimoji="1" lang="zh-CN" altLang="en-US" sz="32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3316" y="3451352"/>
            <a:ext cx="665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 smtClean="0"/>
              <a:t>+</a:t>
            </a:r>
            <a:endParaRPr kumimoji="1" lang="zh-CN" altLang="en-US" sz="5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04348" y="188565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团队技术栈？</a:t>
            </a:r>
            <a:endParaRPr kumimoji="1" lang="zh-CN" altLang="en-US" sz="32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2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406" y="117984"/>
            <a:ext cx="659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移动端和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PC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端差异小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406" y="155608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响应式布局</a:t>
            </a:r>
            <a:endParaRPr kumimoji="1" lang="zh-CN" altLang="en-US" sz="32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406" y="2531826"/>
            <a:ext cx="8978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优点：</a:t>
            </a:r>
            <a:endParaRPr kumimoji="1" lang="en-US" altLang="zh-CN" sz="2400" dirty="0" smtClean="0">
              <a:solidFill>
                <a:srgbClr val="FF0000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主要从需求角度出发，采取响应式能节省开发成本，快速开发。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完美兼容大小屏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缺点：</a:t>
            </a:r>
            <a:endParaRPr kumimoji="1" lang="en-US" altLang="zh-CN" sz="2400" dirty="0" smtClean="0">
              <a:solidFill>
                <a:srgbClr val="FF0000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额外代码，在移动端加载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PC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端的</a:t>
            </a:r>
            <a:r>
              <a:rPr kumimoji="1" lang="en-US" altLang="zh-CN" sz="2400" dirty="0" err="1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难于维护，如果需求频繁变更，且移动端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PC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端差异越来越大代码将难以维护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9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406" y="117984"/>
            <a:ext cx="671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移动端和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PC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端差异大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406" y="1540042"/>
            <a:ext cx="8494633" cy="1106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这种情况下，还采用响应式将会非常困难且难以维护，通常将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移动端和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PC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端分开开发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3297990"/>
            <a:ext cx="7498610" cy="30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5406" y="11798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PC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端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406" y="461545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考察用户群体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406" y="513867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判断用户主要使用的浏览器类型，用数据说服产品和老板。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406" y="1564957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PC</a:t>
            </a: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端支持现状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406" y="1985197"/>
            <a:ext cx="6636753" cy="2214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lex box: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IE11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及以上是支持的，其他浏览器基本上没问题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 grid: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支持不全，不建议使用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7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4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纯移动端 推荐</a:t>
            </a:r>
            <a:endParaRPr kumimoji="1"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1419424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err="1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flex+rem</a:t>
            </a:r>
            <a:endParaRPr kumimoji="1" lang="zh-CN" altLang="en-US" sz="32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406" y="2204800"/>
            <a:ext cx="64716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兼容性：除了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U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开头的浏览器，基本没有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bug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需求：没有任何问题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灵活性：很爽🙂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406" y="4099839"/>
            <a:ext cx="157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grid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406" y="4741404"/>
            <a:ext cx="7571303" cy="1106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对于比较冲动，比较帅的同学，可以在新项目中使用。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不过要做好填坑的心理准备。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8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35" y="247316"/>
            <a:ext cx="9472863" cy="63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406" y="117984"/>
            <a:ext cx="1824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CSS1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6130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5406" y="1257184"/>
            <a:ext cx="10499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width &amp; height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float &amp; clear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margins &amp; padding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ackground &amp; borders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onts</a:t>
            </a:r>
            <a:endParaRPr kumimoji="1"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mr-IN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…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406" y="4385459"/>
            <a:ext cx="81323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最开始的目的是用来替换一些格式化的标签，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比如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&lt;font&gt;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和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&lt;</a:t>
            </a:r>
            <a:r>
              <a:rPr kumimoji="1" lang="en-US" altLang="zh-CN" sz="2400" dirty="0" err="1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br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&gt;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标签。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将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拿来控制所有页面样式的这种想法在当时还很激进。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7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5406" y="11798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黑暗时代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6130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5" y="1560682"/>
            <a:ext cx="5791200" cy="364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5406" y="5317419"/>
            <a:ext cx="6593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那个时代，布局的工作和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还没有任何关系。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在当时，大多数布局的工作都是交给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table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的。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8982" y="4398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9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406" y="117984"/>
            <a:ext cx="5840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CSS2</a:t>
            </a:r>
            <a:r>
              <a:rPr kumimoji="1"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lang="en-US" altLang="zh-CN" sz="5400" dirty="0" smtClean="0"/>
              <a:t>Table display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6130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55406" y="2077732"/>
            <a:ext cx="7108036" cy="1106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拿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table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直接做布局最大的一个问题就是语义化。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性能问题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406" y="1371107"/>
            <a:ext cx="484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拿</a:t>
            </a:r>
            <a:r>
              <a:rPr kumimoji="1" lang="en-US" altLang="zh-CN" sz="32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table</a:t>
            </a:r>
            <a:r>
              <a:rPr kumimoji="1" lang="zh-CN" altLang="en-US" sz="32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直接做布局的问题</a:t>
            </a:r>
            <a:endParaRPr kumimoji="1" lang="zh-CN" altLang="en-US" sz="32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406" y="3498223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d</a:t>
            </a:r>
            <a:r>
              <a:rPr kumimoji="1" lang="en-US" altLang="zh-CN" sz="32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isplay: table-cell</a:t>
            </a:r>
            <a:endParaRPr kumimoji="1" lang="zh-CN" altLang="en-US" sz="32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406" y="4050914"/>
            <a:ext cx="9928208" cy="110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简单的两栏布局：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.sidebar, .main { display: table-cell; </a:t>
            </a:r>
            <a:r>
              <a:rPr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}</a:t>
            </a:r>
            <a:endParaRPr kumimoji="1" lang="zh-CN" altLang="en-US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406" y="531224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  <a:hlinkClick r:id="rId4"/>
              </a:rPr>
              <a:t>当时的主流浏览器不支持！</a:t>
            </a:r>
            <a:endParaRPr kumimoji="1" lang="zh-CN" altLang="en-US" sz="2400" dirty="0">
              <a:solidFill>
                <a:srgbClr val="FF0000"/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22" name="Picture 2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18" y="3713509"/>
            <a:ext cx="259808" cy="2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406" y="117984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CSS2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布局模型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6130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5406" y="1388682"/>
            <a:ext cx="107958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流动模型 </a:t>
            </a:r>
            <a:r>
              <a:rPr kumimoji="1" lang="en-US" altLang="zh-CN" sz="2400" b="1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/>
            </a:r>
            <a:br>
              <a:rPr kumimoji="1" lang="en-US" altLang="zh-CN" sz="2400" b="1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</a:b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流动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模型是默认网页布局模式，所有块状元素宽度都为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100%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，独霸一行，垂直分布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。</a:t>
            </a:r>
            <a:endParaRPr kumimoji="1"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浮动模型</a:t>
            </a:r>
            <a:r>
              <a:rPr kumimoji="1" lang="en-US" altLang="zh-CN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/>
            </a:r>
            <a:br>
              <a:rPr kumimoji="1" lang="en-US" altLang="zh-CN" sz="24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</a:b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浮动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框可以左右移动，直到外边缘碰到包含框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或另一个浮动框的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边缘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层模型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/>
            </a:r>
            <a:b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</a:br>
            <a:r>
              <a:rPr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position: </a:t>
            </a:r>
            <a:r>
              <a:rPr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absolute</a:t>
            </a:r>
            <a:endParaRPr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06" y="5859566"/>
            <a:ext cx="10227753" cy="55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float: </a:t>
            </a:r>
            <a:r>
              <a:rPr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left  .</a:t>
            </a:r>
            <a:r>
              <a:rPr lang="en-US" altLang="zh-CN" sz="2400" dirty="0" err="1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clearfix</a:t>
            </a:r>
            <a:endParaRPr lang="en-US" altLang="zh-CN" sz="24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44" y="5156968"/>
            <a:ext cx="300421" cy="3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406" y="117984"/>
            <a:ext cx="5440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CSS2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存在的问题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6130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5406" y="1570233"/>
            <a:ext cx="10795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难以理解的语法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在各个浏览器上的兼容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bug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，不一样的行为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灵活性不高，为了解决问题，通常需要各种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hack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3599699"/>
            <a:ext cx="3337174" cy="2953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9086" y="414633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什么玩意，又要加班了！</a:t>
            </a:r>
            <a:endParaRPr kumimoji="1" lang="zh-CN" altLang="en-US" sz="2800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5406" y="1165114"/>
            <a:ext cx="107958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406" y="117984"/>
            <a:ext cx="4310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CSS2</a:t>
            </a:r>
            <a:r>
              <a:rPr kumimoji="1"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到</a:t>
            </a:r>
            <a:r>
              <a:rPr kumimoji="1" lang="en-US" altLang="zh-CN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CSS3</a:t>
            </a:r>
            <a:endParaRPr kumimoji="1"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406" y="1560786"/>
            <a:ext cx="872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当从</a:t>
            </a:r>
            <a:r>
              <a:rPr kumimoji="1"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CSS2</a:t>
            </a:r>
            <a:r>
              <a:rPr kumimoji="1"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到</a:t>
            </a:r>
            <a:r>
              <a:rPr kumimoji="1"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CSS3</a:t>
            </a:r>
            <a:r>
              <a:rPr kumimoji="1"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的过程中，</a:t>
            </a:r>
            <a:r>
              <a:rPr kumimoji="1"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W3C</a:t>
            </a:r>
            <a:r>
              <a:rPr kumimoji="1"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还做了下面几件事情</a:t>
            </a:r>
            <a:endParaRPr kumimoji="1"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406" y="2286000"/>
            <a:ext cx="6389891" cy="1106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一些主要的模型： 选择器，颜色，字体等等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补漏洞，给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主要标准构建测试</a:t>
            </a:r>
            <a:endParaRPr kumimoji="1" lang="en-US" altLang="zh-CN" sz="2400" dirty="0" smtClean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406" y="3783724"/>
            <a:ext cx="46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CSS3</a:t>
            </a:r>
            <a:r>
              <a:rPr kumimoji="1" lang="zh-CN" altLang="en-US" sz="2800" b="1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需要解决的主要问题：</a:t>
            </a:r>
            <a:endParaRPr kumimoji="1" lang="zh-CN" altLang="en-US" sz="2800" b="1" dirty="0"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406" y="4306944"/>
            <a:ext cx="7298793" cy="2248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处理解析能力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媒体查询，选择器相关等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装饰效果         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多重背景，圆角效果，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CSS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渐变等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排版和国际化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文字垂直居中，自定义字体等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布局                   </a:t>
            </a:r>
            <a:r>
              <a:rPr kumimoji="1" lang="en-US" altLang="zh-CN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—</a:t>
            </a:r>
            <a:r>
              <a:rPr kumimoji="1" lang="zh-CN" altLang="en-US" sz="2400" dirty="0" smtClean="0"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charset="-122"/>
                <a:ea typeface="Noto Sans S Chinese DemiLight" charset="-122"/>
                <a:cs typeface="Noto Sans S Chinese DemiLight" charset="-122"/>
              </a:rPr>
              <a:t>就是布局 🙂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charset="-122"/>
              <a:ea typeface="Noto Sans S Chinese DemiLight" charset="-122"/>
              <a:cs typeface="Noto Sans S Chinese Demi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82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11548</TotalTime>
  <Words>1311</Words>
  <Application>Microsoft Macintosh PowerPoint</Application>
  <PresentationFormat>Widescreen</PresentationFormat>
  <Paragraphs>228</Paragraphs>
  <Slides>36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DengXian</vt:lpstr>
      <vt:lpstr>DengXian Light</vt:lpstr>
      <vt:lpstr>Monaco</vt:lpstr>
      <vt:lpstr>Noto Sans S Chinese DemiLight</vt:lpstr>
      <vt:lpstr>Noto Sans S Chinese Light</vt:lpstr>
      <vt:lpstr>Noto Sans S Chinese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Guoxu Zhao</dc:creator>
  <cp:lastModifiedBy>Cheng Li</cp:lastModifiedBy>
  <cp:revision>112</cp:revision>
  <dcterms:created xsi:type="dcterms:W3CDTF">2017-07-12T15:34:08Z</dcterms:created>
  <dcterms:modified xsi:type="dcterms:W3CDTF">2018-09-07T05:19:22Z</dcterms:modified>
</cp:coreProperties>
</file>