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PARENTS BACKGROUND/OTHER FEATURES ON STUDENTS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the effects of parents background, test performance on students performance</a:t>
            </a:r>
            <a:endParaRPr lang="en-US" sz="1400" b="1" i="1" dirty="0" smtClean="0"/>
          </a:p>
          <a:p>
            <a:endParaRPr lang="en-US" sz="1400" b="1" i="1" dirty="0"/>
          </a:p>
          <a:p>
            <a:r>
              <a:rPr lang="en-US" sz="1400" b="1" i="1" dirty="0" smtClean="0"/>
              <a:t>N.B: All null values were filled with ZERO (0)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2845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21" y="0"/>
            <a:ext cx="10131425" cy="768743"/>
          </a:xfrm>
        </p:spPr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71639"/>
            <a:ext cx="10131425" cy="5793897"/>
          </a:xfrm>
        </p:spPr>
        <p:txBody>
          <a:bodyPr/>
          <a:lstStyle/>
          <a:p>
            <a:r>
              <a:rPr lang="en-US" sz="2400" dirty="0" smtClean="0"/>
              <a:t>Looking through the dataset, the following features, had an effect on students performance 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Parental Level Of Education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Parental Job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Parental Wealth 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Preparation Course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Lunch</a:t>
            </a:r>
          </a:p>
          <a:p>
            <a:r>
              <a:rPr lang="en-US" sz="2400" dirty="0" smtClean="0"/>
              <a:t>Other features like student’s identification, gender, race, where low/poorly correlated with their performance, was therefore not used.</a:t>
            </a:r>
          </a:p>
          <a:p>
            <a:r>
              <a:rPr lang="en-US" sz="2400" dirty="0" smtClean="0"/>
              <a:t>The student’s performance(score) was grouped into two parts, (performance greater than 50%) and (performance from 50 and below)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10131425" cy="534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EDUCATIONAL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34076"/>
            <a:ext cx="10131425" cy="30749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Level of parents education, this had six (6) different categories: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Some college – 82.33% have a good performance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 school - </a:t>
            </a:r>
            <a:r>
              <a:rPr lang="en-US" dirty="0"/>
              <a:t>74.52</a:t>
            </a:r>
            <a:r>
              <a:rPr lang="en-US" dirty="0" smtClean="0"/>
              <a:t>% have a good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Some high school – 69.81% </a:t>
            </a:r>
            <a:r>
              <a:rPr lang="en-US" dirty="0"/>
              <a:t>have a good performance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Associate’s degree – 83.52% </a:t>
            </a:r>
            <a:r>
              <a:rPr lang="en-US" dirty="0"/>
              <a:t>have a good performance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Bachelor’s degree – 86.6% </a:t>
            </a:r>
            <a:r>
              <a:rPr lang="en-US" dirty="0"/>
              <a:t>have a good performance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Master’s degree – 86.76% </a:t>
            </a:r>
            <a:r>
              <a:rPr lang="en-US" dirty="0"/>
              <a:t>have a good performance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6" y="3244906"/>
            <a:ext cx="7021532" cy="352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4126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12695"/>
            <a:ext cx="10131425" cy="1820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Job Status Of Parent was another criteria, grouped into two categories,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Employed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Unemployed</a:t>
            </a:r>
          </a:p>
          <a:p>
            <a:r>
              <a:rPr lang="en-US" dirty="0" smtClean="0"/>
              <a:t>A total of 98.97% of children whose parent are employed, have a good performance score, only 23.0% of students, with parents from the unemployed category have a good performance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79" y="2233403"/>
            <a:ext cx="9528121" cy="46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38" y="1"/>
            <a:ext cx="10131425" cy="4612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WEALTH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461247"/>
            <a:ext cx="10131425" cy="2168665"/>
          </a:xfrm>
        </p:spPr>
        <p:txBody>
          <a:bodyPr/>
          <a:lstStyle/>
          <a:p>
            <a:r>
              <a:rPr lang="en-US" dirty="0" smtClean="0"/>
              <a:t>This was divided into: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Rich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Middle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Poor</a:t>
            </a:r>
          </a:p>
          <a:p>
            <a:r>
              <a:rPr lang="en-US" sz="1600" dirty="0" smtClean="0"/>
              <a:t>From the findings, 100% of children from poor homes have a good performance score, 63.99% of children with middle class parents have a good performance, 100% of children from rich homes have a good performance score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7" y="2629912"/>
            <a:ext cx="6823167" cy="41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7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10131425" cy="517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PREPARATION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17891"/>
            <a:ext cx="11031466" cy="1529394"/>
          </a:xfrm>
        </p:spPr>
        <p:txBody>
          <a:bodyPr/>
          <a:lstStyle/>
          <a:p>
            <a:r>
              <a:rPr lang="en-US" dirty="0" smtClean="0"/>
              <a:t>As we all know, this is a course in regards to preparing for an upcoming exam or test, it is most times not compulsory.</a:t>
            </a:r>
          </a:p>
          <a:p>
            <a:r>
              <a:rPr lang="en-US" dirty="0" smtClean="0"/>
              <a:t>From the findings, 75.63% of student who did not take the course had a good performance, while those who took it had a percentage of 88.32% with a good performance.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57" y="2047285"/>
            <a:ext cx="6951058" cy="46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good quality government schools for students whose parents are unemployed.</a:t>
            </a:r>
          </a:p>
          <a:p>
            <a:r>
              <a:rPr lang="en-US" dirty="0" smtClean="0"/>
              <a:t>Recommend private teachers for students whose parents educational level falls in between (some college, high school, some high school).</a:t>
            </a:r>
          </a:p>
          <a:p>
            <a:r>
              <a:rPr lang="en-US" dirty="0" smtClean="0"/>
              <a:t>From our analysis, students from poor homes do very well, they should be encouraged with scholarships to make education interesting and increase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8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1074</TotalTime>
  <Words>412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EFFECTS OF PARENTS BACKGROUND/OTHER FEATURES ON STUDENTS PERFORMANCE</vt:lpstr>
      <vt:lpstr>Findings</vt:lpstr>
      <vt:lpstr>EDUCATIONAL LEVEL</vt:lpstr>
      <vt:lpstr>JOB STATUS</vt:lpstr>
      <vt:lpstr>WEALTH CLASSIFICATION</vt:lpstr>
      <vt:lpstr>TEST PREPARATION COURSE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PARENTS BACKGROUND/OTHER FEATURES ON STUDENTS PERFORMANCE</dc:title>
  <dc:creator>David Erivona</dc:creator>
  <cp:lastModifiedBy>David Erivona</cp:lastModifiedBy>
  <cp:revision>8</cp:revision>
  <dcterms:created xsi:type="dcterms:W3CDTF">2021-08-23T22:03:07Z</dcterms:created>
  <dcterms:modified xsi:type="dcterms:W3CDTF">2021-08-27T23:00:56Z</dcterms:modified>
</cp:coreProperties>
</file>