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be9104c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be9104c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6be9104cd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6be9104cd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be9104cd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be9104cd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be9104cd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be9104cd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6be9104cd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6be9104cd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6be9104cd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6be9104cd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6be9104cd8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6be9104cd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6be9104cd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6be9104cd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be9104cd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be9104cd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testnets.opensea.io/ja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MetaMask</a:t>
            </a:r>
            <a:r>
              <a:rPr lang="ja"/>
              <a:t>でThirdwebにログイン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ja"/>
              <a:t>https://thirdweb.com/login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アカウントを作成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825" y="1230973"/>
            <a:ext cx="7258431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プロジェクト作成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21300" y="1732550"/>
            <a:ext cx="4915699" cy="251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2427" y="1152475"/>
            <a:ext cx="3685600" cy="3907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コントラクトデプロイに進む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400" y="1343124"/>
            <a:ext cx="7932124" cy="27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「NFT Collection」を選択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150" y="1294074"/>
            <a:ext cx="9144000" cy="3745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Sepolia</a:t>
            </a:r>
            <a:r>
              <a:rPr lang="ja"/>
              <a:t>を選択してデプロイ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43064"/>
            <a:ext cx="9144000" cy="2657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チェックリストに従ってNFTをMint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47308"/>
            <a:ext cx="9143998" cy="2848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画像入れておくのがおすすめ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1328" y="1205900"/>
            <a:ext cx="3402130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MintしたNFTはOpenSeaのTestnetサイトでも表示される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u="sng">
                <a:solidFill>
                  <a:schemeClr val="hlink"/>
                </a:solidFill>
                <a:hlinkClick r:id="rId3"/>
              </a:rPr>
              <a:t>https://testnets.opensea.io/ja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ja"/>
              <a:t>送付、販売もできます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