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75" r:id="rId8"/>
    <p:sldId id="276" r:id="rId9"/>
    <p:sldId id="284" r:id="rId10"/>
    <p:sldId id="289" r:id="rId11"/>
    <p:sldId id="285" r:id="rId12"/>
    <p:sldId id="288" r:id="rId13"/>
    <p:sldId id="286" r:id="rId14"/>
    <p:sldId id="287" r:id="rId15"/>
    <p:sldId id="273" r:id="rId16"/>
    <p:sldId id="283" r:id="rId17"/>
    <p:sldId id="282" r:id="rId18"/>
    <p:sldId id="278" r:id="rId19"/>
    <p:sldId id="274" r:id="rId20"/>
    <p:sldId id="262" r:id="rId21"/>
    <p:sldId id="28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8BA98-FC99-47BF-9189-9C1BF8BC8FE4}" v="5" dt="2023-04-24T18:59:21.214"/>
    <p1510:client id="{34FD4917-70EB-3899-7D1B-F10B6B7CCDC7}" v="1032" dt="2023-04-25T13:30:21.899"/>
    <p1510:client id="{3EBAF608-31B5-27CE-CAE7-0D4CAECED78D}" v="106" dt="2023-04-24T18:55:16.372"/>
    <p1510:client id="{4F58F084-A14E-4633-BFED-D941CCC11CF6}" v="63" dt="2023-04-23T21:39:00.076"/>
    <p1510:client id="{5D5FEBDD-F3F8-825D-2C9E-4423E03AFD9E}" v="238" dt="2023-04-24T21:25:19.976"/>
    <p1510:client id="{7B94C0F5-05C3-A4E7-A616-C7F2F5AF29FE}" v="2" dt="2023-04-25T14:54:46.046"/>
    <p1510:client id="{8F299450-06A6-F0C7-40C5-85C578E5BEFC}" v="20" dt="2023-04-24T20:29:48.131"/>
    <p1510:client id="{9BB6C69E-9906-AA9D-E9AC-45B24861C8E7}" v="2" dt="2023-04-25T13:47:23.325"/>
    <p1510:client id="{9DC0CF81-AC68-F95D-BB97-3D035CE1E648}" v="89" dt="2023-04-25T14:28:48.003"/>
    <p1510:client id="{ED448984-7BBE-58A4-9C42-D4597CC08E06}" v="21" dt="2023-04-24T22:05:55.597"/>
    <p1510:client id="{FCB92AF6-904D-7DE2-2932-6C7FC6135737}" v="13" dt="2023-04-25T15:51:18.706"/>
    <p1510:client id="{FDC0FDA3-CB2D-961B-1CBD-CE824EDFC4B6}" v="26" dt="2023-04-24T20:26:55.7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hyperlink" Target="https://www.youtube.com/watch?v=w1IF26kj9_w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/>
              <a:t>CS523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72513"/>
            <a:ext cx="4941770" cy="626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Frena </a:t>
            </a:r>
            <a:r>
              <a:rPr lang="en-US" err="1"/>
              <a:t>Mhretab</a:t>
            </a:r>
            <a:r>
              <a:rPr lang="en-US"/>
              <a:t>, Feven </a:t>
            </a:r>
            <a:r>
              <a:rPr lang="en-US" err="1"/>
              <a:t>Kiflai</a:t>
            </a:r>
            <a:r>
              <a:rPr lang="en-US"/>
              <a:t>, </a:t>
            </a:r>
            <a:r>
              <a:rPr lang="en-US" err="1"/>
              <a:t>Riwaaz</a:t>
            </a:r>
            <a:r>
              <a:rPr lang="en-US"/>
              <a:t> B. Sijapati, Ryan Stephens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5989A-B006-2CFD-5D2E-23912536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D0EB3-A273-84B7-CC34-856022DB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9ACE56A-F0DA-8FF4-97F0-F9911A09B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1" y="-477"/>
            <a:ext cx="12376030" cy="661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4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A51A9-570F-2274-F58D-A9D3E793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12626-EBA2-58C7-E77C-ADB29559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dirty="0" smtClean="0"/>
              <a:pPr/>
              <a:t>11</a:t>
            </a:fld>
            <a:endParaRPr lang="en-US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9D0857-4EA0-D7E8-F978-6477C760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5" y="-2876"/>
            <a:ext cx="12074105" cy="686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3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7451-5959-E43D-581B-321361DDD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Spark Streaming</a:t>
            </a:r>
          </a:p>
        </p:txBody>
      </p:sp>
    </p:spTree>
    <p:extLst>
      <p:ext uri="{BB962C8B-B14F-4D97-AF65-F5344CB8AC3E}">
        <p14:creationId xmlns:p14="http://schemas.microsoft.com/office/powerpoint/2010/main" val="3662626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20703-A5E3-AB86-68DE-67CBA1260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898" y="640265"/>
            <a:ext cx="10909643" cy="68740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/>
              <a:t>PROCESS</a:t>
            </a:r>
            <a:endParaRPr lang="en-US"/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5A866-412F-1714-6696-D3E94A7C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704F6-B9D0-224F-BD30-C5FEFD05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13</a:t>
            </a:fld>
            <a:endParaRPr lang="en-US" sz="1200"/>
          </a:p>
        </p:txBody>
      </p:sp>
      <p:pic>
        <p:nvPicPr>
          <p:cNvPr id="15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FCBD32A2-B631-280E-823F-E344FC06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54" y="979509"/>
            <a:ext cx="2743200" cy="2253547"/>
          </a:xfrm>
          <a:prstGeom prst="rect">
            <a:avLst/>
          </a:prstGeom>
        </p:spPr>
      </p:pic>
      <p:pic>
        <p:nvPicPr>
          <p:cNvPr id="17" name="Picture 17" descr="Shape, arrow&#10;&#10;Description automatically generated">
            <a:extLst>
              <a:ext uri="{FF2B5EF4-FFF2-40B4-BE49-F238E27FC236}">
                <a16:creationId xmlns:a16="http://schemas.microsoft.com/office/drawing/2014/main" id="{2F9BC0B5-A33E-8639-A202-340B87233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00000">
            <a:off x="2452778" y="3519681"/>
            <a:ext cx="1391729" cy="1328260"/>
          </a:xfrm>
          <a:prstGeom prst="rect">
            <a:avLst/>
          </a:prstGeom>
        </p:spPr>
      </p:pic>
      <p:pic>
        <p:nvPicPr>
          <p:cNvPr id="18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A1D2C948-B4E5-2105-624D-BF4B54F87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158" y="2464279"/>
            <a:ext cx="2029647" cy="3769744"/>
          </a:xfrm>
          <a:prstGeom prst="rect">
            <a:avLst/>
          </a:prstGeom>
        </p:spPr>
      </p:pic>
      <p:pic>
        <p:nvPicPr>
          <p:cNvPr id="19" name="Picture 17" descr="Shape, arrow&#10;&#10;Description automatically generated">
            <a:extLst>
              <a:ext uri="{FF2B5EF4-FFF2-40B4-BE49-F238E27FC236}">
                <a16:creationId xmlns:a16="http://schemas.microsoft.com/office/drawing/2014/main" id="{71451FD1-58C8-00C9-0ED3-BC8456486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500000">
            <a:off x="7197306" y="3720963"/>
            <a:ext cx="1391729" cy="1328260"/>
          </a:xfrm>
          <a:prstGeom prst="rect">
            <a:avLst/>
          </a:prstGeom>
        </p:spPr>
      </p:pic>
      <p:pic>
        <p:nvPicPr>
          <p:cNvPr id="20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BA0588AC-4D89-CDA8-04C5-8C2AB8D03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023" y="1768875"/>
            <a:ext cx="2743200" cy="343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3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C845F7D2-5350-CCA2-4E26-653366C0A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23" y="152239"/>
            <a:ext cx="7610802" cy="6487834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F2864E81-7FED-B15D-D552-7E4FE5DCB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573" y="2797044"/>
            <a:ext cx="7006457" cy="349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3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CB43-4997-FF51-26D8-2742A2061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Spark SQL / Hive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D4E6B-620F-2728-3C8C-DC818962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BA23-869A-7E36-D187-2227803F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056" y="133262"/>
            <a:ext cx="5111750" cy="1204912"/>
          </a:xfrm>
        </p:spPr>
        <p:txBody>
          <a:bodyPr/>
          <a:lstStyle/>
          <a:p>
            <a:r>
              <a:rPr lang="en-US"/>
              <a:t>Spark </a:t>
            </a:r>
            <a:r>
              <a:rPr lang="en-US" err="1"/>
              <a:t>sql</a:t>
            </a:r>
            <a:r>
              <a:rPr lang="en-US"/>
              <a:t> and hive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ADB57-E03B-A65F-C06B-5990CA93F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697" y="1403529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/>
              <a:t>Load </a:t>
            </a:r>
            <a:r>
              <a:rPr lang="en-US" err="1"/>
              <a:t>csvs</a:t>
            </a:r>
            <a:r>
              <a:rPr lang="en-US"/>
              <a:t> into java as </a:t>
            </a:r>
            <a:r>
              <a:rPr lang="en-US" err="1"/>
              <a:t>DataFrames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/>
              <a:t>Save to Hive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/>
              <a:t>Perform Queries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968D7-27FA-1DDC-0818-3CEA55FD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demo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682B3-C077-4217-C10C-C3F710AE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6B7FBCCF-193E-59C7-3905-5E2CDE90F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062" y="3075380"/>
            <a:ext cx="8436633" cy="3137014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497DFF-FB4E-5342-1242-04EF6597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344" y="1057418"/>
            <a:ext cx="7243313" cy="1882070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D6621FA5-183A-F059-829D-EEBBC2335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68" y="2861298"/>
            <a:ext cx="6078747" cy="271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4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2671" y="351670"/>
            <a:ext cx="4179570" cy="781003"/>
          </a:xfrm>
        </p:spPr>
        <p:txBody>
          <a:bodyPr/>
          <a:lstStyle/>
          <a:p>
            <a:r>
              <a:rPr lang="en-US"/>
              <a:t>NBA Greatest 75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1350" y="6319890"/>
            <a:ext cx="417957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LA_LAKERS</a:t>
            </a:r>
            <a:r>
              <a:rPr lang="en-US">
                <a:ea typeface="+mn-lt"/>
                <a:cs typeface="+mn-lt"/>
              </a:rPr>
              <a:t>.mov</a:t>
            </a:r>
            <a:endParaRPr lang="en-US"/>
          </a:p>
        </p:txBody>
      </p:sp>
      <p:pic>
        <p:nvPicPr>
          <p:cNvPr id="4" name="Picture 4" descr="https://www.youtube.com/watch?v=w1IF26kj9_w ">
            <a:extLst>
              <a:ext uri="{FF2B5EF4-FFF2-40B4-BE49-F238E27FC236}">
                <a16:creationId xmlns:a16="http://schemas.microsoft.com/office/drawing/2014/main" id="{69E20113-3337-7E7D-E3D0-D825F60B7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193" y="118748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CB43-4997-FF51-26D8-2742A2061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D4E6B-620F-2728-3C8C-DC818962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Let's go to Tableau</a:t>
            </a:r>
          </a:p>
        </p:txBody>
      </p:sp>
    </p:spTree>
    <p:extLst>
      <p:ext uri="{BB962C8B-B14F-4D97-AF65-F5344CB8AC3E}">
        <p14:creationId xmlns:p14="http://schemas.microsoft.com/office/powerpoint/2010/main" val="4122758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917" y="3238103"/>
            <a:ext cx="4582136" cy="211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We have an infinite number of reasons to be happy, and a serious responsibility not be serious.</a:t>
            </a:r>
          </a:p>
          <a:p>
            <a:r>
              <a:rPr lang="en-US">
                <a:ea typeface="+mn-lt"/>
                <a:cs typeface="+mn-lt"/>
              </a:rPr>
              <a:t>-- Maharishi Mahesh Yogi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582839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Introduction</a:t>
            </a:r>
          </a:p>
          <a:p>
            <a:r>
              <a:rPr lang="en-US">
                <a:ea typeface="+mn-lt"/>
                <a:cs typeface="+mn-lt"/>
              </a:rPr>
              <a:t>Kafka</a:t>
            </a:r>
            <a:endParaRPr lang="en-US"/>
          </a:p>
          <a:p>
            <a:r>
              <a:rPr lang="en-US"/>
              <a:t>Spark Streaming</a:t>
            </a:r>
          </a:p>
          <a:p>
            <a:r>
              <a:rPr lang="en-US"/>
              <a:t>Spark SQL/Hive</a:t>
            </a:r>
          </a:p>
          <a:p>
            <a:r>
              <a:rPr lang="en-US"/>
              <a:t>Tableau visualization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33262"/>
            <a:ext cx="5111750" cy="1204912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C3EEA5E-9D99-3188-B7C0-0A8DFC573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63" y="1921085"/>
            <a:ext cx="2746435" cy="32726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4F7F855-F282-3576-E05B-1BF976A6C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59" y="1709827"/>
            <a:ext cx="2984920" cy="749780"/>
          </a:xfrm>
          <a:prstGeom prst="rect">
            <a:avLst/>
          </a:prstGeom>
        </p:spPr>
      </p:pic>
      <p:pic>
        <p:nvPicPr>
          <p:cNvPr id="8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27F4878-874C-C00C-EB42-18967B3F2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417" y="1078482"/>
            <a:ext cx="2665203" cy="1681792"/>
          </a:xfrm>
          <a:prstGeom prst="rect">
            <a:avLst/>
          </a:prstGeom>
        </p:spPr>
      </p:pic>
      <p:pic>
        <p:nvPicPr>
          <p:cNvPr id="9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0C044C45-9523-7F2B-B0AB-EABA3A599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39" y="3659038"/>
            <a:ext cx="2639684" cy="1193322"/>
          </a:xfrm>
          <a:prstGeom prst="rect">
            <a:avLst/>
          </a:prstGeom>
        </p:spPr>
      </p:pic>
      <p:pic>
        <p:nvPicPr>
          <p:cNvPr id="10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CE7992-A54C-90A4-635A-DAE0BFE5A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9448" y="3642053"/>
            <a:ext cx="3231671" cy="1198533"/>
          </a:xfrm>
          <a:prstGeom prst="rect">
            <a:avLst/>
          </a:prstGeom>
        </p:spPr>
      </p:pic>
      <p:pic>
        <p:nvPicPr>
          <p:cNvPr id="11" name="Picture 11" descr="Logo&#10;&#10;Description automatically generated">
            <a:extLst>
              <a:ext uri="{FF2B5EF4-FFF2-40B4-BE49-F238E27FC236}">
                <a16:creationId xmlns:a16="http://schemas.microsoft.com/office/drawing/2014/main" id="{A82411B9-FB70-5CDC-C304-6F14ED785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4235" y="3427383"/>
            <a:ext cx="2013190" cy="1814783"/>
          </a:xfrm>
          <a:prstGeom prst="rect">
            <a:avLst/>
          </a:prstGeom>
        </p:spPr>
      </p:pic>
      <p:pic>
        <p:nvPicPr>
          <p:cNvPr id="12" name="Picture 12" descr="Logo&#10;&#10;Description automatically generated">
            <a:extLst>
              <a:ext uri="{FF2B5EF4-FFF2-40B4-BE49-F238E27FC236}">
                <a16:creationId xmlns:a16="http://schemas.microsoft.com/office/drawing/2014/main" id="{40906472-2594-FA72-E26F-2EDEA5F93E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8818" y="4972858"/>
            <a:ext cx="9365951" cy="22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ED54-611C-B3D8-EA0B-371A0C532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188979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ACD59-1275-F140-7A54-514FE128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276BB-5DE7-368E-0308-144D0135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EEE1CC28-86B2-5584-C53C-FA18E8CFF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8" y="6857"/>
            <a:ext cx="12051123" cy="672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3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D3CF6D-D975-B9A2-8F99-34522A64E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3" t="10098" r="4526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0A85A-A367-487C-5BA9-2CD67F36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What info IS BEING  PUSHED TO KAFKA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B26E6-2974-9B03-8D1B-CCD5A11C5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Magazine info specifically sending id, title, author, published, date, excerpt, topic, country, authors, opinion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06300-EBFE-E902-1A43-D098E5C6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0718D-D0F2-363C-E5C6-EE987EE9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49DFD55-3C28-40EF-9E31-A92D2E4017FF}" type="slidenum">
              <a:rPr lang="en-US" sz="1200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sz="120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0140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61496-D401-080F-ED9C-F384845E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65355-97C7-930D-26B0-B35D75C9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4752B65-8967-9BA7-5B1A-179C5DE96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136" y="-6423"/>
            <a:ext cx="4727275" cy="6870847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7AD4EC26-30FB-293F-4CBC-D4C8379E5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-754"/>
            <a:ext cx="7732143" cy="688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4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CCF14-433D-C26F-BF76-0DE2DEE5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480F0-CD66-FB17-9F70-8E7A3779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15DC25-401A-12FF-6ECD-53FA9BABA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430" y="-307"/>
            <a:ext cx="7487729" cy="685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2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AA651-F0C5-790C-230D-30D6278A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9C02B-41BB-098C-1B03-95E004F7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7D319EF-9633-07F5-EF62-77D467620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49" y="-5750"/>
            <a:ext cx="12203501" cy="674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3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b5861a0-9799-4db2-a1ab-1f0857c1b7b7">
      <Terms xmlns="http://schemas.microsoft.com/office/infopath/2007/PartnerControls"/>
    </lcf76f155ced4ddcb4097134ff3c332f>
    <TaxCatchAll xmlns="d817f7f9-29ac-4d78-8d36-5e5ca035f7e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DD8301AC3F8A43A748EA1351373510" ma:contentTypeVersion="11" ma:contentTypeDescription="Create a new document." ma:contentTypeScope="" ma:versionID="c10eb7c01350a3ae88284de23f0831a0">
  <xsd:schema xmlns:xsd="http://www.w3.org/2001/XMLSchema" xmlns:xs="http://www.w3.org/2001/XMLSchema" xmlns:p="http://schemas.microsoft.com/office/2006/metadata/properties" xmlns:ns2="1b5861a0-9799-4db2-a1ab-1f0857c1b7b7" xmlns:ns3="d817f7f9-29ac-4d78-8d36-5e5ca035f7e0" targetNamespace="http://schemas.microsoft.com/office/2006/metadata/properties" ma:root="true" ma:fieldsID="d78ce28dabd2be5efabaf37083292c89" ns2:_="" ns3:_="">
    <xsd:import namespace="1b5861a0-9799-4db2-a1ab-1f0857c1b7b7"/>
    <xsd:import namespace="d817f7f9-29ac-4d78-8d36-5e5ca035f7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5861a0-9799-4db2-a1ab-1f0857c1b7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03560af1-4238-4595-a1e4-1f980420a9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7f7f9-29ac-4d78-8d36-5e5ca035f7e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566ecfc8-66d0-45a6-8dda-8cef043b2944}" ma:internalName="TaxCatchAll" ma:showField="CatchAllData" ma:web="d817f7f9-29ac-4d78-8d36-5e5ca035f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BCB6986-6C16-40B2-9340-334D7CFE481A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CS523 </vt:lpstr>
      <vt:lpstr>AGENDA</vt:lpstr>
      <vt:lpstr>overview</vt:lpstr>
      <vt:lpstr>Kafka</vt:lpstr>
      <vt:lpstr>PowerPoint Presentation</vt:lpstr>
      <vt:lpstr>What info IS BEING  PUSHED TO KAFKA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Spark Streaming</vt:lpstr>
      <vt:lpstr>PowerPoint Presentation</vt:lpstr>
      <vt:lpstr>PowerPoint Presentation</vt:lpstr>
      <vt:lpstr>Spark SQL / Hive</vt:lpstr>
      <vt:lpstr>Spark sql and hive</vt:lpstr>
      <vt:lpstr>NBA Greatest 75</vt:lpstr>
      <vt:lpstr>Visualization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2</cp:revision>
  <dcterms:created xsi:type="dcterms:W3CDTF">2023-04-23T20:09:59Z</dcterms:created>
  <dcterms:modified xsi:type="dcterms:W3CDTF">2023-04-25T18:44:51Z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0x01010021DD8301AC3F8A43A748EA1351373510</vt:lpwstr>
  </property>
</Properties>
</file>