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7" r:id="rId2"/>
    <p:sldId id="268" r:id="rId3"/>
    <p:sldId id="287" r:id="rId4"/>
    <p:sldId id="289" r:id="rId5"/>
    <p:sldId id="288" r:id="rId6"/>
    <p:sldId id="290" r:id="rId7"/>
    <p:sldId id="276" r:id="rId8"/>
    <p:sldId id="270" r:id="rId9"/>
    <p:sldId id="278" r:id="rId10"/>
    <p:sldId id="277" r:id="rId11"/>
    <p:sldId id="279" r:id="rId12"/>
    <p:sldId id="280" r:id="rId13"/>
    <p:sldId id="281" r:id="rId14"/>
    <p:sldId id="283" r:id="rId15"/>
    <p:sldId id="285" r:id="rId16"/>
    <p:sldId id="286" r:id="rId17"/>
    <p:sldId id="27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FF0000"/>
    <a:srgbClr val="FE9202"/>
    <a:srgbClr val="1D3A00"/>
    <a:srgbClr val="6C1A00"/>
    <a:srgbClr val="003296"/>
    <a:srgbClr val="E39A39"/>
    <a:srgbClr val="FFC901"/>
    <a:srgbClr val="FEA402"/>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53CBD-30D4-4AC8-B42D-1502223A6DB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F528795-F8E9-4961-8348-C8B6C60C389D}">
      <dgm:prSet phldrT="[Text]" custT="1"/>
      <dgm:spPr/>
      <dgm:t>
        <a:bodyPr/>
        <a:lstStyle/>
        <a:p>
          <a:r>
            <a:rPr lang="id-ID" sz="2400" dirty="0"/>
            <a:t>I</a:t>
          </a:r>
          <a:endParaRPr lang="en-US" sz="2400" dirty="0"/>
        </a:p>
      </dgm:t>
    </dgm:pt>
    <dgm:pt modelId="{A62A0F08-9D14-4F79-AC46-E78217B734FE}" type="parTrans" cxnId="{313CADDB-FFE7-4C94-8CB7-CDDB025FF0C1}">
      <dgm:prSet/>
      <dgm:spPr/>
      <dgm:t>
        <a:bodyPr/>
        <a:lstStyle/>
        <a:p>
          <a:endParaRPr lang="en-US"/>
        </a:p>
      </dgm:t>
    </dgm:pt>
    <dgm:pt modelId="{A89922C8-8BEA-4140-84FA-024A88EF71A2}" type="sibTrans" cxnId="{313CADDB-FFE7-4C94-8CB7-CDDB025FF0C1}">
      <dgm:prSet/>
      <dgm:spPr/>
      <dgm:t>
        <a:bodyPr/>
        <a:lstStyle/>
        <a:p>
          <a:endParaRPr lang="en-US"/>
        </a:p>
      </dgm:t>
    </dgm:pt>
    <dgm:pt modelId="{590BDD0A-0FC9-42BE-A66B-B23E17DCDAB0}">
      <dgm:prSet phldrT="[Text]" custT="1"/>
      <dgm:spPr/>
      <dgm:t>
        <a:bodyPr/>
        <a:lstStyle/>
        <a:p>
          <a:r>
            <a:rPr lang="id-ID" sz="1600" b="1" dirty="0"/>
            <a:t>IDENTIFICATION</a:t>
          </a:r>
          <a:endParaRPr lang="en-US" sz="1600" b="1" dirty="0"/>
        </a:p>
      </dgm:t>
    </dgm:pt>
    <dgm:pt modelId="{ECEE163B-ABC1-4D5B-A98F-94DF3DD03FD3}" type="parTrans" cxnId="{2F763E16-3FE6-406E-92B0-89C505B507ED}">
      <dgm:prSet/>
      <dgm:spPr/>
      <dgm:t>
        <a:bodyPr/>
        <a:lstStyle/>
        <a:p>
          <a:endParaRPr lang="en-US"/>
        </a:p>
      </dgm:t>
    </dgm:pt>
    <dgm:pt modelId="{651DC30C-D0C7-4FF8-8D5D-572EC2C4775B}" type="sibTrans" cxnId="{2F763E16-3FE6-406E-92B0-89C505B507ED}">
      <dgm:prSet/>
      <dgm:spPr/>
      <dgm:t>
        <a:bodyPr/>
        <a:lstStyle/>
        <a:p>
          <a:endParaRPr lang="en-US"/>
        </a:p>
      </dgm:t>
    </dgm:pt>
    <dgm:pt modelId="{4E9ADCA1-8A92-4D69-BEC7-F257E7F34A60}">
      <dgm:prSet phldrT="[Text]" custT="1"/>
      <dgm:spPr/>
      <dgm:t>
        <a:bodyPr/>
        <a:lstStyle/>
        <a:p>
          <a:r>
            <a:rPr lang="id-ID" sz="2400" dirty="0"/>
            <a:t>S</a:t>
          </a:r>
          <a:endParaRPr lang="en-US" sz="2400" dirty="0"/>
        </a:p>
      </dgm:t>
    </dgm:pt>
    <dgm:pt modelId="{49860F5C-8390-4873-9E60-EEBA29393FC9}" type="parTrans" cxnId="{867FDC78-A0B5-45A2-A2CE-644C1DA4C3FE}">
      <dgm:prSet/>
      <dgm:spPr/>
      <dgm:t>
        <a:bodyPr/>
        <a:lstStyle/>
        <a:p>
          <a:endParaRPr lang="en-US"/>
        </a:p>
      </dgm:t>
    </dgm:pt>
    <dgm:pt modelId="{8408FF9A-579C-4FB2-8C6E-664B98F7302A}" type="sibTrans" cxnId="{867FDC78-A0B5-45A2-A2CE-644C1DA4C3FE}">
      <dgm:prSet/>
      <dgm:spPr/>
      <dgm:t>
        <a:bodyPr/>
        <a:lstStyle/>
        <a:p>
          <a:endParaRPr lang="en-US"/>
        </a:p>
      </dgm:t>
    </dgm:pt>
    <dgm:pt modelId="{EA530F8F-D09A-460E-A499-995A9DFDD1A7}">
      <dgm:prSet phldrT="[Text]" custT="1"/>
      <dgm:spPr/>
      <dgm:t>
        <a:bodyPr/>
        <a:lstStyle/>
        <a:p>
          <a:r>
            <a:rPr lang="id-ID" sz="1600" b="1" dirty="0"/>
            <a:t>SPECIALISATION</a:t>
          </a:r>
          <a:endParaRPr lang="en-US" sz="1600" b="1" dirty="0"/>
        </a:p>
      </dgm:t>
    </dgm:pt>
    <dgm:pt modelId="{A9A56299-8444-414C-854C-D3DF272FC325}" type="parTrans" cxnId="{53E0C036-3B46-499E-82BA-3705819CE0E5}">
      <dgm:prSet/>
      <dgm:spPr/>
      <dgm:t>
        <a:bodyPr/>
        <a:lstStyle/>
        <a:p>
          <a:endParaRPr lang="en-US"/>
        </a:p>
      </dgm:t>
    </dgm:pt>
    <dgm:pt modelId="{A6AECD74-618A-4FAB-B054-BF7BE9553E80}" type="sibTrans" cxnId="{53E0C036-3B46-499E-82BA-3705819CE0E5}">
      <dgm:prSet/>
      <dgm:spPr/>
      <dgm:t>
        <a:bodyPr/>
        <a:lstStyle/>
        <a:p>
          <a:endParaRPr lang="en-US"/>
        </a:p>
      </dgm:t>
    </dgm:pt>
    <dgm:pt modelId="{336E60D7-456C-4743-94BA-1A9203440AFD}">
      <dgm:prSet phldrT="[Text]" custT="1"/>
      <dgm:spPr/>
      <dgm:t>
        <a:bodyPr/>
        <a:lstStyle/>
        <a:p>
          <a:r>
            <a:rPr lang="id-ID" sz="2400" dirty="0"/>
            <a:t>S</a:t>
          </a:r>
          <a:endParaRPr lang="en-US" sz="2400" dirty="0"/>
        </a:p>
      </dgm:t>
    </dgm:pt>
    <dgm:pt modelId="{473ECF78-21A6-4884-A4CF-A61300676631}" type="parTrans" cxnId="{6F07EB0F-B1F8-4AFD-B156-C27414EF64CB}">
      <dgm:prSet/>
      <dgm:spPr/>
      <dgm:t>
        <a:bodyPr/>
        <a:lstStyle/>
        <a:p>
          <a:endParaRPr lang="en-US"/>
        </a:p>
      </dgm:t>
    </dgm:pt>
    <dgm:pt modelId="{DB552C98-44F4-4BC4-9C68-82859895D889}" type="sibTrans" cxnId="{6F07EB0F-B1F8-4AFD-B156-C27414EF64CB}">
      <dgm:prSet/>
      <dgm:spPr/>
      <dgm:t>
        <a:bodyPr/>
        <a:lstStyle/>
        <a:p>
          <a:endParaRPr lang="en-US"/>
        </a:p>
      </dgm:t>
    </dgm:pt>
    <dgm:pt modelId="{C2DCEBFF-3594-4559-99E5-087436DA3C59}">
      <dgm:prSet phldrT="[Text]" custT="1"/>
      <dgm:spPr/>
      <dgm:t>
        <a:bodyPr/>
        <a:lstStyle/>
        <a:p>
          <a:r>
            <a:rPr lang="id-ID" sz="1600" b="1" dirty="0"/>
            <a:t>SPECIFICATION</a:t>
          </a:r>
          <a:endParaRPr lang="en-US" sz="1600" b="1" dirty="0"/>
        </a:p>
      </dgm:t>
    </dgm:pt>
    <dgm:pt modelId="{9E72C6ED-F80B-48D1-92A5-6C75B930FFB9}" type="parTrans" cxnId="{2351D13A-61BB-46B4-B2C7-E0296E1D2E90}">
      <dgm:prSet/>
      <dgm:spPr/>
      <dgm:t>
        <a:bodyPr/>
        <a:lstStyle/>
        <a:p>
          <a:endParaRPr lang="en-US"/>
        </a:p>
      </dgm:t>
    </dgm:pt>
    <dgm:pt modelId="{EEF709A6-E2D5-41E7-B04E-EE3804367C10}" type="sibTrans" cxnId="{2351D13A-61BB-46B4-B2C7-E0296E1D2E90}">
      <dgm:prSet/>
      <dgm:spPr/>
      <dgm:t>
        <a:bodyPr/>
        <a:lstStyle/>
        <a:p>
          <a:endParaRPr lang="en-US"/>
        </a:p>
      </dgm:t>
    </dgm:pt>
    <dgm:pt modelId="{6FDAAC56-EE15-43AC-9434-C99EFD680C61}">
      <dgm:prSet custT="1"/>
      <dgm:spPr/>
      <dgm:t>
        <a:bodyPr/>
        <a:lstStyle/>
        <a:p>
          <a:r>
            <a:rPr lang="id-ID" sz="2400" dirty="0"/>
            <a:t>U</a:t>
          </a:r>
          <a:endParaRPr lang="en-US" sz="2400" dirty="0"/>
        </a:p>
      </dgm:t>
    </dgm:pt>
    <dgm:pt modelId="{9DB67F84-18FD-44C8-8F00-C7DE2AC20151}" type="parTrans" cxnId="{495A39B3-1A96-484A-B815-A2D96BB0AB66}">
      <dgm:prSet/>
      <dgm:spPr/>
      <dgm:t>
        <a:bodyPr/>
        <a:lstStyle/>
        <a:p>
          <a:endParaRPr lang="en-US"/>
        </a:p>
      </dgm:t>
    </dgm:pt>
    <dgm:pt modelId="{3D89D24E-23B8-4068-824C-3144D678C06F}" type="sibTrans" cxnId="{495A39B3-1A96-484A-B815-A2D96BB0AB66}">
      <dgm:prSet/>
      <dgm:spPr/>
      <dgm:t>
        <a:bodyPr/>
        <a:lstStyle/>
        <a:p>
          <a:endParaRPr lang="en-US"/>
        </a:p>
      </dgm:t>
    </dgm:pt>
    <dgm:pt modelId="{D116778A-C3D4-4F72-9477-55C0951FEDB3}">
      <dgm:prSet custT="1"/>
      <dgm:spPr/>
      <dgm:t>
        <a:bodyPr/>
        <a:lstStyle/>
        <a:p>
          <a:r>
            <a:rPr lang="id-ID" sz="2400" dirty="0"/>
            <a:t>E</a:t>
          </a:r>
          <a:endParaRPr lang="en-US" sz="2400" dirty="0"/>
        </a:p>
      </dgm:t>
    </dgm:pt>
    <dgm:pt modelId="{58FC5D55-2FD2-4EDF-8090-291C20270788}" type="parTrans" cxnId="{77F8A4C4-2176-4F85-9653-E34721CE0070}">
      <dgm:prSet/>
      <dgm:spPr/>
      <dgm:t>
        <a:bodyPr/>
        <a:lstStyle/>
        <a:p>
          <a:endParaRPr lang="en-US"/>
        </a:p>
      </dgm:t>
    </dgm:pt>
    <dgm:pt modelId="{DF444955-AFED-4F1E-9DA7-8F53A2687ED2}" type="sibTrans" cxnId="{77F8A4C4-2176-4F85-9653-E34721CE0070}">
      <dgm:prSet/>
      <dgm:spPr/>
      <dgm:t>
        <a:bodyPr/>
        <a:lstStyle/>
        <a:p>
          <a:endParaRPr lang="en-US"/>
        </a:p>
      </dgm:t>
    </dgm:pt>
    <dgm:pt modelId="{A83C2A99-9006-464F-BD49-52DC1844DCBE}">
      <dgm:prSet custT="1"/>
      <dgm:spPr/>
      <dgm:t>
        <a:bodyPr/>
        <a:lstStyle/>
        <a:p>
          <a:r>
            <a:rPr lang="id-ID" sz="1800" b="1" dirty="0"/>
            <a:t>UTILITATION</a:t>
          </a:r>
          <a:endParaRPr lang="en-US" sz="1800" b="1" dirty="0"/>
        </a:p>
      </dgm:t>
    </dgm:pt>
    <dgm:pt modelId="{BC6BDE05-B5F2-4636-9765-AE0B24EC70CD}" type="parTrans" cxnId="{53E5A0CC-82C9-4350-A5C8-770F595D631D}">
      <dgm:prSet/>
      <dgm:spPr/>
      <dgm:t>
        <a:bodyPr/>
        <a:lstStyle/>
        <a:p>
          <a:endParaRPr lang="en-US"/>
        </a:p>
      </dgm:t>
    </dgm:pt>
    <dgm:pt modelId="{8B2CD0F9-236B-4685-AFB4-E63E508B4072}" type="sibTrans" cxnId="{53E5A0CC-82C9-4350-A5C8-770F595D631D}">
      <dgm:prSet/>
      <dgm:spPr/>
      <dgm:t>
        <a:bodyPr/>
        <a:lstStyle/>
        <a:p>
          <a:endParaRPr lang="en-US"/>
        </a:p>
      </dgm:t>
    </dgm:pt>
    <dgm:pt modelId="{ABCECB3F-9C2F-4128-B317-271D3B1A04EF}">
      <dgm:prSet custT="1"/>
      <dgm:spPr/>
      <dgm:t>
        <a:bodyPr/>
        <a:lstStyle/>
        <a:p>
          <a:r>
            <a:rPr lang="id-ID" sz="1800" b="1" dirty="0"/>
            <a:t>EVALUATION</a:t>
          </a:r>
          <a:endParaRPr lang="en-US" sz="1800" b="1" dirty="0"/>
        </a:p>
      </dgm:t>
    </dgm:pt>
    <dgm:pt modelId="{FDC26A9F-62AC-45D0-972D-EB4D8E1583FB}" type="parTrans" cxnId="{836E056A-0E92-4F62-A23C-3FC83AE0C540}">
      <dgm:prSet/>
      <dgm:spPr/>
      <dgm:t>
        <a:bodyPr/>
        <a:lstStyle/>
        <a:p>
          <a:endParaRPr lang="en-US"/>
        </a:p>
      </dgm:t>
    </dgm:pt>
    <dgm:pt modelId="{B3738109-04F0-4AD9-97B9-ADEA1A301131}" type="sibTrans" cxnId="{836E056A-0E92-4F62-A23C-3FC83AE0C540}">
      <dgm:prSet/>
      <dgm:spPr/>
      <dgm:t>
        <a:bodyPr/>
        <a:lstStyle/>
        <a:p>
          <a:endParaRPr lang="en-US"/>
        </a:p>
      </dgm:t>
    </dgm:pt>
    <dgm:pt modelId="{4F2A83D2-3B26-44DF-A285-49AD70D8FF57}" type="pres">
      <dgm:prSet presAssocID="{F5A53CBD-30D4-4AC8-B42D-1502223A6DB5}" presName="linearFlow" presStyleCnt="0">
        <dgm:presLayoutVars>
          <dgm:dir/>
          <dgm:animLvl val="lvl"/>
          <dgm:resizeHandles val="exact"/>
        </dgm:presLayoutVars>
      </dgm:prSet>
      <dgm:spPr/>
    </dgm:pt>
    <dgm:pt modelId="{4B9A2E83-CCAF-4A3B-B485-F68479FCCDFD}" type="pres">
      <dgm:prSet presAssocID="{EF528795-F8E9-4961-8348-C8B6C60C389D}" presName="composite" presStyleCnt="0"/>
      <dgm:spPr/>
    </dgm:pt>
    <dgm:pt modelId="{F82B06B5-03ED-4897-BA3A-46F0D95B852E}" type="pres">
      <dgm:prSet presAssocID="{EF528795-F8E9-4961-8348-C8B6C60C389D}" presName="parentText" presStyleLbl="alignNode1" presStyleIdx="0" presStyleCnt="5">
        <dgm:presLayoutVars>
          <dgm:chMax val="1"/>
          <dgm:bulletEnabled val="1"/>
        </dgm:presLayoutVars>
      </dgm:prSet>
      <dgm:spPr/>
    </dgm:pt>
    <dgm:pt modelId="{F1170B87-DB47-4078-BD48-C8DF96F6DE0C}" type="pres">
      <dgm:prSet presAssocID="{EF528795-F8E9-4961-8348-C8B6C60C389D}" presName="descendantText" presStyleLbl="alignAcc1" presStyleIdx="0" presStyleCnt="5">
        <dgm:presLayoutVars>
          <dgm:bulletEnabled val="1"/>
        </dgm:presLayoutVars>
      </dgm:prSet>
      <dgm:spPr/>
    </dgm:pt>
    <dgm:pt modelId="{6DB0166D-103E-4034-940F-F1397A585E10}" type="pres">
      <dgm:prSet presAssocID="{A89922C8-8BEA-4140-84FA-024A88EF71A2}" presName="sp" presStyleCnt="0"/>
      <dgm:spPr/>
    </dgm:pt>
    <dgm:pt modelId="{3690266A-AE10-4673-9E0D-5EF4EE36E83D}" type="pres">
      <dgm:prSet presAssocID="{4E9ADCA1-8A92-4D69-BEC7-F257E7F34A60}" presName="composite" presStyleCnt="0"/>
      <dgm:spPr/>
    </dgm:pt>
    <dgm:pt modelId="{D412A958-57BF-4126-B786-211F193AFC2E}" type="pres">
      <dgm:prSet presAssocID="{4E9ADCA1-8A92-4D69-BEC7-F257E7F34A60}" presName="parentText" presStyleLbl="alignNode1" presStyleIdx="1" presStyleCnt="5">
        <dgm:presLayoutVars>
          <dgm:chMax val="1"/>
          <dgm:bulletEnabled val="1"/>
        </dgm:presLayoutVars>
      </dgm:prSet>
      <dgm:spPr/>
    </dgm:pt>
    <dgm:pt modelId="{A141B12B-17B9-46DD-BC63-A9D79E3AD497}" type="pres">
      <dgm:prSet presAssocID="{4E9ADCA1-8A92-4D69-BEC7-F257E7F34A60}" presName="descendantText" presStyleLbl="alignAcc1" presStyleIdx="1" presStyleCnt="5">
        <dgm:presLayoutVars>
          <dgm:bulletEnabled val="1"/>
        </dgm:presLayoutVars>
      </dgm:prSet>
      <dgm:spPr/>
    </dgm:pt>
    <dgm:pt modelId="{22A6DF93-ACF0-4968-A842-9AEB9A1F48C3}" type="pres">
      <dgm:prSet presAssocID="{8408FF9A-579C-4FB2-8C6E-664B98F7302A}" presName="sp" presStyleCnt="0"/>
      <dgm:spPr/>
    </dgm:pt>
    <dgm:pt modelId="{37382D89-A6DE-4954-ACAA-575A6E67E79A}" type="pres">
      <dgm:prSet presAssocID="{336E60D7-456C-4743-94BA-1A9203440AFD}" presName="composite" presStyleCnt="0"/>
      <dgm:spPr/>
    </dgm:pt>
    <dgm:pt modelId="{FD5414D3-CCF2-4894-A6D3-03BDCC89FEA5}" type="pres">
      <dgm:prSet presAssocID="{336E60D7-456C-4743-94BA-1A9203440AFD}" presName="parentText" presStyleLbl="alignNode1" presStyleIdx="2" presStyleCnt="5">
        <dgm:presLayoutVars>
          <dgm:chMax val="1"/>
          <dgm:bulletEnabled val="1"/>
        </dgm:presLayoutVars>
      </dgm:prSet>
      <dgm:spPr/>
    </dgm:pt>
    <dgm:pt modelId="{08A13769-F843-43BE-B871-EBCA44AECC0A}" type="pres">
      <dgm:prSet presAssocID="{336E60D7-456C-4743-94BA-1A9203440AFD}" presName="descendantText" presStyleLbl="alignAcc1" presStyleIdx="2" presStyleCnt="5" custLinFactNeighborY="0">
        <dgm:presLayoutVars>
          <dgm:bulletEnabled val="1"/>
        </dgm:presLayoutVars>
      </dgm:prSet>
      <dgm:spPr/>
    </dgm:pt>
    <dgm:pt modelId="{6DBE74A6-FDB7-4873-8EE4-FF78A357A713}" type="pres">
      <dgm:prSet presAssocID="{DB552C98-44F4-4BC4-9C68-82859895D889}" presName="sp" presStyleCnt="0"/>
      <dgm:spPr/>
    </dgm:pt>
    <dgm:pt modelId="{375FC1DF-82BD-403A-8E27-73918534CAE3}" type="pres">
      <dgm:prSet presAssocID="{6FDAAC56-EE15-43AC-9434-C99EFD680C61}" presName="composite" presStyleCnt="0"/>
      <dgm:spPr/>
    </dgm:pt>
    <dgm:pt modelId="{B0A96D2E-2709-4C0D-9EB8-119EEEDEFAE0}" type="pres">
      <dgm:prSet presAssocID="{6FDAAC56-EE15-43AC-9434-C99EFD680C61}" presName="parentText" presStyleLbl="alignNode1" presStyleIdx="3" presStyleCnt="5" custLinFactNeighborY="0">
        <dgm:presLayoutVars>
          <dgm:chMax val="1"/>
          <dgm:bulletEnabled val="1"/>
        </dgm:presLayoutVars>
      </dgm:prSet>
      <dgm:spPr/>
    </dgm:pt>
    <dgm:pt modelId="{807A5ECE-0126-4318-A3EC-B04903BC210E}" type="pres">
      <dgm:prSet presAssocID="{6FDAAC56-EE15-43AC-9434-C99EFD680C61}" presName="descendantText" presStyleLbl="alignAcc1" presStyleIdx="3" presStyleCnt="5">
        <dgm:presLayoutVars>
          <dgm:bulletEnabled val="1"/>
        </dgm:presLayoutVars>
      </dgm:prSet>
      <dgm:spPr/>
    </dgm:pt>
    <dgm:pt modelId="{85D12878-D595-4DD9-8777-65A0B85C59C7}" type="pres">
      <dgm:prSet presAssocID="{3D89D24E-23B8-4068-824C-3144D678C06F}" presName="sp" presStyleCnt="0"/>
      <dgm:spPr/>
    </dgm:pt>
    <dgm:pt modelId="{64A3C153-F666-4780-9862-3E0C8A849732}" type="pres">
      <dgm:prSet presAssocID="{D116778A-C3D4-4F72-9477-55C0951FEDB3}" presName="composite" presStyleCnt="0"/>
      <dgm:spPr/>
    </dgm:pt>
    <dgm:pt modelId="{73188160-1C42-44EE-9EBC-9AB194A438E2}" type="pres">
      <dgm:prSet presAssocID="{D116778A-C3D4-4F72-9477-55C0951FEDB3}" presName="parentText" presStyleLbl="alignNode1" presStyleIdx="4" presStyleCnt="5" custLinFactNeighborY="0">
        <dgm:presLayoutVars>
          <dgm:chMax val="1"/>
          <dgm:bulletEnabled val="1"/>
        </dgm:presLayoutVars>
      </dgm:prSet>
      <dgm:spPr/>
    </dgm:pt>
    <dgm:pt modelId="{7C1DFAC4-1D9F-43AC-A46A-AB63ED828109}" type="pres">
      <dgm:prSet presAssocID="{D116778A-C3D4-4F72-9477-55C0951FEDB3}" presName="descendantText" presStyleLbl="alignAcc1" presStyleIdx="4" presStyleCnt="5">
        <dgm:presLayoutVars>
          <dgm:bulletEnabled val="1"/>
        </dgm:presLayoutVars>
      </dgm:prSet>
      <dgm:spPr/>
    </dgm:pt>
  </dgm:ptLst>
  <dgm:cxnLst>
    <dgm:cxn modelId="{6F07EB0F-B1F8-4AFD-B156-C27414EF64CB}" srcId="{F5A53CBD-30D4-4AC8-B42D-1502223A6DB5}" destId="{336E60D7-456C-4743-94BA-1A9203440AFD}" srcOrd="2" destOrd="0" parTransId="{473ECF78-21A6-4884-A4CF-A61300676631}" sibTransId="{DB552C98-44F4-4BC4-9C68-82859895D889}"/>
    <dgm:cxn modelId="{2F763E16-3FE6-406E-92B0-89C505B507ED}" srcId="{EF528795-F8E9-4961-8348-C8B6C60C389D}" destId="{590BDD0A-0FC9-42BE-A66B-B23E17DCDAB0}" srcOrd="0" destOrd="0" parTransId="{ECEE163B-ABC1-4D5B-A98F-94DF3DD03FD3}" sibTransId="{651DC30C-D0C7-4FF8-8D5D-572EC2C4775B}"/>
    <dgm:cxn modelId="{851E6928-692A-4107-9A70-C571810580D2}" type="presOf" srcId="{EF528795-F8E9-4961-8348-C8B6C60C389D}" destId="{F82B06B5-03ED-4897-BA3A-46F0D95B852E}" srcOrd="0" destOrd="0" presId="urn:microsoft.com/office/officeart/2005/8/layout/chevron2"/>
    <dgm:cxn modelId="{2F0D932E-F053-4F0D-BADF-6B7F6F34E3FE}" type="presOf" srcId="{590BDD0A-0FC9-42BE-A66B-B23E17DCDAB0}" destId="{F1170B87-DB47-4078-BD48-C8DF96F6DE0C}" srcOrd="0" destOrd="0" presId="urn:microsoft.com/office/officeart/2005/8/layout/chevron2"/>
    <dgm:cxn modelId="{53E0C036-3B46-499E-82BA-3705819CE0E5}" srcId="{4E9ADCA1-8A92-4D69-BEC7-F257E7F34A60}" destId="{EA530F8F-D09A-460E-A499-995A9DFDD1A7}" srcOrd="0" destOrd="0" parTransId="{A9A56299-8444-414C-854C-D3DF272FC325}" sibTransId="{A6AECD74-618A-4FAB-B054-BF7BE9553E80}"/>
    <dgm:cxn modelId="{BA0E6B3A-B825-41F4-B1A7-105542050C91}" type="presOf" srcId="{F5A53CBD-30D4-4AC8-B42D-1502223A6DB5}" destId="{4F2A83D2-3B26-44DF-A285-49AD70D8FF57}" srcOrd="0" destOrd="0" presId="urn:microsoft.com/office/officeart/2005/8/layout/chevron2"/>
    <dgm:cxn modelId="{2351D13A-61BB-46B4-B2C7-E0296E1D2E90}" srcId="{336E60D7-456C-4743-94BA-1A9203440AFD}" destId="{C2DCEBFF-3594-4559-99E5-087436DA3C59}" srcOrd="0" destOrd="0" parTransId="{9E72C6ED-F80B-48D1-92A5-6C75B930FFB9}" sibTransId="{EEF709A6-E2D5-41E7-B04E-EE3804367C10}"/>
    <dgm:cxn modelId="{650B8842-E545-420C-A5F5-4ABCED7026A2}" type="presOf" srcId="{6FDAAC56-EE15-43AC-9434-C99EFD680C61}" destId="{B0A96D2E-2709-4C0D-9EB8-119EEEDEFAE0}" srcOrd="0" destOrd="0" presId="urn:microsoft.com/office/officeart/2005/8/layout/chevron2"/>
    <dgm:cxn modelId="{836E056A-0E92-4F62-A23C-3FC83AE0C540}" srcId="{D116778A-C3D4-4F72-9477-55C0951FEDB3}" destId="{ABCECB3F-9C2F-4128-B317-271D3B1A04EF}" srcOrd="0" destOrd="0" parTransId="{FDC26A9F-62AC-45D0-972D-EB4D8E1583FB}" sibTransId="{B3738109-04F0-4AD9-97B9-ADEA1A301131}"/>
    <dgm:cxn modelId="{EA7C906D-CF39-4853-8F57-C04DD951CDEB}" type="presOf" srcId="{D116778A-C3D4-4F72-9477-55C0951FEDB3}" destId="{73188160-1C42-44EE-9EBC-9AB194A438E2}" srcOrd="0" destOrd="0" presId="urn:microsoft.com/office/officeart/2005/8/layout/chevron2"/>
    <dgm:cxn modelId="{867FDC78-A0B5-45A2-A2CE-644C1DA4C3FE}" srcId="{F5A53CBD-30D4-4AC8-B42D-1502223A6DB5}" destId="{4E9ADCA1-8A92-4D69-BEC7-F257E7F34A60}" srcOrd="1" destOrd="0" parTransId="{49860F5C-8390-4873-9E60-EEBA29393FC9}" sibTransId="{8408FF9A-579C-4FB2-8C6E-664B98F7302A}"/>
    <dgm:cxn modelId="{8D9E1A7D-F8AF-4E25-86CD-A789003D2E51}" type="presOf" srcId="{EA530F8F-D09A-460E-A499-995A9DFDD1A7}" destId="{A141B12B-17B9-46DD-BC63-A9D79E3AD497}" srcOrd="0" destOrd="0" presId="urn:microsoft.com/office/officeart/2005/8/layout/chevron2"/>
    <dgm:cxn modelId="{68AD6C8F-93AD-4FD0-8EC9-E3C71C604A2C}" type="presOf" srcId="{C2DCEBFF-3594-4559-99E5-087436DA3C59}" destId="{08A13769-F843-43BE-B871-EBCA44AECC0A}" srcOrd="0" destOrd="0" presId="urn:microsoft.com/office/officeart/2005/8/layout/chevron2"/>
    <dgm:cxn modelId="{981F26A4-D3FB-4256-88AA-D9B3706832BD}" type="presOf" srcId="{ABCECB3F-9C2F-4128-B317-271D3B1A04EF}" destId="{7C1DFAC4-1D9F-43AC-A46A-AB63ED828109}" srcOrd="0" destOrd="0" presId="urn:microsoft.com/office/officeart/2005/8/layout/chevron2"/>
    <dgm:cxn modelId="{306007A9-4E34-49E6-AB86-68D36F2100F2}" type="presOf" srcId="{A83C2A99-9006-464F-BD49-52DC1844DCBE}" destId="{807A5ECE-0126-4318-A3EC-B04903BC210E}" srcOrd="0" destOrd="0" presId="urn:microsoft.com/office/officeart/2005/8/layout/chevron2"/>
    <dgm:cxn modelId="{495A39B3-1A96-484A-B815-A2D96BB0AB66}" srcId="{F5A53CBD-30D4-4AC8-B42D-1502223A6DB5}" destId="{6FDAAC56-EE15-43AC-9434-C99EFD680C61}" srcOrd="3" destOrd="0" parTransId="{9DB67F84-18FD-44C8-8F00-C7DE2AC20151}" sibTransId="{3D89D24E-23B8-4068-824C-3144D678C06F}"/>
    <dgm:cxn modelId="{77F8A4C4-2176-4F85-9653-E34721CE0070}" srcId="{F5A53CBD-30D4-4AC8-B42D-1502223A6DB5}" destId="{D116778A-C3D4-4F72-9477-55C0951FEDB3}" srcOrd="4" destOrd="0" parTransId="{58FC5D55-2FD2-4EDF-8090-291C20270788}" sibTransId="{DF444955-AFED-4F1E-9DA7-8F53A2687ED2}"/>
    <dgm:cxn modelId="{53E5A0CC-82C9-4350-A5C8-770F595D631D}" srcId="{6FDAAC56-EE15-43AC-9434-C99EFD680C61}" destId="{A83C2A99-9006-464F-BD49-52DC1844DCBE}" srcOrd="0" destOrd="0" parTransId="{BC6BDE05-B5F2-4636-9765-AE0B24EC70CD}" sibTransId="{8B2CD0F9-236B-4685-AFB4-E63E508B4072}"/>
    <dgm:cxn modelId="{E69D72CD-35D4-4A31-85F1-BD52FF57FE7B}" type="presOf" srcId="{336E60D7-456C-4743-94BA-1A9203440AFD}" destId="{FD5414D3-CCF2-4894-A6D3-03BDCC89FEA5}" srcOrd="0" destOrd="0" presId="urn:microsoft.com/office/officeart/2005/8/layout/chevron2"/>
    <dgm:cxn modelId="{313CADDB-FFE7-4C94-8CB7-CDDB025FF0C1}" srcId="{F5A53CBD-30D4-4AC8-B42D-1502223A6DB5}" destId="{EF528795-F8E9-4961-8348-C8B6C60C389D}" srcOrd="0" destOrd="0" parTransId="{A62A0F08-9D14-4F79-AC46-E78217B734FE}" sibTransId="{A89922C8-8BEA-4140-84FA-024A88EF71A2}"/>
    <dgm:cxn modelId="{BDE566F8-089B-406C-A755-88E590199DFC}" type="presOf" srcId="{4E9ADCA1-8A92-4D69-BEC7-F257E7F34A60}" destId="{D412A958-57BF-4126-B786-211F193AFC2E}" srcOrd="0" destOrd="0" presId="urn:microsoft.com/office/officeart/2005/8/layout/chevron2"/>
    <dgm:cxn modelId="{091FF423-379F-4B00-80C4-7870A76F27F4}" type="presParOf" srcId="{4F2A83D2-3B26-44DF-A285-49AD70D8FF57}" destId="{4B9A2E83-CCAF-4A3B-B485-F68479FCCDFD}" srcOrd="0" destOrd="0" presId="urn:microsoft.com/office/officeart/2005/8/layout/chevron2"/>
    <dgm:cxn modelId="{BC973B62-8F61-4AA6-9953-9D1C1A074D49}" type="presParOf" srcId="{4B9A2E83-CCAF-4A3B-B485-F68479FCCDFD}" destId="{F82B06B5-03ED-4897-BA3A-46F0D95B852E}" srcOrd="0" destOrd="0" presId="urn:microsoft.com/office/officeart/2005/8/layout/chevron2"/>
    <dgm:cxn modelId="{ACFD3075-CA7D-49E7-A1C9-3D98193024D6}" type="presParOf" srcId="{4B9A2E83-CCAF-4A3B-B485-F68479FCCDFD}" destId="{F1170B87-DB47-4078-BD48-C8DF96F6DE0C}" srcOrd="1" destOrd="0" presId="urn:microsoft.com/office/officeart/2005/8/layout/chevron2"/>
    <dgm:cxn modelId="{207EEE21-AB25-4FC2-A1D0-036A5598F7D8}" type="presParOf" srcId="{4F2A83D2-3B26-44DF-A285-49AD70D8FF57}" destId="{6DB0166D-103E-4034-940F-F1397A585E10}" srcOrd="1" destOrd="0" presId="urn:microsoft.com/office/officeart/2005/8/layout/chevron2"/>
    <dgm:cxn modelId="{3B67D6C6-C3F8-4F24-8186-11E72B0B133E}" type="presParOf" srcId="{4F2A83D2-3B26-44DF-A285-49AD70D8FF57}" destId="{3690266A-AE10-4673-9E0D-5EF4EE36E83D}" srcOrd="2" destOrd="0" presId="urn:microsoft.com/office/officeart/2005/8/layout/chevron2"/>
    <dgm:cxn modelId="{9A265D39-BAE6-488D-82DE-851F2E2D7B56}" type="presParOf" srcId="{3690266A-AE10-4673-9E0D-5EF4EE36E83D}" destId="{D412A958-57BF-4126-B786-211F193AFC2E}" srcOrd="0" destOrd="0" presId="urn:microsoft.com/office/officeart/2005/8/layout/chevron2"/>
    <dgm:cxn modelId="{4E47A02F-C2C1-495A-95B3-36DBF4D99B1B}" type="presParOf" srcId="{3690266A-AE10-4673-9E0D-5EF4EE36E83D}" destId="{A141B12B-17B9-46DD-BC63-A9D79E3AD497}" srcOrd="1" destOrd="0" presId="urn:microsoft.com/office/officeart/2005/8/layout/chevron2"/>
    <dgm:cxn modelId="{C1AC9940-BB4B-40EA-A98C-B451E3997B22}" type="presParOf" srcId="{4F2A83D2-3B26-44DF-A285-49AD70D8FF57}" destId="{22A6DF93-ACF0-4968-A842-9AEB9A1F48C3}" srcOrd="3" destOrd="0" presId="urn:microsoft.com/office/officeart/2005/8/layout/chevron2"/>
    <dgm:cxn modelId="{8AB1EB72-83C6-46F8-9829-8A30F4E2B090}" type="presParOf" srcId="{4F2A83D2-3B26-44DF-A285-49AD70D8FF57}" destId="{37382D89-A6DE-4954-ACAA-575A6E67E79A}" srcOrd="4" destOrd="0" presId="urn:microsoft.com/office/officeart/2005/8/layout/chevron2"/>
    <dgm:cxn modelId="{A250C57A-1D50-4917-8352-92B4B1A66AFC}" type="presParOf" srcId="{37382D89-A6DE-4954-ACAA-575A6E67E79A}" destId="{FD5414D3-CCF2-4894-A6D3-03BDCC89FEA5}" srcOrd="0" destOrd="0" presId="urn:microsoft.com/office/officeart/2005/8/layout/chevron2"/>
    <dgm:cxn modelId="{5B9C6A1B-AA45-4C9D-8AC3-C9D4A23C1FCA}" type="presParOf" srcId="{37382D89-A6DE-4954-ACAA-575A6E67E79A}" destId="{08A13769-F843-43BE-B871-EBCA44AECC0A}" srcOrd="1" destOrd="0" presId="urn:microsoft.com/office/officeart/2005/8/layout/chevron2"/>
    <dgm:cxn modelId="{035748B6-07E8-4AF5-B98D-4E75979035B7}" type="presParOf" srcId="{4F2A83D2-3B26-44DF-A285-49AD70D8FF57}" destId="{6DBE74A6-FDB7-4873-8EE4-FF78A357A713}" srcOrd="5" destOrd="0" presId="urn:microsoft.com/office/officeart/2005/8/layout/chevron2"/>
    <dgm:cxn modelId="{7C4C17AF-D30E-4F1A-A921-C1942B22D30F}" type="presParOf" srcId="{4F2A83D2-3B26-44DF-A285-49AD70D8FF57}" destId="{375FC1DF-82BD-403A-8E27-73918534CAE3}" srcOrd="6" destOrd="0" presId="urn:microsoft.com/office/officeart/2005/8/layout/chevron2"/>
    <dgm:cxn modelId="{C03EA13C-908A-4AC1-A2DC-806639938288}" type="presParOf" srcId="{375FC1DF-82BD-403A-8E27-73918534CAE3}" destId="{B0A96D2E-2709-4C0D-9EB8-119EEEDEFAE0}" srcOrd="0" destOrd="0" presId="urn:microsoft.com/office/officeart/2005/8/layout/chevron2"/>
    <dgm:cxn modelId="{846C014E-33AA-4002-81CC-D378C0E2B0D2}" type="presParOf" srcId="{375FC1DF-82BD-403A-8E27-73918534CAE3}" destId="{807A5ECE-0126-4318-A3EC-B04903BC210E}" srcOrd="1" destOrd="0" presId="urn:microsoft.com/office/officeart/2005/8/layout/chevron2"/>
    <dgm:cxn modelId="{257087FA-D839-4571-A19F-A262BBC27232}" type="presParOf" srcId="{4F2A83D2-3B26-44DF-A285-49AD70D8FF57}" destId="{85D12878-D595-4DD9-8777-65A0B85C59C7}" srcOrd="7" destOrd="0" presId="urn:microsoft.com/office/officeart/2005/8/layout/chevron2"/>
    <dgm:cxn modelId="{D32C829B-A12B-4FE7-9457-0B3AAA20589C}" type="presParOf" srcId="{4F2A83D2-3B26-44DF-A285-49AD70D8FF57}" destId="{64A3C153-F666-4780-9862-3E0C8A849732}" srcOrd="8" destOrd="0" presId="urn:microsoft.com/office/officeart/2005/8/layout/chevron2"/>
    <dgm:cxn modelId="{9953B256-EE9A-414C-A41B-E1A59212F944}" type="presParOf" srcId="{64A3C153-F666-4780-9862-3E0C8A849732}" destId="{73188160-1C42-44EE-9EBC-9AB194A438E2}" srcOrd="0" destOrd="0" presId="urn:microsoft.com/office/officeart/2005/8/layout/chevron2"/>
    <dgm:cxn modelId="{CA4EAD69-C730-478D-9846-B543269B1424}" type="presParOf" srcId="{64A3C153-F666-4780-9862-3E0C8A849732}" destId="{7C1DFAC4-1D9F-43AC-A46A-AB63ED82810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A53CBD-30D4-4AC8-B42D-1502223A6DB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F528795-F8E9-4961-8348-C8B6C60C389D}">
      <dgm:prSet phldrT="[Text]" custT="1"/>
      <dgm:spPr/>
      <dgm:t>
        <a:bodyPr/>
        <a:lstStyle/>
        <a:p>
          <a:r>
            <a:rPr lang="id-ID" sz="2400" dirty="0"/>
            <a:t>P</a:t>
          </a:r>
          <a:endParaRPr lang="en-US" sz="2400" dirty="0"/>
        </a:p>
      </dgm:t>
    </dgm:pt>
    <dgm:pt modelId="{A62A0F08-9D14-4F79-AC46-E78217B734FE}" type="parTrans" cxnId="{313CADDB-FFE7-4C94-8CB7-CDDB025FF0C1}">
      <dgm:prSet/>
      <dgm:spPr/>
      <dgm:t>
        <a:bodyPr/>
        <a:lstStyle/>
        <a:p>
          <a:endParaRPr lang="en-US"/>
        </a:p>
      </dgm:t>
    </dgm:pt>
    <dgm:pt modelId="{A89922C8-8BEA-4140-84FA-024A88EF71A2}" type="sibTrans" cxnId="{313CADDB-FFE7-4C94-8CB7-CDDB025FF0C1}">
      <dgm:prSet/>
      <dgm:spPr/>
      <dgm:t>
        <a:bodyPr/>
        <a:lstStyle/>
        <a:p>
          <a:endParaRPr lang="en-US"/>
        </a:p>
      </dgm:t>
    </dgm:pt>
    <dgm:pt modelId="{590BDD0A-0FC9-42BE-A66B-B23E17DCDAB0}">
      <dgm:prSet phldrT="[Text]" custT="1"/>
      <dgm:spPr/>
      <dgm:t>
        <a:bodyPr/>
        <a:lstStyle/>
        <a:p>
          <a:r>
            <a:rPr lang="id-ID" sz="1600" b="1" dirty="0"/>
            <a:t>PLANNING</a:t>
          </a:r>
          <a:endParaRPr lang="en-US" sz="1600" b="1" dirty="0"/>
        </a:p>
      </dgm:t>
    </dgm:pt>
    <dgm:pt modelId="{ECEE163B-ABC1-4D5B-A98F-94DF3DD03FD3}" type="parTrans" cxnId="{2F763E16-3FE6-406E-92B0-89C505B507ED}">
      <dgm:prSet/>
      <dgm:spPr/>
      <dgm:t>
        <a:bodyPr/>
        <a:lstStyle/>
        <a:p>
          <a:endParaRPr lang="en-US"/>
        </a:p>
      </dgm:t>
    </dgm:pt>
    <dgm:pt modelId="{651DC30C-D0C7-4FF8-8D5D-572EC2C4775B}" type="sibTrans" cxnId="{2F763E16-3FE6-406E-92B0-89C505B507ED}">
      <dgm:prSet/>
      <dgm:spPr/>
      <dgm:t>
        <a:bodyPr/>
        <a:lstStyle/>
        <a:p>
          <a:endParaRPr lang="en-US"/>
        </a:p>
      </dgm:t>
    </dgm:pt>
    <dgm:pt modelId="{4E9ADCA1-8A92-4D69-BEC7-F257E7F34A60}">
      <dgm:prSet phldrT="[Text]" custT="1"/>
      <dgm:spPr/>
      <dgm:t>
        <a:bodyPr/>
        <a:lstStyle/>
        <a:p>
          <a:r>
            <a:rPr lang="id-ID" sz="2400" dirty="0"/>
            <a:t>O</a:t>
          </a:r>
          <a:endParaRPr lang="en-US" sz="2400" dirty="0"/>
        </a:p>
      </dgm:t>
    </dgm:pt>
    <dgm:pt modelId="{49860F5C-8390-4873-9E60-EEBA29393FC9}" type="parTrans" cxnId="{867FDC78-A0B5-45A2-A2CE-644C1DA4C3FE}">
      <dgm:prSet/>
      <dgm:spPr/>
      <dgm:t>
        <a:bodyPr/>
        <a:lstStyle/>
        <a:p>
          <a:endParaRPr lang="en-US"/>
        </a:p>
      </dgm:t>
    </dgm:pt>
    <dgm:pt modelId="{8408FF9A-579C-4FB2-8C6E-664B98F7302A}" type="sibTrans" cxnId="{867FDC78-A0B5-45A2-A2CE-644C1DA4C3FE}">
      <dgm:prSet/>
      <dgm:spPr/>
      <dgm:t>
        <a:bodyPr/>
        <a:lstStyle/>
        <a:p>
          <a:endParaRPr lang="en-US"/>
        </a:p>
      </dgm:t>
    </dgm:pt>
    <dgm:pt modelId="{EA530F8F-D09A-460E-A499-995A9DFDD1A7}">
      <dgm:prSet phldrT="[Text]" custT="1"/>
      <dgm:spPr/>
      <dgm:t>
        <a:bodyPr/>
        <a:lstStyle/>
        <a:p>
          <a:r>
            <a:rPr lang="id-ID" sz="1600" b="1" dirty="0"/>
            <a:t>ORGANIZING</a:t>
          </a:r>
          <a:endParaRPr lang="en-US" sz="1600" b="1" dirty="0"/>
        </a:p>
      </dgm:t>
    </dgm:pt>
    <dgm:pt modelId="{A9A56299-8444-414C-854C-D3DF272FC325}" type="parTrans" cxnId="{53E0C036-3B46-499E-82BA-3705819CE0E5}">
      <dgm:prSet/>
      <dgm:spPr/>
      <dgm:t>
        <a:bodyPr/>
        <a:lstStyle/>
        <a:p>
          <a:endParaRPr lang="en-US"/>
        </a:p>
      </dgm:t>
    </dgm:pt>
    <dgm:pt modelId="{A6AECD74-618A-4FAB-B054-BF7BE9553E80}" type="sibTrans" cxnId="{53E0C036-3B46-499E-82BA-3705819CE0E5}">
      <dgm:prSet/>
      <dgm:spPr/>
      <dgm:t>
        <a:bodyPr/>
        <a:lstStyle/>
        <a:p>
          <a:endParaRPr lang="en-US"/>
        </a:p>
      </dgm:t>
    </dgm:pt>
    <dgm:pt modelId="{336E60D7-456C-4743-94BA-1A9203440AFD}">
      <dgm:prSet phldrT="[Text]" custT="1"/>
      <dgm:spPr/>
      <dgm:t>
        <a:bodyPr/>
        <a:lstStyle/>
        <a:p>
          <a:r>
            <a:rPr lang="id-ID" sz="2400" dirty="0"/>
            <a:t>A</a:t>
          </a:r>
          <a:endParaRPr lang="en-US" sz="2400" dirty="0"/>
        </a:p>
      </dgm:t>
    </dgm:pt>
    <dgm:pt modelId="{473ECF78-21A6-4884-A4CF-A61300676631}" type="parTrans" cxnId="{6F07EB0F-B1F8-4AFD-B156-C27414EF64CB}">
      <dgm:prSet/>
      <dgm:spPr/>
      <dgm:t>
        <a:bodyPr/>
        <a:lstStyle/>
        <a:p>
          <a:endParaRPr lang="en-US"/>
        </a:p>
      </dgm:t>
    </dgm:pt>
    <dgm:pt modelId="{DB552C98-44F4-4BC4-9C68-82859895D889}" type="sibTrans" cxnId="{6F07EB0F-B1F8-4AFD-B156-C27414EF64CB}">
      <dgm:prSet/>
      <dgm:spPr/>
      <dgm:t>
        <a:bodyPr/>
        <a:lstStyle/>
        <a:p>
          <a:endParaRPr lang="en-US"/>
        </a:p>
      </dgm:t>
    </dgm:pt>
    <dgm:pt modelId="{C2DCEBFF-3594-4559-99E5-087436DA3C59}">
      <dgm:prSet phldrT="[Text]" custT="1"/>
      <dgm:spPr/>
      <dgm:t>
        <a:bodyPr/>
        <a:lstStyle/>
        <a:p>
          <a:r>
            <a:rPr lang="id-ID" sz="1600" b="1" dirty="0"/>
            <a:t>ACTION</a:t>
          </a:r>
          <a:endParaRPr lang="en-US" sz="1600" b="1" dirty="0"/>
        </a:p>
      </dgm:t>
    </dgm:pt>
    <dgm:pt modelId="{9E72C6ED-F80B-48D1-92A5-6C75B930FFB9}" type="parTrans" cxnId="{2351D13A-61BB-46B4-B2C7-E0296E1D2E90}">
      <dgm:prSet/>
      <dgm:spPr/>
      <dgm:t>
        <a:bodyPr/>
        <a:lstStyle/>
        <a:p>
          <a:endParaRPr lang="en-US"/>
        </a:p>
      </dgm:t>
    </dgm:pt>
    <dgm:pt modelId="{EEF709A6-E2D5-41E7-B04E-EE3804367C10}" type="sibTrans" cxnId="{2351D13A-61BB-46B4-B2C7-E0296E1D2E90}">
      <dgm:prSet/>
      <dgm:spPr/>
      <dgm:t>
        <a:bodyPr/>
        <a:lstStyle/>
        <a:p>
          <a:endParaRPr lang="en-US"/>
        </a:p>
      </dgm:t>
    </dgm:pt>
    <dgm:pt modelId="{6FDAAC56-EE15-43AC-9434-C99EFD680C61}">
      <dgm:prSet custT="1"/>
      <dgm:spPr/>
      <dgm:t>
        <a:bodyPr/>
        <a:lstStyle/>
        <a:p>
          <a:r>
            <a:rPr lang="id-ID" sz="2400" dirty="0"/>
            <a:t>C</a:t>
          </a:r>
          <a:endParaRPr lang="en-US" sz="2400" dirty="0"/>
        </a:p>
      </dgm:t>
    </dgm:pt>
    <dgm:pt modelId="{9DB67F84-18FD-44C8-8F00-C7DE2AC20151}" type="parTrans" cxnId="{495A39B3-1A96-484A-B815-A2D96BB0AB66}">
      <dgm:prSet/>
      <dgm:spPr/>
      <dgm:t>
        <a:bodyPr/>
        <a:lstStyle/>
        <a:p>
          <a:endParaRPr lang="en-US"/>
        </a:p>
      </dgm:t>
    </dgm:pt>
    <dgm:pt modelId="{3D89D24E-23B8-4068-824C-3144D678C06F}" type="sibTrans" cxnId="{495A39B3-1A96-484A-B815-A2D96BB0AB66}">
      <dgm:prSet/>
      <dgm:spPr/>
      <dgm:t>
        <a:bodyPr/>
        <a:lstStyle/>
        <a:p>
          <a:endParaRPr lang="en-US"/>
        </a:p>
      </dgm:t>
    </dgm:pt>
    <dgm:pt modelId="{D116778A-C3D4-4F72-9477-55C0951FEDB3}">
      <dgm:prSet custT="1"/>
      <dgm:spPr/>
      <dgm:t>
        <a:bodyPr/>
        <a:lstStyle/>
        <a:p>
          <a:r>
            <a:rPr lang="id-ID" sz="2400" dirty="0"/>
            <a:t>E</a:t>
          </a:r>
          <a:endParaRPr lang="en-US" sz="2400" dirty="0"/>
        </a:p>
      </dgm:t>
    </dgm:pt>
    <dgm:pt modelId="{58FC5D55-2FD2-4EDF-8090-291C20270788}" type="parTrans" cxnId="{77F8A4C4-2176-4F85-9653-E34721CE0070}">
      <dgm:prSet/>
      <dgm:spPr/>
      <dgm:t>
        <a:bodyPr/>
        <a:lstStyle/>
        <a:p>
          <a:endParaRPr lang="en-US"/>
        </a:p>
      </dgm:t>
    </dgm:pt>
    <dgm:pt modelId="{DF444955-AFED-4F1E-9DA7-8F53A2687ED2}" type="sibTrans" cxnId="{77F8A4C4-2176-4F85-9653-E34721CE0070}">
      <dgm:prSet/>
      <dgm:spPr/>
      <dgm:t>
        <a:bodyPr/>
        <a:lstStyle/>
        <a:p>
          <a:endParaRPr lang="en-US"/>
        </a:p>
      </dgm:t>
    </dgm:pt>
    <dgm:pt modelId="{A83C2A99-9006-464F-BD49-52DC1844DCBE}">
      <dgm:prSet custT="1"/>
      <dgm:spPr/>
      <dgm:t>
        <a:bodyPr/>
        <a:lstStyle/>
        <a:p>
          <a:r>
            <a:rPr lang="id-ID" sz="1600" b="1" dirty="0"/>
            <a:t>CONTROLLING</a:t>
          </a:r>
          <a:endParaRPr lang="en-US" sz="1600" b="1" dirty="0"/>
        </a:p>
      </dgm:t>
    </dgm:pt>
    <dgm:pt modelId="{BC6BDE05-B5F2-4636-9765-AE0B24EC70CD}" type="parTrans" cxnId="{53E5A0CC-82C9-4350-A5C8-770F595D631D}">
      <dgm:prSet/>
      <dgm:spPr/>
      <dgm:t>
        <a:bodyPr/>
        <a:lstStyle/>
        <a:p>
          <a:endParaRPr lang="en-US"/>
        </a:p>
      </dgm:t>
    </dgm:pt>
    <dgm:pt modelId="{8B2CD0F9-236B-4685-AFB4-E63E508B4072}" type="sibTrans" cxnId="{53E5A0CC-82C9-4350-A5C8-770F595D631D}">
      <dgm:prSet/>
      <dgm:spPr/>
      <dgm:t>
        <a:bodyPr/>
        <a:lstStyle/>
        <a:p>
          <a:endParaRPr lang="en-US"/>
        </a:p>
      </dgm:t>
    </dgm:pt>
    <dgm:pt modelId="{ABCECB3F-9C2F-4128-B317-271D3B1A04EF}">
      <dgm:prSet custT="1"/>
      <dgm:spPr/>
      <dgm:t>
        <a:bodyPr/>
        <a:lstStyle/>
        <a:p>
          <a:r>
            <a:rPr lang="id-ID" sz="1600" b="1" dirty="0"/>
            <a:t>EVALUATION</a:t>
          </a:r>
          <a:endParaRPr lang="en-US" sz="1600" b="1" dirty="0"/>
        </a:p>
      </dgm:t>
    </dgm:pt>
    <dgm:pt modelId="{FDC26A9F-62AC-45D0-972D-EB4D8E1583FB}" type="parTrans" cxnId="{836E056A-0E92-4F62-A23C-3FC83AE0C540}">
      <dgm:prSet/>
      <dgm:spPr/>
      <dgm:t>
        <a:bodyPr/>
        <a:lstStyle/>
        <a:p>
          <a:endParaRPr lang="en-US"/>
        </a:p>
      </dgm:t>
    </dgm:pt>
    <dgm:pt modelId="{B3738109-04F0-4AD9-97B9-ADEA1A301131}" type="sibTrans" cxnId="{836E056A-0E92-4F62-A23C-3FC83AE0C540}">
      <dgm:prSet/>
      <dgm:spPr/>
      <dgm:t>
        <a:bodyPr/>
        <a:lstStyle/>
        <a:p>
          <a:endParaRPr lang="en-US"/>
        </a:p>
      </dgm:t>
    </dgm:pt>
    <dgm:pt modelId="{4F2A83D2-3B26-44DF-A285-49AD70D8FF57}" type="pres">
      <dgm:prSet presAssocID="{F5A53CBD-30D4-4AC8-B42D-1502223A6DB5}" presName="linearFlow" presStyleCnt="0">
        <dgm:presLayoutVars>
          <dgm:dir/>
          <dgm:animLvl val="lvl"/>
          <dgm:resizeHandles val="exact"/>
        </dgm:presLayoutVars>
      </dgm:prSet>
      <dgm:spPr/>
    </dgm:pt>
    <dgm:pt modelId="{4B9A2E83-CCAF-4A3B-B485-F68479FCCDFD}" type="pres">
      <dgm:prSet presAssocID="{EF528795-F8E9-4961-8348-C8B6C60C389D}" presName="composite" presStyleCnt="0"/>
      <dgm:spPr/>
    </dgm:pt>
    <dgm:pt modelId="{F82B06B5-03ED-4897-BA3A-46F0D95B852E}" type="pres">
      <dgm:prSet presAssocID="{EF528795-F8E9-4961-8348-C8B6C60C389D}" presName="parentText" presStyleLbl="alignNode1" presStyleIdx="0" presStyleCnt="5" custScaleX="110000">
        <dgm:presLayoutVars>
          <dgm:chMax val="1"/>
          <dgm:bulletEnabled val="1"/>
        </dgm:presLayoutVars>
      </dgm:prSet>
      <dgm:spPr/>
    </dgm:pt>
    <dgm:pt modelId="{F1170B87-DB47-4078-BD48-C8DF96F6DE0C}" type="pres">
      <dgm:prSet presAssocID="{EF528795-F8E9-4961-8348-C8B6C60C389D}" presName="descendantText" presStyleLbl="alignAcc1" presStyleIdx="0" presStyleCnt="5">
        <dgm:presLayoutVars>
          <dgm:bulletEnabled val="1"/>
        </dgm:presLayoutVars>
      </dgm:prSet>
      <dgm:spPr/>
    </dgm:pt>
    <dgm:pt modelId="{6DB0166D-103E-4034-940F-F1397A585E10}" type="pres">
      <dgm:prSet presAssocID="{A89922C8-8BEA-4140-84FA-024A88EF71A2}" presName="sp" presStyleCnt="0"/>
      <dgm:spPr/>
    </dgm:pt>
    <dgm:pt modelId="{3690266A-AE10-4673-9E0D-5EF4EE36E83D}" type="pres">
      <dgm:prSet presAssocID="{4E9ADCA1-8A92-4D69-BEC7-F257E7F34A60}" presName="composite" presStyleCnt="0"/>
      <dgm:spPr/>
    </dgm:pt>
    <dgm:pt modelId="{D412A958-57BF-4126-B786-211F193AFC2E}" type="pres">
      <dgm:prSet presAssocID="{4E9ADCA1-8A92-4D69-BEC7-F257E7F34A60}" presName="parentText" presStyleLbl="alignNode1" presStyleIdx="1" presStyleCnt="5">
        <dgm:presLayoutVars>
          <dgm:chMax val="1"/>
          <dgm:bulletEnabled val="1"/>
        </dgm:presLayoutVars>
      </dgm:prSet>
      <dgm:spPr/>
    </dgm:pt>
    <dgm:pt modelId="{A141B12B-17B9-46DD-BC63-A9D79E3AD497}" type="pres">
      <dgm:prSet presAssocID="{4E9ADCA1-8A92-4D69-BEC7-F257E7F34A60}" presName="descendantText" presStyleLbl="alignAcc1" presStyleIdx="1" presStyleCnt="5">
        <dgm:presLayoutVars>
          <dgm:bulletEnabled val="1"/>
        </dgm:presLayoutVars>
      </dgm:prSet>
      <dgm:spPr/>
    </dgm:pt>
    <dgm:pt modelId="{22A6DF93-ACF0-4968-A842-9AEB9A1F48C3}" type="pres">
      <dgm:prSet presAssocID="{8408FF9A-579C-4FB2-8C6E-664B98F7302A}" presName="sp" presStyleCnt="0"/>
      <dgm:spPr/>
    </dgm:pt>
    <dgm:pt modelId="{37382D89-A6DE-4954-ACAA-575A6E67E79A}" type="pres">
      <dgm:prSet presAssocID="{336E60D7-456C-4743-94BA-1A9203440AFD}" presName="composite" presStyleCnt="0"/>
      <dgm:spPr/>
    </dgm:pt>
    <dgm:pt modelId="{FD5414D3-CCF2-4894-A6D3-03BDCC89FEA5}" type="pres">
      <dgm:prSet presAssocID="{336E60D7-456C-4743-94BA-1A9203440AFD}" presName="parentText" presStyleLbl="alignNode1" presStyleIdx="2" presStyleCnt="5">
        <dgm:presLayoutVars>
          <dgm:chMax val="1"/>
          <dgm:bulletEnabled val="1"/>
        </dgm:presLayoutVars>
      </dgm:prSet>
      <dgm:spPr/>
    </dgm:pt>
    <dgm:pt modelId="{08A13769-F843-43BE-B871-EBCA44AECC0A}" type="pres">
      <dgm:prSet presAssocID="{336E60D7-456C-4743-94BA-1A9203440AFD}" presName="descendantText" presStyleLbl="alignAcc1" presStyleIdx="2" presStyleCnt="5" custLinFactNeighborY="0">
        <dgm:presLayoutVars>
          <dgm:bulletEnabled val="1"/>
        </dgm:presLayoutVars>
      </dgm:prSet>
      <dgm:spPr/>
    </dgm:pt>
    <dgm:pt modelId="{6DBE74A6-FDB7-4873-8EE4-FF78A357A713}" type="pres">
      <dgm:prSet presAssocID="{DB552C98-44F4-4BC4-9C68-82859895D889}" presName="sp" presStyleCnt="0"/>
      <dgm:spPr/>
    </dgm:pt>
    <dgm:pt modelId="{375FC1DF-82BD-403A-8E27-73918534CAE3}" type="pres">
      <dgm:prSet presAssocID="{6FDAAC56-EE15-43AC-9434-C99EFD680C61}" presName="composite" presStyleCnt="0"/>
      <dgm:spPr/>
    </dgm:pt>
    <dgm:pt modelId="{B0A96D2E-2709-4C0D-9EB8-119EEEDEFAE0}" type="pres">
      <dgm:prSet presAssocID="{6FDAAC56-EE15-43AC-9434-C99EFD680C61}" presName="parentText" presStyleLbl="alignNode1" presStyleIdx="3" presStyleCnt="5" custLinFactNeighborY="0">
        <dgm:presLayoutVars>
          <dgm:chMax val="1"/>
          <dgm:bulletEnabled val="1"/>
        </dgm:presLayoutVars>
      </dgm:prSet>
      <dgm:spPr/>
    </dgm:pt>
    <dgm:pt modelId="{807A5ECE-0126-4318-A3EC-B04903BC210E}" type="pres">
      <dgm:prSet presAssocID="{6FDAAC56-EE15-43AC-9434-C99EFD680C61}" presName="descendantText" presStyleLbl="alignAcc1" presStyleIdx="3" presStyleCnt="5">
        <dgm:presLayoutVars>
          <dgm:bulletEnabled val="1"/>
        </dgm:presLayoutVars>
      </dgm:prSet>
      <dgm:spPr/>
    </dgm:pt>
    <dgm:pt modelId="{85D12878-D595-4DD9-8777-65A0B85C59C7}" type="pres">
      <dgm:prSet presAssocID="{3D89D24E-23B8-4068-824C-3144D678C06F}" presName="sp" presStyleCnt="0"/>
      <dgm:spPr/>
    </dgm:pt>
    <dgm:pt modelId="{64A3C153-F666-4780-9862-3E0C8A849732}" type="pres">
      <dgm:prSet presAssocID="{D116778A-C3D4-4F72-9477-55C0951FEDB3}" presName="composite" presStyleCnt="0"/>
      <dgm:spPr/>
    </dgm:pt>
    <dgm:pt modelId="{73188160-1C42-44EE-9EBC-9AB194A438E2}" type="pres">
      <dgm:prSet presAssocID="{D116778A-C3D4-4F72-9477-55C0951FEDB3}" presName="parentText" presStyleLbl="alignNode1" presStyleIdx="4" presStyleCnt="5" custLinFactNeighborY="0">
        <dgm:presLayoutVars>
          <dgm:chMax val="1"/>
          <dgm:bulletEnabled val="1"/>
        </dgm:presLayoutVars>
      </dgm:prSet>
      <dgm:spPr/>
    </dgm:pt>
    <dgm:pt modelId="{7C1DFAC4-1D9F-43AC-A46A-AB63ED828109}" type="pres">
      <dgm:prSet presAssocID="{D116778A-C3D4-4F72-9477-55C0951FEDB3}" presName="descendantText" presStyleLbl="alignAcc1" presStyleIdx="4" presStyleCnt="5">
        <dgm:presLayoutVars>
          <dgm:bulletEnabled val="1"/>
        </dgm:presLayoutVars>
      </dgm:prSet>
      <dgm:spPr/>
    </dgm:pt>
  </dgm:ptLst>
  <dgm:cxnLst>
    <dgm:cxn modelId="{55683E09-9EDA-4351-9720-79461B7E9288}" type="presOf" srcId="{A83C2A99-9006-464F-BD49-52DC1844DCBE}" destId="{807A5ECE-0126-4318-A3EC-B04903BC210E}" srcOrd="0" destOrd="0" presId="urn:microsoft.com/office/officeart/2005/8/layout/chevron2"/>
    <dgm:cxn modelId="{6F07EB0F-B1F8-4AFD-B156-C27414EF64CB}" srcId="{F5A53CBD-30D4-4AC8-B42D-1502223A6DB5}" destId="{336E60D7-456C-4743-94BA-1A9203440AFD}" srcOrd="2" destOrd="0" parTransId="{473ECF78-21A6-4884-A4CF-A61300676631}" sibTransId="{DB552C98-44F4-4BC4-9C68-82859895D889}"/>
    <dgm:cxn modelId="{8442AB11-CCDE-4E9E-8B8A-AA26D7927E37}" type="presOf" srcId="{D116778A-C3D4-4F72-9477-55C0951FEDB3}" destId="{73188160-1C42-44EE-9EBC-9AB194A438E2}" srcOrd="0" destOrd="0" presId="urn:microsoft.com/office/officeart/2005/8/layout/chevron2"/>
    <dgm:cxn modelId="{2F763E16-3FE6-406E-92B0-89C505B507ED}" srcId="{EF528795-F8E9-4961-8348-C8B6C60C389D}" destId="{590BDD0A-0FC9-42BE-A66B-B23E17DCDAB0}" srcOrd="0" destOrd="0" parTransId="{ECEE163B-ABC1-4D5B-A98F-94DF3DD03FD3}" sibTransId="{651DC30C-D0C7-4FF8-8D5D-572EC2C4775B}"/>
    <dgm:cxn modelId="{15B06A25-09E4-4A17-BC15-052E226EB0D5}" type="presOf" srcId="{C2DCEBFF-3594-4559-99E5-087436DA3C59}" destId="{08A13769-F843-43BE-B871-EBCA44AECC0A}" srcOrd="0" destOrd="0" presId="urn:microsoft.com/office/officeart/2005/8/layout/chevron2"/>
    <dgm:cxn modelId="{53E0C036-3B46-499E-82BA-3705819CE0E5}" srcId="{4E9ADCA1-8A92-4D69-BEC7-F257E7F34A60}" destId="{EA530F8F-D09A-460E-A499-995A9DFDD1A7}" srcOrd="0" destOrd="0" parTransId="{A9A56299-8444-414C-854C-D3DF272FC325}" sibTransId="{A6AECD74-618A-4FAB-B054-BF7BE9553E80}"/>
    <dgm:cxn modelId="{2351D13A-61BB-46B4-B2C7-E0296E1D2E90}" srcId="{336E60D7-456C-4743-94BA-1A9203440AFD}" destId="{C2DCEBFF-3594-4559-99E5-087436DA3C59}" srcOrd="0" destOrd="0" parTransId="{9E72C6ED-F80B-48D1-92A5-6C75B930FFB9}" sibTransId="{EEF709A6-E2D5-41E7-B04E-EE3804367C10}"/>
    <dgm:cxn modelId="{836E056A-0E92-4F62-A23C-3FC83AE0C540}" srcId="{D116778A-C3D4-4F72-9477-55C0951FEDB3}" destId="{ABCECB3F-9C2F-4128-B317-271D3B1A04EF}" srcOrd="0" destOrd="0" parTransId="{FDC26A9F-62AC-45D0-972D-EB4D8E1583FB}" sibTransId="{B3738109-04F0-4AD9-97B9-ADEA1A301131}"/>
    <dgm:cxn modelId="{7108F84D-6F1F-4A1A-9E4C-20029A20F9FA}" type="presOf" srcId="{6FDAAC56-EE15-43AC-9434-C99EFD680C61}" destId="{B0A96D2E-2709-4C0D-9EB8-119EEEDEFAE0}" srcOrd="0" destOrd="0" presId="urn:microsoft.com/office/officeart/2005/8/layout/chevron2"/>
    <dgm:cxn modelId="{1ACAA270-E478-4AAD-B313-48E1856678A0}" type="presOf" srcId="{590BDD0A-0FC9-42BE-A66B-B23E17DCDAB0}" destId="{F1170B87-DB47-4078-BD48-C8DF96F6DE0C}" srcOrd="0" destOrd="0" presId="urn:microsoft.com/office/officeart/2005/8/layout/chevron2"/>
    <dgm:cxn modelId="{867FDC78-A0B5-45A2-A2CE-644C1DA4C3FE}" srcId="{F5A53CBD-30D4-4AC8-B42D-1502223A6DB5}" destId="{4E9ADCA1-8A92-4D69-BEC7-F257E7F34A60}" srcOrd="1" destOrd="0" parTransId="{49860F5C-8390-4873-9E60-EEBA29393FC9}" sibTransId="{8408FF9A-579C-4FB2-8C6E-664B98F7302A}"/>
    <dgm:cxn modelId="{8F700C89-1C0D-4DF4-BD9B-2C32DEBAFF21}" type="presOf" srcId="{ABCECB3F-9C2F-4128-B317-271D3B1A04EF}" destId="{7C1DFAC4-1D9F-43AC-A46A-AB63ED828109}" srcOrd="0" destOrd="0" presId="urn:microsoft.com/office/officeart/2005/8/layout/chevron2"/>
    <dgm:cxn modelId="{5DB365AF-BE62-4E0E-A74B-9E2657E653E3}" type="presOf" srcId="{EA530F8F-D09A-460E-A499-995A9DFDD1A7}" destId="{A141B12B-17B9-46DD-BC63-A9D79E3AD497}" srcOrd="0" destOrd="0" presId="urn:microsoft.com/office/officeart/2005/8/layout/chevron2"/>
    <dgm:cxn modelId="{495A39B3-1A96-484A-B815-A2D96BB0AB66}" srcId="{F5A53CBD-30D4-4AC8-B42D-1502223A6DB5}" destId="{6FDAAC56-EE15-43AC-9434-C99EFD680C61}" srcOrd="3" destOrd="0" parTransId="{9DB67F84-18FD-44C8-8F00-C7DE2AC20151}" sibTransId="{3D89D24E-23B8-4068-824C-3144D678C06F}"/>
    <dgm:cxn modelId="{77F8A4C4-2176-4F85-9653-E34721CE0070}" srcId="{F5A53CBD-30D4-4AC8-B42D-1502223A6DB5}" destId="{D116778A-C3D4-4F72-9477-55C0951FEDB3}" srcOrd="4" destOrd="0" parTransId="{58FC5D55-2FD2-4EDF-8090-291C20270788}" sibTransId="{DF444955-AFED-4F1E-9DA7-8F53A2687ED2}"/>
    <dgm:cxn modelId="{B44234CC-46EC-46BD-B530-CAE6728FF0E5}" type="presOf" srcId="{336E60D7-456C-4743-94BA-1A9203440AFD}" destId="{FD5414D3-CCF2-4894-A6D3-03BDCC89FEA5}" srcOrd="0" destOrd="0" presId="urn:microsoft.com/office/officeart/2005/8/layout/chevron2"/>
    <dgm:cxn modelId="{53E5A0CC-82C9-4350-A5C8-770F595D631D}" srcId="{6FDAAC56-EE15-43AC-9434-C99EFD680C61}" destId="{A83C2A99-9006-464F-BD49-52DC1844DCBE}" srcOrd="0" destOrd="0" parTransId="{BC6BDE05-B5F2-4636-9765-AE0B24EC70CD}" sibTransId="{8B2CD0F9-236B-4685-AFB4-E63E508B4072}"/>
    <dgm:cxn modelId="{313CADDB-FFE7-4C94-8CB7-CDDB025FF0C1}" srcId="{F5A53CBD-30D4-4AC8-B42D-1502223A6DB5}" destId="{EF528795-F8E9-4961-8348-C8B6C60C389D}" srcOrd="0" destOrd="0" parTransId="{A62A0F08-9D14-4F79-AC46-E78217B734FE}" sibTransId="{A89922C8-8BEA-4140-84FA-024A88EF71A2}"/>
    <dgm:cxn modelId="{D6C7FBEE-CE87-4F38-B0DD-641ADBB5A833}" type="presOf" srcId="{4E9ADCA1-8A92-4D69-BEC7-F257E7F34A60}" destId="{D412A958-57BF-4126-B786-211F193AFC2E}" srcOrd="0" destOrd="0" presId="urn:microsoft.com/office/officeart/2005/8/layout/chevron2"/>
    <dgm:cxn modelId="{3A2E5FF0-9260-411C-9D32-9867800EE995}" type="presOf" srcId="{F5A53CBD-30D4-4AC8-B42D-1502223A6DB5}" destId="{4F2A83D2-3B26-44DF-A285-49AD70D8FF57}" srcOrd="0" destOrd="0" presId="urn:microsoft.com/office/officeart/2005/8/layout/chevron2"/>
    <dgm:cxn modelId="{C5CACBFC-A639-4535-BC5C-A23E58BCC9C2}" type="presOf" srcId="{EF528795-F8E9-4961-8348-C8B6C60C389D}" destId="{F82B06B5-03ED-4897-BA3A-46F0D95B852E}" srcOrd="0" destOrd="0" presId="urn:microsoft.com/office/officeart/2005/8/layout/chevron2"/>
    <dgm:cxn modelId="{B14735A2-826F-4698-9B7B-F117379FFEA7}" type="presParOf" srcId="{4F2A83D2-3B26-44DF-A285-49AD70D8FF57}" destId="{4B9A2E83-CCAF-4A3B-B485-F68479FCCDFD}" srcOrd="0" destOrd="0" presId="urn:microsoft.com/office/officeart/2005/8/layout/chevron2"/>
    <dgm:cxn modelId="{BC7FCDCA-F585-4C6D-98F1-DE4DE926976B}" type="presParOf" srcId="{4B9A2E83-CCAF-4A3B-B485-F68479FCCDFD}" destId="{F82B06B5-03ED-4897-BA3A-46F0D95B852E}" srcOrd="0" destOrd="0" presId="urn:microsoft.com/office/officeart/2005/8/layout/chevron2"/>
    <dgm:cxn modelId="{827E750E-A8C6-40C7-8A40-5364A6DDE561}" type="presParOf" srcId="{4B9A2E83-CCAF-4A3B-B485-F68479FCCDFD}" destId="{F1170B87-DB47-4078-BD48-C8DF96F6DE0C}" srcOrd="1" destOrd="0" presId="urn:microsoft.com/office/officeart/2005/8/layout/chevron2"/>
    <dgm:cxn modelId="{E977FD37-B362-49E7-A357-0837AC7DC202}" type="presParOf" srcId="{4F2A83D2-3B26-44DF-A285-49AD70D8FF57}" destId="{6DB0166D-103E-4034-940F-F1397A585E10}" srcOrd="1" destOrd="0" presId="urn:microsoft.com/office/officeart/2005/8/layout/chevron2"/>
    <dgm:cxn modelId="{5037F72B-4C88-4BE6-8E42-8EB7B301AF75}" type="presParOf" srcId="{4F2A83D2-3B26-44DF-A285-49AD70D8FF57}" destId="{3690266A-AE10-4673-9E0D-5EF4EE36E83D}" srcOrd="2" destOrd="0" presId="urn:microsoft.com/office/officeart/2005/8/layout/chevron2"/>
    <dgm:cxn modelId="{AB5EF302-5458-47AB-8945-2602643CB81C}" type="presParOf" srcId="{3690266A-AE10-4673-9E0D-5EF4EE36E83D}" destId="{D412A958-57BF-4126-B786-211F193AFC2E}" srcOrd="0" destOrd="0" presId="urn:microsoft.com/office/officeart/2005/8/layout/chevron2"/>
    <dgm:cxn modelId="{4A50FFEB-D8A4-44F2-8323-BCDA73749EEE}" type="presParOf" srcId="{3690266A-AE10-4673-9E0D-5EF4EE36E83D}" destId="{A141B12B-17B9-46DD-BC63-A9D79E3AD497}" srcOrd="1" destOrd="0" presId="urn:microsoft.com/office/officeart/2005/8/layout/chevron2"/>
    <dgm:cxn modelId="{E09F2269-12B6-42B5-B3EF-572F59C5A14A}" type="presParOf" srcId="{4F2A83D2-3B26-44DF-A285-49AD70D8FF57}" destId="{22A6DF93-ACF0-4968-A842-9AEB9A1F48C3}" srcOrd="3" destOrd="0" presId="urn:microsoft.com/office/officeart/2005/8/layout/chevron2"/>
    <dgm:cxn modelId="{11C41F67-3D11-4100-9006-C7F4D99939B9}" type="presParOf" srcId="{4F2A83D2-3B26-44DF-A285-49AD70D8FF57}" destId="{37382D89-A6DE-4954-ACAA-575A6E67E79A}" srcOrd="4" destOrd="0" presId="urn:microsoft.com/office/officeart/2005/8/layout/chevron2"/>
    <dgm:cxn modelId="{D1CA7631-3E6B-4535-9AAE-4EB447E1DBA1}" type="presParOf" srcId="{37382D89-A6DE-4954-ACAA-575A6E67E79A}" destId="{FD5414D3-CCF2-4894-A6D3-03BDCC89FEA5}" srcOrd="0" destOrd="0" presId="urn:microsoft.com/office/officeart/2005/8/layout/chevron2"/>
    <dgm:cxn modelId="{EDDF5C80-33F7-429F-AE45-96884C8C6707}" type="presParOf" srcId="{37382D89-A6DE-4954-ACAA-575A6E67E79A}" destId="{08A13769-F843-43BE-B871-EBCA44AECC0A}" srcOrd="1" destOrd="0" presId="urn:microsoft.com/office/officeart/2005/8/layout/chevron2"/>
    <dgm:cxn modelId="{3CF5275B-D34E-4A14-9399-220587A223FC}" type="presParOf" srcId="{4F2A83D2-3B26-44DF-A285-49AD70D8FF57}" destId="{6DBE74A6-FDB7-4873-8EE4-FF78A357A713}" srcOrd="5" destOrd="0" presId="urn:microsoft.com/office/officeart/2005/8/layout/chevron2"/>
    <dgm:cxn modelId="{1F06BA19-31A8-423F-83C9-8CE11D83580E}" type="presParOf" srcId="{4F2A83D2-3B26-44DF-A285-49AD70D8FF57}" destId="{375FC1DF-82BD-403A-8E27-73918534CAE3}" srcOrd="6" destOrd="0" presId="urn:microsoft.com/office/officeart/2005/8/layout/chevron2"/>
    <dgm:cxn modelId="{CD03208C-A2EC-4DD3-A4DB-2850041B4A23}" type="presParOf" srcId="{375FC1DF-82BD-403A-8E27-73918534CAE3}" destId="{B0A96D2E-2709-4C0D-9EB8-119EEEDEFAE0}" srcOrd="0" destOrd="0" presId="urn:microsoft.com/office/officeart/2005/8/layout/chevron2"/>
    <dgm:cxn modelId="{424AD7EF-9526-40A4-8B3C-D8D7F5B19E26}" type="presParOf" srcId="{375FC1DF-82BD-403A-8E27-73918534CAE3}" destId="{807A5ECE-0126-4318-A3EC-B04903BC210E}" srcOrd="1" destOrd="0" presId="urn:microsoft.com/office/officeart/2005/8/layout/chevron2"/>
    <dgm:cxn modelId="{236E2A1D-303E-4234-9133-D1151536859F}" type="presParOf" srcId="{4F2A83D2-3B26-44DF-A285-49AD70D8FF57}" destId="{85D12878-D595-4DD9-8777-65A0B85C59C7}" srcOrd="7" destOrd="0" presId="urn:microsoft.com/office/officeart/2005/8/layout/chevron2"/>
    <dgm:cxn modelId="{2C2E7090-6FF6-405C-B913-9637EDF8DD57}" type="presParOf" srcId="{4F2A83D2-3B26-44DF-A285-49AD70D8FF57}" destId="{64A3C153-F666-4780-9862-3E0C8A849732}" srcOrd="8" destOrd="0" presId="urn:microsoft.com/office/officeart/2005/8/layout/chevron2"/>
    <dgm:cxn modelId="{27B5A59E-63E1-4C4C-BE12-C7CAA76006F1}" type="presParOf" srcId="{64A3C153-F666-4780-9862-3E0C8A849732}" destId="{73188160-1C42-44EE-9EBC-9AB194A438E2}" srcOrd="0" destOrd="0" presId="urn:microsoft.com/office/officeart/2005/8/layout/chevron2"/>
    <dgm:cxn modelId="{1EA5579B-AF8F-4E18-88DA-51067B2C8324}" type="presParOf" srcId="{64A3C153-F666-4780-9862-3E0C8A849732}" destId="{7C1DFAC4-1D9F-43AC-A46A-AB63ED828109}"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A53CBD-30D4-4AC8-B42D-1502223A6DB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F528795-F8E9-4961-8348-C8B6C60C389D}">
      <dgm:prSet phldrT="[Text]" custT="1"/>
      <dgm:spPr/>
      <dgm:t>
        <a:bodyPr/>
        <a:lstStyle/>
        <a:p>
          <a:r>
            <a:rPr lang="id-ID" sz="2400" dirty="0"/>
            <a:t>S</a:t>
          </a:r>
          <a:endParaRPr lang="en-US" sz="2400" dirty="0"/>
        </a:p>
      </dgm:t>
    </dgm:pt>
    <dgm:pt modelId="{A62A0F08-9D14-4F79-AC46-E78217B734FE}" type="parTrans" cxnId="{313CADDB-FFE7-4C94-8CB7-CDDB025FF0C1}">
      <dgm:prSet/>
      <dgm:spPr/>
      <dgm:t>
        <a:bodyPr/>
        <a:lstStyle/>
        <a:p>
          <a:endParaRPr lang="en-US"/>
        </a:p>
      </dgm:t>
    </dgm:pt>
    <dgm:pt modelId="{A89922C8-8BEA-4140-84FA-024A88EF71A2}" type="sibTrans" cxnId="{313CADDB-FFE7-4C94-8CB7-CDDB025FF0C1}">
      <dgm:prSet/>
      <dgm:spPr/>
      <dgm:t>
        <a:bodyPr/>
        <a:lstStyle/>
        <a:p>
          <a:endParaRPr lang="en-US"/>
        </a:p>
      </dgm:t>
    </dgm:pt>
    <dgm:pt modelId="{590BDD0A-0FC9-42BE-A66B-B23E17DCDAB0}">
      <dgm:prSet phldrT="[Text]" custT="1"/>
      <dgm:spPr/>
      <dgm:t>
        <a:bodyPr/>
        <a:lstStyle/>
        <a:p>
          <a:r>
            <a:rPr lang="id-ID" sz="1600" b="1" dirty="0"/>
            <a:t>STRENGTHS</a:t>
          </a:r>
          <a:endParaRPr lang="en-US" sz="1600" b="1" dirty="0"/>
        </a:p>
      </dgm:t>
    </dgm:pt>
    <dgm:pt modelId="{ECEE163B-ABC1-4D5B-A98F-94DF3DD03FD3}" type="parTrans" cxnId="{2F763E16-3FE6-406E-92B0-89C505B507ED}">
      <dgm:prSet/>
      <dgm:spPr/>
      <dgm:t>
        <a:bodyPr/>
        <a:lstStyle/>
        <a:p>
          <a:endParaRPr lang="en-US"/>
        </a:p>
      </dgm:t>
    </dgm:pt>
    <dgm:pt modelId="{651DC30C-D0C7-4FF8-8D5D-572EC2C4775B}" type="sibTrans" cxnId="{2F763E16-3FE6-406E-92B0-89C505B507ED}">
      <dgm:prSet/>
      <dgm:spPr/>
      <dgm:t>
        <a:bodyPr/>
        <a:lstStyle/>
        <a:p>
          <a:endParaRPr lang="en-US"/>
        </a:p>
      </dgm:t>
    </dgm:pt>
    <dgm:pt modelId="{4E9ADCA1-8A92-4D69-BEC7-F257E7F34A60}">
      <dgm:prSet phldrT="[Text]" custT="1"/>
      <dgm:spPr/>
      <dgm:t>
        <a:bodyPr/>
        <a:lstStyle/>
        <a:p>
          <a:r>
            <a:rPr lang="id-ID" sz="2400" dirty="0"/>
            <a:t>W</a:t>
          </a:r>
          <a:endParaRPr lang="en-US" sz="2400" dirty="0"/>
        </a:p>
      </dgm:t>
    </dgm:pt>
    <dgm:pt modelId="{49860F5C-8390-4873-9E60-EEBA29393FC9}" type="parTrans" cxnId="{867FDC78-A0B5-45A2-A2CE-644C1DA4C3FE}">
      <dgm:prSet/>
      <dgm:spPr/>
      <dgm:t>
        <a:bodyPr/>
        <a:lstStyle/>
        <a:p>
          <a:endParaRPr lang="en-US"/>
        </a:p>
      </dgm:t>
    </dgm:pt>
    <dgm:pt modelId="{8408FF9A-579C-4FB2-8C6E-664B98F7302A}" type="sibTrans" cxnId="{867FDC78-A0B5-45A2-A2CE-644C1DA4C3FE}">
      <dgm:prSet/>
      <dgm:spPr/>
      <dgm:t>
        <a:bodyPr/>
        <a:lstStyle/>
        <a:p>
          <a:endParaRPr lang="en-US"/>
        </a:p>
      </dgm:t>
    </dgm:pt>
    <dgm:pt modelId="{EA530F8F-D09A-460E-A499-995A9DFDD1A7}">
      <dgm:prSet phldrT="[Text]" custT="1"/>
      <dgm:spPr/>
      <dgm:t>
        <a:bodyPr/>
        <a:lstStyle/>
        <a:p>
          <a:r>
            <a:rPr lang="id-ID" sz="1600" b="1" dirty="0"/>
            <a:t>WEAKNESS</a:t>
          </a:r>
          <a:endParaRPr lang="en-US" sz="1600" b="1" dirty="0"/>
        </a:p>
      </dgm:t>
    </dgm:pt>
    <dgm:pt modelId="{A9A56299-8444-414C-854C-D3DF272FC325}" type="parTrans" cxnId="{53E0C036-3B46-499E-82BA-3705819CE0E5}">
      <dgm:prSet/>
      <dgm:spPr/>
      <dgm:t>
        <a:bodyPr/>
        <a:lstStyle/>
        <a:p>
          <a:endParaRPr lang="en-US"/>
        </a:p>
      </dgm:t>
    </dgm:pt>
    <dgm:pt modelId="{A6AECD74-618A-4FAB-B054-BF7BE9553E80}" type="sibTrans" cxnId="{53E0C036-3B46-499E-82BA-3705819CE0E5}">
      <dgm:prSet/>
      <dgm:spPr/>
      <dgm:t>
        <a:bodyPr/>
        <a:lstStyle/>
        <a:p>
          <a:endParaRPr lang="en-US"/>
        </a:p>
      </dgm:t>
    </dgm:pt>
    <dgm:pt modelId="{336E60D7-456C-4743-94BA-1A9203440AFD}">
      <dgm:prSet phldrT="[Text]" custT="1"/>
      <dgm:spPr/>
      <dgm:t>
        <a:bodyPr/>
        <a:lstStyle/>
        <a:p>
          <a:r>
            <a:rPr lang="id-ID" sz="2400" dirty="0"/>
            <a:t>O</a:t>
          </a:r>
          <a:endParaRPr lang="en-US" sz="2400" dirty="0"/>
        </a:p>
      </dgm:t>
    </dgm:pt>
    <dgm:pt modelId="{473ECF78-21A6-4884-A4CF-A61300676631}" type="parTrans" cxnId="{6F07EB0F-B1F8-4AFD-B156-C27414EF64CB}">
      <dgm:prSet/>
      <dgm:spPr/>
      <dgm:t>
        <a:bodyPr/>
        <a:lstStyle/>
        <a:p>
          <a:endParaRPr lang="en-US"/>
        </a:p>
      </dgm:t>
    </dgm:pt>
    <dgm:pt modelId="{DB552C98-44F4-4BC4-9C68-82859895D889}" type="sibTrans" cxnId="{6F07EB0F-B1F8-4AFD-B156-C27414EF64CB}">
      <dgm:prSet/>
      <dgm:spPr/>
      <dgm:t>
        <a:bodyPr/>
        <a:lstStyle/>
        <a:p>
          <a:endParaRPr lang="en-US"/>
        </a:p>
      </dgm:t>
    </dgm:pt>
    <dgm:pt modelId="{C2DCEBFF-3594-4559-99E5-087436DA3C59}">
      <dgm:prSet phldrT="[Text]" custT="1"/>
      <dgm:spPr/>
      <dgm:t>
        <a:bodyPr/>
        <a:lstStyle/>
        <a:p>
          <a:r>
            <a:rPr lang="id-ID" sz="1600" b="1" dirty="0"/>
            <a:t>OPPORTUNITIES</a:t>
          </a:r>
          <a:endParaRPr lang="en-US" sz="1600" b="1" dirty="0"/>
        </a:p>
      </dgm:t>
    </dgm:pt>
    <dgm:pt modelId="{9E72C6ED-F80B-48D1-92A5-6C75B930FFB9}" type="parTrans" cxnId="{2351D13A-61BB-46B4-B2C7-E0296E1D2E90}">
      <dgm:prSet/>
      <dgm:spPr/>
      <dgm:t>
        <a:bodyPr/>
        <a:lstStyle/>
        <a:p>
          <a:endParaRPr lang="en-US"/>
        </a:p>
      </dgm:t>
    </dgm:pt>
    <dgm:pt modelId="{EEF709A6-E2D5-41E7-B04E-EE3804367C10}" type="sibTrans" cxnId="{2351D13A-61BB-46B4-B2C7-E0296E1D2E90}">
      <dgm:prSet/>
      <dgm:spPr/>
      <dgm:t>
        <a:bodyPr/>
        <a:lstStyle/>
        <a:p>
          <a:endParaRPr lang="en-US"/>
        </a:p>
      </dgm:t>
    </dgm:pt>
    <dgm:pt modelId="{6FDAAC56-EE15-43AC-9434-C99EFD680C61}">
      <dgm:prSet custT="1"/>
      <dgm:spPr/>
      <dgm:t>
        <a:bodyPr/>
        <a:lstStyle/>
        <a:p>
          <a:r>
            <a:rPr lang="id-ID" sz="2400" dirty="0"/>
            <a:t>T</a:t>
          </a:r>
          <a:endParaRPr lang="en-US" sz="2400" dirty="0"/>
        </a:p>
      </dgm:t>
    </dgm:pt>
    <dgm:pt modelId="{9DB67F84-18FD-44C8-8F00-C7DE2AC20151}" type="parTrans" cxnId="{495A39B3-1A96-484A-B815-A2D96BB0AB66}">
      <dgm:prSet/>
      <dgm:spPr/>
      <dgm:t>
        <a:bodyPr/>
        <a:lstStyle/>
        <a:p>
          <a:endParaRPr lang="en-US"/>
        </a:p>
      </dgm:t>
    </dgm:pt>
    <dgm:pt modelId="{3D89D24E-23B8-4068-824C-3144D678C06F}" type="sibTrans" cxnId="{495A39B3-1A96-484A-B815-A2D96BB0AB66}">
      <dgm:prSet/>
      <dgm:spPr/>
      <dgm:t>
        <a:bodyPr/>
        <a:lstStyle/>
        <a:p>
          <a:endParaRPr lang="en-US"/>
        </a:p>
      </dgm:t>
    </dgm:pt>
    <dgm:pt modelId="{A83C2A99-9006-464F-BD49-52DC1844DCBE}">
      <dgm:prSet custT="1"/>
      <dgm:spPr/>
      <dgm:t>
        <a:bodyPr/>
        <a:lstStyle/>
        <a:p>
          <a:r>
            <a:rPr lang="id-ID" sz="1600" b="1" dirty="0"/>
            <a:t>THREATS</a:t>
          </a:r>
          <a:endParaRPr lang="en-US" sz="1600" b="1" dirty="0"/>
        </a:p>
      </dgm:t>
    </dgm:pt>
    <dgm:pt modelId="{BC6BDE05-B5F2-4636-9765-AE0B24EC70CD}" type="parTrans" cxnId="{53E5A0CC-82C9-4350-A5C8-770F595D631D}">
      <dgm:prSet/>
      <dgm:spPr/>
      <dgm:t>
        <a:bodyPr/>
        <a:lstStyle/>
        <a:p>
          <a:endParaRPr lang="en-US"/>
        </a:p>
      </dgm:t>
    </dgm:pt>
    <dgm:pt modelId="{8B2CD0F9-236B-4685-AFB4-E63E508B4072}" type="sibTrans" cxnId="{53E5A0CC-82C9-4350-A5C8-770F595D631D}">
      <dgm:prSet/>
      <dgm:spPr/>
      <dgm:t>
        <a:bodyPr/>
        <a:lstStyle/>
        <a:p>
          <a:endParaRPr lang="en-US"/>
        </a:p>
      </dgm:t>
    </dgm:pt>
    <dgm:pt modelId="{4F2A83D2-3B26-44DF-A285-49AD70D8FF57}" type="pres">
      <dgm:prSet presAssocID="{F5A53CBD-30D4-4AC8-B42D-1502223A6DB5}" presName="linearFlow" presStyleCnt="0">
        <dgm:presLayoutVars>
          <dgm:dir/>
          <dgm:animLvl val="lvl"/>
          <dgm:resizeHandles val="exact"/>
        </dgm:presLayoutVars>
      </dgm:prSet>
      <dgm:spPr/>
    </dgm:pt>
    <dgm:pt modelId="{4B9A2E83-CCAF-4A3B-B485-F68479FCCDFD}" type="pres">
      <dgm:prSet presAssocID="{EF528795-F8E9-4961-8348-C8B6C60C389D}" presName="composite" presStyleCnt="0"/>
      <dgm:spPr/>
    </dgm:pt>
    <dgm:pt modelId="{F82B06B5-03ED-4897-BA3A-46F0D95B852E}" type="pres">
      <dgm:prSet presAssocID="{EF528795-F8E9-4961-8348-C8B6C60C389D}" presName="parentText" presStyleLbl="alignNode1" presStyleIdx="0" presStyleCnt="4" custScaleX="110000">
        <dgm:presLayoutVars>
          <dgm:chMax val="1"/>
          <dgm:bulletEnabled val="1"/>
        </dgm:presLayoutVars>
      </dgm:prSet>
      <dgm:spPr/>
    </dgm:pt>
    <dgm:pt modelId="{F1170B87-DB47-4078-BD48-C8DF96F6DE0C}" type="pres">
      <dgm:prSet presAssocID="{EF528795-F8E9-4961-8348-C8B6C60C389D}" presName="descendantText" presStyleLbl="alignAcc1" presStyleIdx="0" presStyleCnt="4">
        <dgm:presLayoutVars>
          <dgm:bulletEnabled val="1"/>
        </dgm:presLayoutVars>
      </dgm:prSet>
      <dgm:spPr/>
    </dgm:pt>
    <dgm:pt modelId="{6DB0166D-103E-4034-940F-F1397A585E10}" type="pres">
      <dgm:prSet presAssocID="{A89922C8-8BEA-4140-84FA-024A88EF71A2}" presName="sp" presStyleCnt="0"/>
      <dgm:spPr/>
    </dgm:pt>
    <dgm:pt modelId="{3690266A-AE10-4673-9E0D-5EF4EE36E83D}" type="pres">
      <dgm:prSet presAssocID="{4E9ADCA1-8A92-4D69-BEC7-F257E7F34A60}" presName="composite" presStyleCnt="0"/>
      <dgm:spPr/>
    </dgm:pt>
    <dgm:pt modelId="{D412A958-57BF-4126-B786-211F193AFC2E}" type="pres">
      <dgm:prSet presAssocID="{4E9ADCA1-8A92-4D69-BEC7-F257E7F34A60}" presName="parentText" presStyleLbl="alignNode1" presStyleIdx="1" presStyleCnt="4">
        <dgm:presLayoutVars>
          <dgm:chMax val="1"/>
          <dgm:bulletEnabled val="1"/>
        </dgm:presLayoutVars>
      </dgm:prSet>
      <dgm:spPr/>
    </dgm:pt>
    <dgm:pt modelId="{A141B12B-17B9-46DD-BC63-A9D79E3AD497}" type="pres">
      <dgm:prSet presAssocID="{4E9ADCA1-8A92-4D69-BEC7-F257E7F34A60}" presName="descendantText" presStyleLbl="alignAcc1" presStyleIdx="1" presStyleCnt="4">
        <dgm:presLayoutVars>
          <dgm:bulletEnabled val="1"/>
        </dgm:presLayoutVars>
      </dgm:prSet>
      <dgm:spPr/>
    </dgm:pt>
    <dgm:pt modelId="{22A6DF93-ACF0-4968-A842-9AEB9A1F48C3}" type="pres">
      <dgm:prSet presAssocID="{8408FF9A-579C-4FB2-8C6E-664B98F7302A}" presName="sp" presStyleCnt="0"/>
      <dgm:spPr/>
    </dgm:pt>
    <dgm:pt modelId="{37382D89-A6DE-4954-ACAA-575A6E67E79A}" type="pres">
      <dgm:prSet presAssocID="{336E60D7-456C-4743-94BA-1A9203440AFD}" presName="composite" presStyleCnt="0"/>
      <dgm:spPr/>
    </dgm:pt>
    <dgm:pt modelId="{FD5414D3-CCF2-4894-A6D3-03BDCC89FEA5}" type="pres">
      <dgm:prSet presAssocID="{336E60D7-456C-4743-94BA-1A9203440AFD}" presName="parentText" presStyleLbl="alignNode1" presStyleIdx="2" presStyleCnt="4">
        <dgm:presLayoutVars>
          <dgm:chMax val="1"/>
          <dgm:bulletEnabled val="1"/>
        </dgm:presLayoutVars>
      </dgm:prSet>
      <dgm:spPr/>
    </dgm:pt>
    <dgm:pt modelId="{08A13769-F843-43BE-B871-EBCA44AECC0A}" type="pres">
      <dgm:prSet presAssocID="{336E60D7-456C-4743-94BA-1A9203440AFD}" presName="descendantText" presStyleLbl="alignAcc1" presStyleIdx="2" presStyleCnt="4" custLinFactNeighborY="0">
        <dgm:presLayoutVars>
          <dgm:bulletEnabled val="1"/>
        </dgm:presLayoutVars>
      </dgm:prSet>
      <dgm:spPr/>
    </dgm:pt>
    <dgm:pt modelId="{6DBE74A6-FDB7-4873-8EE4-FF78A357A713}" type="pres">
      <dgm:prSet presAssocID="{DB552C98-44F4-4BC4-9C68-82859895D889}" presName="sp" presStyleCnt="0"/>
      <dgm:spPr/>
    </dgm:pt>
    <dgm:pt modelId="{375FC1DF-82BD-403A-8E27-73918534CAE3}" type="pres">
      <dgm:prSet presAssocID="{6FDAAC56-EE15-43AC-9434-C99EFD680C61}" presName="composite" presStyleCnt="0"/>
      <dgm:spPr/>
    </dgm:pt>
    <dgm:pt modelId="{B0A96D2E-2709-4C0D-9EB8-119EEEDEFAE0}" type="pres">
      <dgm:prSet presAssocID="{6FDAAC56-EE15-43AC-9434-C99EFD680C61}" presName="parentText" presStyleLbl="alignNode1" presStyleIdx="3" presStyleCnt="4" custLinFactNeighborY="0">
        <dgm:presLayoutVars>
          <dgm:chMax val="1"/>
          <dgm:bulletEnabled val="1"/>
        </dgm:presLayoutVars>
      </dgm:prSet>
      <dgm:spPr/>
    </dgm:pt>
    <dgm:pt modelId="{807A5ECE-0126-4318-A3EC-B04903BC210E}" type="pres">
      <dgm:prSet presAssocID="{6FDAAC56-EE15-43AC-9434-C99EFD680C61}" presName="descendantText" presStyleLbl="alignAcc1" presStyleIdx="3" presStyleCnt="4">
        <dgm:presLayoutVars>
          <dgm:bulletEnabled val="1"/>
        </dgm:presLayoutVars>
      </dgm:prSet>
      <dgm:spPr/>
    </dgm:pt>
  </dgm:ptLst>
  <dgm:cxnLst>
    <dgm:cxn modelId="{6F07EB0F-B1F8-4AFD-B156-C27414EF64CB}" srcId="{F5A53CBD-30D4-4AC8-B42D-1502223A6DB5}" destId="{336E60D7-456C-4743-94BA-1A9203440AFD}" srcOrd="2" destOrd="0" parTransId="{473ECF78-21A6-4884-A4CF-A61300676631}" sibTransId="{DB552C98-44F4-4BC4-9C68-82859895D889}"/>
    <dgm:cxn modelId="{2F763E16-3FE6-406E-92B0-89C505B507ED}" srcId="{EF528795-F8E9-4961-8348-C8B6C60C389D}" destId="{590BDD0A-0FC9-42BE-A66B-B23E17DCDAB0}" srcOrd="0" destOrd="0" parTransId="{ECEE163B-ABC1-4D5B-A98F-94DF3DD03FD3}" sibTransId="{651DC30C-D0C7-4FF8-8D5D-572EC2C4775B}"/>
    <dgm:cxn modelId="{F190EC27-539C-4E3A-91B3-266712308932}" type="presOf" srcId="{6FDAAC56-EE15-43AC-9434-C99EFD680C61}" destId="{B0A96D2E-2709-4C0D-9EB8-119EEEDEFAE0}" srcOrd="0" destOrd="0" presId="urn:microsoft.com/office/officeart/2005/8/layout/chevron2"/>
    <dgm:cxn modelId="{53E0C036-3B46-499E-82BA-3705819CE0E5}" srcId="{4E9ADCA1-8A92-4D69-BEC7-F257E7F34A60}" destId="{EA530F8F-D09A-460E-A499-995A9DFDD1A7}" srcOrd="0" destOrd="0" parTransId="{A9A56299-8444-414C-854C-D3DF272FC325}" sibTransId="{A6AECD74-618A-4FAB-B054-BF7BE9553E80}"/>
    <dgm:cxn modelId="{2351D13A-61BB-46B4-B2C7-E0296E1D2E90}" srcId="{336E60D7-456C-4743-94BA-1A9203440AFD}" destId="{C2DCEBFF-3594-4559-99E5-087436DA3C59}" srcOrd="0" destOrd="0" parTransId="{9E72C6ED-F80B-48D1-92A5-6C75B930FFB9}" sibTransId="{EEF709A6-E2D5-41E7-B04E-EE3804367C10}"/>
    <dgm:cxn modelId="{EF9C764D-F2B7-4183-8F93-ADB1FAFF7E35}" type="presOf" srcId="{C2DCEBFF-3594-4559-99E5-087436DA3C59}" destId="{08A13769-F843-43BE-B871-EBCA44AECC0A}" srcOrd="0" destOrd="0" presId="urn:microsoft.com/office/officeart/2005/8/layout/chevron2"/>
    <dgm:cxn modelId="{08C2AD4D-D38E-4857-BB86-C2E3692C3B75}" type="presOf" srcId="{4E9ADCA1-8A92-4D69-BEC7-F257E7F34A60}" destId="{D412A958-57BF-4126-B786-211F193AFC2E}" srcOrd="0" destOrd="0" presId="urn:microsoft.com/office/officeart/2005/8/layout/chevron2"/>
    <dgm:cxn modelId="{CEE83456-145F-4ADF-B5B5-FEB9AD884ED8}" type="presOf" srcId="{A83C2A99-9006-464F-BD49-52DC1844DCBE}" destId="{807A5ECE-0126-4318-A3EC-B04903BC210E}" srcOrd="0" destOrd="0" presId="urn:microsoft.com/office/officeart/2005/8/layout/chevron2"/>
    <dgm:cxn modelId="{20933F76-8D36-430A-80B6-A7302BBA1113}" type="presOf" srcId="{336E60D7-456C-4743-94BA-1A9203440AFD}" destId="{FD5414D3-CCF2-4894-A6D3-03BDCC89FEA5}" srcOrd="0" destOrd="0" presId="urn:microsoft.com/office/officeart/2005/8/layout/chevron2"/>
    <dgm:cxn modelId="{867FDC78-A0B5-45A2-A2CE-644C1DA4C3FE}" srcId="{F5A53CBD-30D4-4AC8-B42D-1502223A6DB5}" destId="{4E9ADCA1-8A92-4D69-BEC7-F257E7F34A60}" srcOrd="1" destOrd="0" parTransId="{49860F5C-8390-4873-9E60-EEBA29393FC9}" sibTransId="{8408FF9A-579C-4FB2-8C6E-664B98F7302A}"/>
    <dgm:cxn modelId="{AF7F13AC-576C-44F3-8181-3924F53F2399}" type="presOf" srcId="{590BDD0A-0FC9-42BE-A66B-B23E17DCDAB0}" destId="{F1170B87-DB47-4078-BD48-C8DF96F6DE0C}" srcOrd="0" destOrd="0" presId="urn:microsoft.com/office/officeart/2005/8/layout/chevron2"/>
    <dgm:cxn modelId="{98C808B0-2E9E-408A-9EF7-3C69AF4F212D}" type="presOf" srcId="{F5A53CBD-30D4-4AC8-B42D-1502223A6DB5}" destId="{4F2A83D2-3B26-44DF-A285-49AD70D8FF57}" srcOrd="0" destOrd="0" presId="urn:microsoft.com/office/officeart/2005/8/layout/chevron2"/>
    <dgm:cxn modelId="{495A39B3-1A96-484A-B815-A2D96BB0AB66}" srcId="{F5A53CBD-30D4-4AC8-B42D-1502223A6DB5}" destId="{6FDAAC56-EE15-43AC-9434-C99EFD680C61}" srcOrd="3" destOrd="0" parTransId="{9DB67F84-18FD-44C8-8F00-C7DE2AC20151}" sibTransId="{3D89D24E-23B8-4068-824C-3144D678C06F}"/>
    <dgm:cxn modelId="{53E5A0CC-82C9-4350-A5C8-770F595D631D}" srcId="{6FDAAC56-EE15-43AC-9434-C99EFD680C61}" destId="{A83C2A99-9006-464F-BD49-52DC1844DCBE}" srcOrd="0" destOrd="0" parTransId="{BC6BDE05-B5F2-4636-9765-AE0B24EC70CD}" sibTransId="{8B2CD0F9-236B-4685-AFB4-E63E508B4072}"/>
    <dgm:cxn modelId="{313CADDB-FFE7-4C94-8CB7-CDDB025FF0C1}" srcId="{F5A53CBD-30D4-4AC8-B42D-1502223A6DB5}" destId="{EF528795-F8E9-4961-8348-C8B6C60C389D}" srcOrd="0" destOrd="0" parTransId="{A62A0F08-9D14-4F79-AC46-E78217B734FE}" sibTransId="{A89922C8-8BEA-4140-84FA-024A88EF71A2}"/>
    <dgm:cxn modelId="{93DF6EE7-EC34-401F-B704-36D82CC41D02}" type="presOf" srcId="{EF528795-F8E9-4961-8348-C8B6C60C389D}" destId="{F82B06B5-03ED-4897-BA3A-46F0D95B852E}" srcOrd="0" destOrd="0" presId="urn:microsoft.com/office/officeart/2005/8/layout/chevron2"/>
    <dgm:cxn modelId="{9E506CFF-9114-4878-9EA4-8D9114B02920}" type="presOf" srcId="{EA530F8F-D09A-460E-A499-995A9DFDD1A7}" destId="{A141B12B-17B9-46DD-BC63-A9D79E3AD497}" srcOrd="0" destOrd="0" presId="urn:microsoft.com/office/officeart/2005/8/layout/chevron2"/>
    <dgm:cxn modelId="{FE9160C0-530D-4923-8AEF-DD3556D1B69E}" type="presParOf" srcId="{4F2A83D2-3B26-44DF-A285-49AD70D8FF57}" destId="{4B9A2E83-CCAF-4A3B-B485-F68479FCCDFD}" srcOrd="0" destOrd="0" presId="urn:microsoft.com/office/officeart/2005/8/layout/chevron2"/>
    <dgm:cxn modelId="{6A0B262C-2F97-4A30-89C3-43985D4DAC40}" type="presParOf" srcId="{4B9A2E83-CCAF-4A3B-B485-F68479FCCDFD}" destId="{F82B06B5-03ED-4897-BA3A-46F0D95B852E}" srcOrd="0" destOrd="0" presId="urn:microsoft.com/office/officeart/2005/8/layout/chevron2"/>
    <dgm:cxn modelId="{E070F47E-06C1-495D-9FA9-31C0A1F2BB96}" type="presParOf" srcId="{4B9A2E83-CCAF-4A3B-B485-F68479FCCDFD}" destId="{F1170B87-DB47-4078-BD48-C8DF96F6DE0C}" srcOrd="1" destOrd="0" presId="urn:microsoft.com/office/officeart/2005/8/layout/chevron2"/>
    <dgm:cxn modelId="{A574F86D-2325-47C4-85EB-BC6A844980B2}" type="presParOf" srcId="{4F2A83D2-3B26-44DF-A285-49AD70D8FF57}" destId="{6DB0166D-103E-4034-940F-F1397A585E10}" srcOrd="1" destOrd="0" presId="urn:microsoft.com/office/officeart/2005/8/layout/chevron2"/>
    <dgm:cxn modelId="{820771CD-D038-4789-BC67-207F55EBC1A8}" type="presParOf" srcId="{4F2A83D2-3B26-44DF-A285-49AD70D8FF57}" destId="{3690266A-AE10-4673-9E0D-5EF4EE36E83D}" srcOrd="2" destOrd="0" presId="urn:microsoft.com/office/officeart/2005/8/layout/chevron2"/>
    <dgm:cxn modelId="{71B70C31-C6C0-4FF1-9AEB-4001FD6B10AA}" type="presParOf" srcId="{3690266A-AE10-4673-9E0D-5EF4EE36E83D}" destId="{D412A958-57BF-4126-B786-211F193AFC2E}" srcOrd="0" destOrd="0" presId="urn:microsoft.com/office/officeart/2005/8/layout/chevron2"/>
    <dgm:cxn modelId="{E0288D9B-E70F-4465-A711-11FE72AC7ED1}" type="presParOf" srcId="{3690266A-AE10-4673-9E0D-5EF4EE36E83D}" destId="{A141B12B-17B9-46DD-BC63-A9D79E3AD497}" srcOrd="1" destOrd="0" presId="urn:microsoft.com/office/officeart/2005/8/layout/chevron2"/>
    <dgm:cxn modelId="{BB74F75C-20BF-4065-9A6F-8DBF6B68026A}" type="presParOf" srcId="{4F2A83D2-3B26-44DF-A285-49AD70D8FF57}" destId="{22A6DF93-ACF0-4968-A842-9AEB9A1F48C3}" srcOrd="3" destOrd="0" presId="urn:microsoft.com/office/officeart/2005/8/layout/chevron2"/>
    <dgm:cxn modelId="{99C6D3DA-3538-42C5-A21E-EF401283C052}" type="presParOf" srcId="{4F2A83D2-3B26-44DF-A285-49AD70D8FF57}" destId="{37382D89-A6DE-4954-ACAA-575A6E67E79A}" srcOrd="4" destOrd="0" presId="urn:microsoft.com/office/officeart/2005/8/layout/chevron2"/>
    <dgm:cxn modelId="{3DBB257E-5759-4673-AD6A-96236F1DD038}" type="presParOf" srcId="{37382D89-A6DE-4954-ACAA-575A6E67E79A}" destId="{FD5414D3-CCF2-4894-A6D3-03BDCC89FEA5}" srcOrd="0" destOrd="0" presId="urn:microsoft.com/office/officeart/2005/8/layout/chevron2"/>
    <dgm:cxn modelId="{2EDCAB5A-1242-4E2F-AA38-4767EE59E663}" type="presParOf" srcId="{37382D89-A6DE-4954-ACAA-575A6E67E79A}" destId="{08A13769-F843-43BE-B871-EBCA44AECC0A}" srcOrd="1" destOrd="0" presId="urn:microsoft.com/office/officeart/2005/8/layout/chevron2"/>
    <dgm:cxn modelId="{15B67A90-6373-4751-AE59-5BF18CB2500F}" type="presParOf" srcId="{4F2A83D2-3B26-44DF-A285-49AD70D8FF57}" destId="{6DBE74A6-FDB7-4873-8EE4-FF78A357A713}" srcOrd="5" destOrd="0" presId="urn:microsoft.com/office/officeart/2005/8/layout/chevron2"/>
    <dgm:cxn modelId="{C3B2F0B3-754C-48D7-A5CC-770912C04EEC}" type="presParOf" srcId="{4F2A83D2-3B26-44DF-A285-49AD70D8FF57}" destId="{375FC1DF-82BD-403A-8E27-73918534CAE3}" srcOrd="6" destOrd="0" presId="urn:microsoft.com/office/officeart/2005/8/layout/chevron2"/>
    <dgm:cxn modelId="{A0EA3AC6-CFEC-42EC-9EF1-9592D561FF6B}" type="presParOf" srcId="{375FC1DF-82BD-403A-8E27-73918534CAE3}" destId="{B0A96D2E-2709-4C0D-9EB8-119EEEDEFAE0}" srcOrd="0" destOrd="0" presId="urn:microsoft.com/office/officeart/2005/8/layout/chevron2"/>
    <dgm:cxn modelId="{D6570FAE-36A0-4683-B292-40448D2C8ED9}" type="presParOf" srcId="{375FC1DF-82BD-403A-8E27-73918534CAE3}" destId="{807A5ECE-0126-4318-A3EC-B04903BC210E}"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D841B1-5205-4874-B66F-EC91143EE8B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94B2C09-B426-41CD-9A92-453AF5CB5447}">
      <dgm:prSet phldrT="[Text]"/>
      <dgm:spPr/>
      <dgm:t>
        <a:bodyPr/>
        <a:lstStyle/>
        <a:p>
          <a:r>
            <a:rPr lang="id-ID" dirty="0"/>
            <a:t>KOMANDAN LAPANGAN</a:t>
          </a:r>
          <a:endParaRPr lang="en-US" dirty="0"/>
        </a:p>
      </dgm:t>
    </dgm:pt>
    <dgm:pt modelId="{52E5CA8D-87CC-43A7-B95A-76B850D54F53}" type="parTrans" cxnId="{3021AC2F-2423-46DE-9317-087B5F3E7A22}">
      <dgm:prSet/>
      <dgm:spPr/>
      <dgm:t>
        <a:bodyPr/>
        <a:lstStyle/>
        <a:p>
          <a:endParaRPr lang="en-US"/>
        </a:p>
      </dgm:t>
    </dgm:pt>
    <dgm:pt modelId="{C2CF26AF-8552-44B8-B0EA-14F51103C13D}" type="sibTrans" cxnId="{3021AC2F-2423-46DE-9317-087B5F3E7A22}">
      <dgm:prSet/>
      <dgm:spPr/>
      <dgm:t>
        <a:bodyPr/>
        <a:lstStyle/>
        <a:p>
          <a:endParaRPr lang="en-US"/>
        </a:p>
      </dgm:t>
    </dgm:pt>
    <dgm:pt modelId="{E279DAD9-623D-45FB-9105-590283F72F37}">
      <dgm:prSet phldrT="[Text]"/>
      <dgm:spPr/>
      <dgm:t>
        <a:bodyPr/>
        <a:lstStyle/>
        <a:p>
          <a:r>
            <a:rPr lang="id-ID" dirty="0"/>
            <a:t>ORATOR</a:t>
          </a:r>
          <a:endParaRPr lang="en-US" dirty="0"/>
        </a:p>
      </dgm:t>
    </dgm:pt>
    <dgm:pt modelId="{25EB2823-E7C8-41E8-A476-1C09BA89BE6A}" type="parTrans" cxnId="{28704E2C-61B7-4C65-BE95-84653500F885}">
      <dgm:prSet/>
      <dgm:spPr/>
      <dgm:t>
        <a:bodyPr/>
        <a:lstStyle/>
        <a:p>
          <a:endParaRPr lang="en-US"/>
        </a:p>
      </dgm:t>
    </dgm:pt>
    <dgm:pt modelId="{BAD24CB0-040B-411A-95A5-AB5C326352C7}" type="sibTrans" cxnId="{28704E2C-61B7-4C65-BE95-84653500F885}">
      <dgm:prSet/>
      <dgm:spPr/>
      <dgm:t>
        <a:bodyPr/>
        <a:lstStyle/>
        <a:p>
          <a:endParaRPr lang="en-US"/>
        </a:p>
      </dgm:t>
    </dgm:pt>
    <dgm:pt modelId="{5C3EEBBF-C6D9-41C0-8F4B-0B2962FEA901}">
      <dgm:prSet phldrT="[Text]"/>
      <dgm:spPr/>
      <dgm:t>
        <a:bodyPr/>
        <a:lstStyle/>
        <a:p>
          <a:r>
            <a:rPr lang="id-ID" dirty="0"/>
            <a:t>HUMAS</a:t>
          </a:r>
          <a:endParaRPr lang="en-US" dirty="0"/>
        </a:p>
      </dgm:t>
    </dgm:pt>
    <dgm:pt modelId="{A2EFAA15-049A-4011-B25A-D5FD2F046430}" type="parTrans" cxnId="{0D51327C-33F8-40B4-96E4-05C36C8161B2}">
      <dgm:prSet/>
      <dgm:spPr/>
      <dgm:t>
        <a:bodyPr/>
        <a:lstStyle/>
        <a:p>
          <a:endParaRPr lang="en-US"/>
        </a:p>
      </dgm:t>
    </dgm:pt>
    <dgm:pt modelId="{26377ED4-62C5-4EAE-8E1B-23BA072F3674}" type="sibTrans" cxnId="{0D51327C-33F8-40B4-96E4-05C36C8161B2}">
      <dgm:prSet/>
      <dgm:spPr/>
      <dgm:t>
        <a:bodyPr/>
        <a:lstStyle/>
        <a:p>
          <a:endParaRPr lang="en-US"/>
        </a:p>
      </dgm:t>
    </dgm:pt>
    <dgm:pt modelId="{C0AA079D-4C13-40A6-8FFD-B6C186324AB0}">
      <dgm:prSet phldrT="[Text]"/>
      <dgm:spPr/>
      <dgm:t>
        <a:bodyPr/>
        <a:lstStyle/>
        <a:p>
          <a:r>
            <a:rPr lang="id-ID" dirty="0"/>
            <a:t>DOKUMENTATOR / MEDIA MASSA</a:t>
          </a:r>
          <a:endParaRPr lang="en-US" dirty="0"/>
        </a:p>
      </dgm:t>
    </dgm:pt>
    <dgm:pt modelId="{B3AC877A-27FD-4B51-9015-25A2CA496E4D}" type="parTrans" cxnId="{9EC0569B-7AB1-484F-B272-750C09AA4307}">
      <dgm:prSet/>
      <dgm:spPr/>
      <dgm:t>
        <a:bodyPr/>
        <a:lstStyle/>
        <a:p>
          <a:endParaRPr lang="en-US"/>
        </a:p>
      </dgm:t>
    </dgm:pt>
    <dgm:pt modelId="{D0346E94-4E77-4A56-80F9-0B7C11B779F6}" type="sibTrans" cxnId="{9EC0569B-7AB1-484F-B272-750C09AA4307}">
      <dgm:prSet/>
      <dgm:spPr/>
      <dgm:t>
        <a:bodyPr/>
        <a:lstStyle/>
        <a:p>
          <a:endParaRPr lang="en-US"/>
        </a:p>
      </dgm:t>
    </dgm:pt>
    <dgm:pt modelId="{DE90FADA-D9FA-4CED-A10C-DAC3E75FE404}">
      <dgm:prSet/>
      <dgm:spPr/>
      <dgm:t>
        <a:bodyPr/>
        <a:lstStyle/>
        <a:p>
          <a:r>
            <a:rPr lang="id-ID" dirty="0"/>
            <a:t>MEDIS</a:t>
          </a:r>
          <a:endParaRPr lang="en-US" dirty="0"/>
        </a:p>
      </dgm:t>
    </dgm:pt>
    <dgm:pt modelId="{3FED3114-22FB-4C43-BFAB-E6EE01477D7A}" type="parTrans" cxnId="{E364DBDC-356A-4C21-95CC-2B80359A1843}">
      <dgm:prSet/>
      <dgm:spPr/>
      <dgm:t>
        <a:bodyPr/>
        <a:lstStyle/>
        <a:p>
          <a:endParaRPr lang="en-US"/>
        </a:p>
      </dgm:t>
    </dgm:pt>
    <dgm:pt modelId="{2A74990F-C335-425A-AA1D-77A065A900A1}" type="sibTrans" cxnId="{E364DBDC-356A-4C21-95CC-2B80359A1843}">
      <dgm:prSet/>
      <dgm:spPr/>
      <dgm:t>
        <a:bodyPr/>
        <a:lstStyle/>
        <a:p>
          <a:endParaRPr lang="en-US"/>
        </a:p>
      </dgm:t>
    </dgm:pt>
    <dgm:pt modelId="{A6767122-5B1B-4078-9220-42BB6EE23CA5}">
      <dgm:prSet/>
      <dgm:spPr/>
      <dgm:t>
        <a:bodyPr/>
        <a:lstStyle/>
        <a:p>
          <a:r>
            <a:rPr lang="id-ID" dirty="0"/>
            <a:t>LOGISTIK</a:t>
          </a:r>
          <a:endParaRPr lang="en-US" dirty="0"/>
        </a:p>
      </dgm:t>
    </dgm:pt>
    <dgm:pt modelId="{2236FE23-C3EC-4665-876E-9A51E6597D31}" type="parTrans" cxnId="{F065B2EA-DB84-4434-A337-09B099971579}">
      <dgm:prSet/>
      <dgm:spPr/>
      <dgm:t>
        <a:bodyPr/>
        <a:lstStyle/>
        <a:p>
          <a:endParaRPr lang="en-US"/>
        </a:p>
      </dgm:t>
    </dgm:pt>
    <dgm:pt modelId="{257FA8FE-AD91-4621-B25A-4D90E39A4C8A}" type="sibTrans" cxnId="{F065B2EA-DB84-4434-A337-09B099971579}">
      <dgm:prSet/>
      <dgm:spPr/>
      <dgm:t>
        <a:bodyPr/>
        <a:lstStyle/>
        <a:p>
          <a:endParaRPr lang="en-US"/>
        </a:p>
      </dgm:t>
    </dgm:pt>
    <dgm:pt modelId="{205DFC60-F455-4DE9-AAB6-18463E59BA6D}">
      <dgm:prSet/>
      <dgm:spPr/>
      <dgm:t>
        <a:bodyPr/>
        <a:lstStyle/>
        <a:p>
          <a:r>
            <a:rPr lang="id-ID" dirty="0"/>
            <a:t>NEGOSIATOR</a:t>
          </a:r>
          <a:endParaRPr lang="en-US" dirty="0"/>
        </a:p>
      </dgm:t>
    </dgm:pt>
    <dgm:pt modelId="{161B904D-E26E-4685-8B06-434AE85617F8}" type="parTrans" cxnId="{C97B4364-7F0C-4FE4-BA50-668CDCDC8576}">
      <dgm:prSet/>
      <dgm:spPr/>
      <dgm:t>
        <a:bodyPr/>
        <a:lstStyle/>
        <a:p>
          <a:endParaRPr lang="en-US"/>
        </a:p>
      </dgm:t>
    </dgm:pt>
    <dgm:pt modelId="{CB0330C7-A4F4-44E0-A241-C62FB40B779F}" type="sibTrans" cxnId="{C97B4364-7F0C-4FE4-BA50-668CDCDC8576}">
      <dgm:prSet/>
      <dgm:spPr/>
      <dgm:t>
        <a:bodyPr/>
        <a:lstStyle/>
        <a:p>
          <a:endParaRPr lang="en-US"/>
        </a:p>
      </dgm:t>
    </dgm:pt>
    <dgm:pt modelId="{4238AD9B-D391-4DBF-9781-BAD7A475C7CD}">
      <dgm:prSet/>
      <dgm:spPr/>
      <dgm:t>
        <a:bodyPr/>
        <a:lstStyle/>
        <a:p>
          <a:r>
            <a:rPr lang="id-ID" dirty="0"/>
            <a:t>AGITATOR / PROVOKATOR</a:t>
          </a:r>
          <a:endParaRPr lang="en-US" dirty="0"/>
        </a:p>
      </dgm:t>
    </dgm:pt>
    <dgm:pt modelId="{9A1EEAE6-AD86-41BA-A0B6-07A2B9783E58}" type="parTrans" cxnId="{324DB9C4-2708-4725-A2FF-564BCE8A6BF7}">
      <dgm:prSet/>
      <dgm:spPr/>
      <dgm:t>
        <a:bodyPr/>
        <a:lstStyle/>
        <a:p>
          <a:endParaRPr lang="en-US"/>
        </a:p>
      </dgm:t>
    </dgm:pt>
    <dgm:pt modelId="{CC4E71A4-EF79-420F-A48C-8124104CECCA}" type="sibTrans" cxnId="{324DB9C4-2708-4725-A2FF-564BCE8A6BF7}">
      <dgm:prSet/>
      <dgm:spPr/>
      <dgm:t>
        <a:bodyPr/>
        <a:lstStyle/>
        <a:p>
          <a:endParaRPr lang="en-US"/>
        </a:p>
      </dgm:t>
    </dgm:pt>
    <dgm:pt modelId="{4AD5A3CE-B54E-4024-B0F2-F1ABD798E84F}">
      <dgm:prSet/>
      <dgm:spPr/>
      <dgm:t>
        <a:bodyPr/>
        <a:lstStyle/>
        <a:p>
          <a:r>
            <a:rPr lang="id-ID" dirty="0"/>
            <a:t>KEAMANAN/INTEL</a:t>
          </a:r>
          <a:endParaRPr lang="en-US" dirty="0"/>
        </a:p>
      </dgm:t>
    </dgm:pt>
    <dgm:pt modelId="{DBA0B3B0-87BF-4811-BB79-1655B7D50B64}" type="parTrans" cxnId="{F4A38EB8-FC4C-4231-9A52-888D7EFEFCBA}">
      <dgm:prSet/>
      <dgm:spPr/>
      <dgm:t>
        <a:bodyPr/>
        <a:lstStyle/>
        <a:p>
          <a:endParaRPr lang="en-US"/>
        </a:p>
      </dgm:t>
    </dgm:pt>
    <dgm:pt modelId="{B987D994-AA95-4E47-9A20-C9EC5DB6841C}" type="sibTrans" cxnId="{F4A38EB8-FC4C-4231-9A52-888D7EFEFCBA}">
      <dgm:prSet/>
      <dgm:spPr/>
      <dgm:t>
        <a:bodyPr/>
        <a:lstStyle/>
        <a:p>
          <a:endParaRPr lang="en-US"/>
        </a:p>
      </dgm:t>
    </dgm:pt>
    <dgm:pt modelId="{9513EDAC-368C-4653-B07F-B7E98AF2D8EC}" type="pres">
      <dgm:prSet presAssocID="{B8D841B1-5205-4874-B66F-EC91143EE8BA}" presName="hierChild1" presStyleCnt="0">
        <dgm:presLayoutVars>
          <dgm:orgChart val="1"/>
          <dgm:chPref val="1"/>
          <dgm:dir/>
          <dgm:animOne val="branch"/>
          <dgm:animLvl val="lvl"/>
          <dgm:resizeHandles/>
        </dgm:presLayoutVars>
      </dgm:prSet>
      <dgm:spPr/>
    </dgm:pt>
    <dgm:pt modelId="{CC14ACEC-20D1-458D-A1BF-D3DE1BF2A0A7}" type="pres">
      <dgm:prSet presAssocID="{594B2C09-B426-41CD-9A92-453AF5CB5447}" presName="hierRoot1" presStyleCnt="0">
        <dgm:presLayoutVars>
          <dgm:hierBranch/>
        </dgm:presLayoutVars>
      </dgm:prSet>
      <dgm:spPr/>
    </dgm:pt>
    <dgm:pt modelId="{3E07C649-FF81-47D8-8AF9-0BC457A2C228}" type="pres">
      <dgm:prSet presAssocID="{594B2C09-B426-41CD-9A92-453AF5CB5447}" presName="rootComposite1" presStyleCnt="0"/>
      <dgm:spPr/>
    </dgm:pt>
    <dgm:pt modelId="{9F852AAE-2E45-4A84-AA03-0CE6394AB948}" type="pres">
      <dgm:prSet presAssocID="{594B2C09-B426-41CD-9A92-453AF5CB5447}" presName="rootText1" presStyleLbl="node0" presStyleIdx="0" presStyleCnt="1" custLinFactNeighborX="0" custLinFactNeighborY="-37184">
        <dgm:presLayoutVars>
          <dgm:chPref val="3"/>
        </dgm:presLayoutVars>
      </dgm:prSet>
      <dgm:spPr/>
    </dgm:pt>
    <dgm:pt modelId="{71F809DD-0AAC-4B1F-B120-534F34206C4A}" type="pres">
      <dgm:prSet presAssocID="{594B2C09-B426-41CD-9A92-453AF5CB5447}" presName="rootConnector1" presStyleLbl="node1" presStyleIdx="0" presStyleCnt="0"/>
      <dgm:spPr/>
    </dgm:pt>
    <dgm:pt modelId="{F65DA610-3F14-4FD7-8E6A-5E9A6D97ABBE}" type="pres">
      <dgm:prSet presAssocID="{594B2C09-B426-41CD-9A92-453AF5CB5447}" presName="hierChild2" presStyleCnt="0"/>
      <dgm:spPr/>
    </dgm:pt>
    <dgm:pt modelId="{FE5039FF-11A2-422A-89C7-2F96C45C5BB5}" type="pres">
      <dgm:prSet presAssocID="{161B904D-E26E-4685-8B06-434AE85617F8}" presName="Name35" presStyleLbl="parChTrans1D2" presStyleIdx="0" presStyleCnt="8"/>
      <dgm:spPr/>
    </dgm:pt>
    <dgm:pt modelId="{DEC76B29-6E47-40BD-B6B9-7A68ACAF0124}" type="pres">
      <dgm:prSet presAssocID="{205DFC60-F455-4DE9-AAB6-18463E59BA6D}" presName="hierRoot2" presStyleCnt="0">
        <dgm:presLayoutVars>
          <dgm:hierBranch val="init"/>
        </dgm:presLayoutVars>
      </dgm:prSet>
      <dgm:spPr/>
    </dgm:pt>
    <dgm:pt modelId="{B9AB05AC-6667-4852-9FC5-C056BFBB599D}" type="pres">
      <dgm:prSet presAssocID="{205DFC60-F455-4DE9-AAB6-18463E59BA6D}" presName="rootComposite" presStyleCnt="0"/>
      <dgm:spPr/>
    </dgm:pt>
    <dgm:pt modelId="{BF6458F8-21D7-4628-8B40-8FA872291B24}" type="pres">
      <dgm:prSet presAssocID="{205DFC60-F455-4DE9-AAB6-18463E59BA6D}" presName="rootText" presStyleLbl="node2" presStyleIdx="0" presStyleCnt="8" custLinFactX="15059" custLinFactNeighborX="100000" custLinFactNeighborY="22874">
        <dgm:presLayoutVars>
          <dgm:chPref val="3"/>
        </dgm:presLayoutVars>
      </dgm:prSet>
      <dgm:spPr/>
    </dgm:pt>
    <dgm:pt modelId="{3E2DDD0E-64A7-4064-9BAF-BAA9FE421D5C}" type="pres">
      <dgm:prSet presAssocID="{205DFC60-F455-4DE9-AAB6-18463E59BA6D}" presName="rootConnector" presStyleLbl="node2" presStyleIdx="0" presStyleCnt="8"/>
      <dgm:spPr/>
    </dgm:pt>
    <dgm:pt modelId="{9D3111E6-B360-4B04-AF57-EBE00FF05BFC}" type="pres">
      <dgm:prSet presAssocID="{205DFC60-F455-4DE9-AAB6-18463E59BA6D}" presName="hierChild4" presStyleCnt="0"/>
      <dgm:spPr/>
    </dgm:pt>
    <dgm:pt modelId="{34FE2D3D-37F1-4A64-92C7-B3C07AD3F474}" type="pres">
      <dgm:prSet presAssocID="{205DFC60-F455-4DE9-AAB6-18463E59BA6D}" presName="hierChild5" presStyleCnt="0"/>
      <dgm:spPr/>
    </dgm:pt>
    <dgm:pt modelId="{DA0BB66B-AC81-4AA0-AD0A-C8E2B7A4F29D}" type="pres">
      <dgm:prSet presAssocID="{25EB2823-E7C8-41E8-A476-1C09BA89BE6A}" presName="Name35" presStyleLbl="parChTrans1D2" presStyleIdx="1" presStyleCnt="8"/>
      <dgm:spPr/>
    </dgm:pt>
    <dgm:pt modelId="{3C890E66-21EC-494F-BA94-DDCC76B19E36}" type="pres">
      <dgm:prSet presAssocID="{E279DAD9-623D-45FB-9105-590283F72F37}" presName="hierRoot2" presStyleCnt="0">
        <dgm:presLayoutVars>
          <dgm:hierBranch/>
        </dgm:presLayoutVars>
      </dgm:prSet>
      <dgm:spPr/>
    </dgm:pt>
    <dgm:pt modelId="{D3ADEBA4-E56C-4B0B-B3C6-10FE4D74EEEF}" type="pres">
      <dgm:prSet presAssocID="{E279DAD9-623D-45FB-9105-590283F72F37}" presName="rootComposite" presStyleCnt="0"/>
      <dgm:spPr/>
    </dgm:pt>
    <dgm:pt modelId="{90A892CE-BAD1-4AD3-A853-9CB64C12E6D1}" type="pres">
      <dgm:prSet presAssocID="{E279DAD9-623D-45FB-9105-590283F72F37}" presName="rootText" presStyleLbl="node2" presStyleIdx="1" presStyleCnt="8" custLinFactX="15059" custLinFactNeighborX="100000" custLinFactNeighborY="22874">
        <dgm:presLayoutVars>
          <dgm:chPref val="3"/>
        </dgm:presLayoutVars>
      </dgm:prSet>
      <dgm:spPr/>
    </dgm:pt>
    <dgm:pt modelId="{2CEFDBE8-19C1-4F98-810D-B2173BFE31A4}" type="pres">
      <dgm:prSet presAssocID="{E279DAD9-623D-45FB-9105-590283F72F37}" presName="rootConnector" presStyleLbl="node2" presStyleIdx="1" presStyleCnt="8"/>
      <dgm:spPr/>
    </dgm:pt>
    <dgm:pt modelId="{839313A1-5D69-4B1E-ABE8-598234373E9D}" type="pres">
      <dgm:prSet presAssocID="{E279DAD9-623D-45FB-9105-590283F72F37}" presName="hierChild4" presStyleCnt="0"/>
      <dgm:spPr/>
    </dgm:pt>
    <dgm:pt modelId="{B60DDCC7-8F79-42A7-A30F-D01BE44B486D}" type="pres">
      <dgm:prSet presAssocID="{E279DAD9-623D-45FB-9105-590283F72F37}" presName="hierChild5" presStyleCnt="0"/>
      <dgm:spPr/>
    </dgm:pt>
    <dgm:pt modelId="{A021B1F2-9D1A-43FB-9C64-D5A7FB30B193}" type="pres">
      <dgm:prSet presAssocID="{A2EFAA15-049A-4011-B25A-D5FD2F046430}" presName="Name35" presStyleLbl="parChTrans1D2" presStyleIdx="2" presStyleCnt="8"/>
      <dgm:spPr/>
    </dgm:pt>
    <dgm:pt modelId="{8B28837A-4678-46F3-A861-8F151526BC9C}" type="pres">
      <dgm:prSet presAssocID="{5C3EEBBF-C6D9-41C0-8F4B-0B2962FEA901}" presName="hierRoot2" presStyleCnt="0">
        <dgm:presLayoutVars>
          <dgm:hierBranch val="init"/>
        </dgm:presLayoutVars>
      </dgm:prSet>
      <dgm:spPr/>
    </dgm:pt>
    <dgm:pt modelId="{BF974724-0100-40BA-B475-13A1CC7133B3}" type="pres">
      <dgm:prSet presAssocID="{5C3EEBBF-C6D9-41C0-8F4B-0B2962FEA901}" presName="rootComposite" presStyleCnt="0"/>
      <dgm:spPr/>
    </dgm:pt>
    <dgm:pt modelId="{F8C86204-B1F5-41CE-A9A7-3EB129B6F62C}" type="pres">
      <dgm:prSet presAssocID="{5C3EEBBF-C6D9-41C0-8F4B-0B2962FEA901}" presName="rootText" presStyleLbl="node2" presStyleIdx="2" presStyleCnt="8" custLinFactX="15059" custLinFactNeighborX="100000" custLinFactNeighborY="22874">
        <dgm:presLayoutVars>
          <dgm:chPref val="3"/>
        </dgm:presLayoutVars>
      </dgm:prSet>
      <dgm:spPr/>
    </dgm:pt>
    <dgm:pt modelId="{4C9A906C-6BA9-4F13-853C-739B0A107F3D}" type="pres">
      <dgm:prSet presAssocID="{5C3EEBBF-C6D9-41C0-8F4B-0B2962FEA901}" presName="rootConnector" presStyleLbl="node2" presStyleIdx="2" presStyleCnt="8"/>
      <dgm:spPr/>
    </dgm:pt>
    <dgm:pt modelId="{51997A82-D558-4832-B7FB-2B05FD079B91}" type="pres">
      <dgm:prSet presAssocID="{5C3EEBBF-C6D9-41C0-8F4B-0B2962FEA901}" presName="hierChild4" presStyleCnt="0"/>
      <dgm:spPr/>
    </dgm:pt>
    <dgm:pt modelId="{ED324884-25BB-4AF4-ABBB-14DA6C2EAE54}" type="pres">
      <dgm:prSet presAssocID="{5C3EEBBF-C6D9-41C0-8F4B-0B2962FEA901}" presName="hierChild5" presStyleCnt="0"/>
      <dgm:spPr/>
    </dgm:pt>
    <dgm:pt modelId="{41506B97-396F-41B5-8ECC-7E562340A3B8}" type="pres">
      <dgm:prSet presAssocID="{B3AC877A-27FD-4B51-9015-25A2CA496E4D}" presName="Name35" presStyleLbl="parChTrans1D2" presStyleIdx="3" presStyleCnt="8"/>
      <dgm:spPr/>
    </dgm:pt>
    <dgm:pt modelId="{EE640439-F5AA-4907-B27E-31B16027E70C}" type="pres">
      <dgm:prSet presAssocID="{C0AA079D-4C13-40A6-8FFD-B6C186324AB0}" presName="hierRoot2" presStyleCnt="0">
        <dgm:presLayoutVars>
          <dgm:hierBranch val="init"/>
        </dgm:presLayoutVars>
      </dgm:prSet>
      <dgm:spPr/>
    </dgm:pt>
    <dgm:pt modelId="{D96CA56F-7504-4173-B2D7-2E13744C3333}" type="pres">
      <dgm:prSet presAssocID="{C0AA079D-4C13-40A6-8FFD-B6C186324AB0}" presName="rootComposite" presStyleCnt="0"/>
      <dgm:spPr/>
    </dgm:pt>
    <dgm:pt modelId="{D954DD6D-B0AB-415B-94DE-2DE7225AB34F}" type="pres">
      <dgm:prSet presAssocID="{C0AA079D-4C13-40A6-8FFD-B6C186324AB0}" presName="rootText" presStyleLbl="node2" presStyleIdx="3" presStyleCnt="8" custLinFactY="100000" custLinFactNeighborX="-3799" custLinFactNeighborY="121085">
        <dgm:presLayoutVars>
          <dgm:chPref val="3"/>
        </dgm:presLayoutVars>
      </dgm:prSet>
      <dgm:spPr/>
    </dgm:pt>
    <dgm:pt modelId="{26D415A7-38D6-4DDF-9DB8-AA00992C4ECE}" type="pres">
      <dgm:prSet presAssocID="{C0AA079D-4C13-40A6-8FFD-B6C186324AB0}" presName="rootConnector" presStyleLbl="node2" presStyleIdx="3" presStyleCnt="8"/>
      <dgm:spPr/>
    </dgm:pt>
    <dgm:pt modelId="{550AC39A-2433-41C0-B9FF-0B03737CFA4C}" type="pres">
      <dgm:prSet presAssocID="{C0AA079D-4C13-40A6-8FFD-B6C186324AB0}" presName="hierChild4" presStyleCnt="0"/>
      <dgm:spPr/>
    </dgm:pt>
    <dgm:pt modelId="{422CEBAA-30CE-4060-8233-DB147ECC6C14}" type="pres">
      <dgm:prSet presAssocID="{C0AA079D-4C13-40A6-8FFD-B6C186324AB0}" presName="hierChild5" presStyleCnt="0"/>
      <dgm:spPr/>
    </dgm:pt>
    <dgm:pt modelId="{09223698-114A-4308-9AC1-C6B9D6B9AF21}" type="pres">
      <dgm:prSet presAssocID="{3FED3114-22FB-4C43-BFAB-E6EE01477D7A}" presName="Name35" presStyleLbl="parChTrans1D2" presStyleIdx="4" presStyleCnt="8"/>
      <dgm:spPr/>
    </dgm:pt>
    <dgm:pt modelId="{00B315DD-F5AE-44A3-856C-3EBE3C4D14A0}" type="pres">
      <dgm:prSet presAssocID="{DE90FADA-D9FA-4CED-A10C-DAC3E75FE404}" presName="hierRoot2" presStyleCnt="0">
        <dgm:presLayoutVars>
          <dgm:hierBranch val="init"/>
        </dgm:presLayoutVars>
      </dgm:prSet>
      <dgm:spPr/>
    </dgm:pt>
    <dgm:pt modelId="{5DE9FEC9-0B58-4695-AFA6-730B53DACA44}" type="pres">
      <dgm:prSet presAssocID="{DE90FADA-D9FA-4CED-A10C-DAC3E75FE404}" presName="rootComposite" presStyleCnt="0"/>
      <dgm:spPr/>
    </dgm:pt>
    <dgm:pt modelId="{DAF14670-682D-448A-9040-C12437F8D994}" type="pres">
      <dgm:prSet presAssocID="{DE90FADA-D9FA-4CED-A10C-DAC3E75FE404}" presName="rootText" presStyleLbl="node2" presStyleIdx="4" presStyleCnt="8" custLinFactY="100000" custLinFactNeighborX="5829" custLinFactNeighborY="121085">
        <dgm:presLayoutVars>
          <dgm:chPref val="3"/>
        </dgm:presLayoutVars>
      </dgm:prSet>
      <dgm:spPr/>
    </dgm:pt>
    <dgm:pt modelId="{30D81136-19B9-450E-9F53-845D144E0901}" type="pres">
      <dgm:prSet presAssocID="{DE90FADA-D9FA-4CED-A10C-DAC3E75FE404}" presName="rootConnector" presStyleLbl="node2" presStyleIdx="4" presStyleCnt="8"/>
      <dgm:spPr/>
    </dgm:pt>
    <dgm:pt modelId="{545AD00E-3D19-499B-896C-24350F924737}" type="pres">
      <dgm:prSet presAssocID="{DE90FADA-D9FA-4CED-A10C-DAC3E75FE404}" presName="hierChild4" presStyleCnt="0"/>
      <dgm:spPr/>
    </dgm:pt>
    <dgm:pt modelId="{B5C3A509-D462-4291-8949-C457EAC3C0A3}" type="pres">
      <dgm:prSet presAssocID="{DE90FADA-D9FA-4CED-A10C-DAC3E75FE404}" presName="hierChild5" presStyleCnt="0"/>
      <dgm:spPr/>
    </dgm:pt>
    <dgm:pt modelId="{3F0D9229-3123-4F20-8E89-2F2EBA5F79AF}" type="pres">
      <dgm:prSet presAssocID="{2236FE23-C3EC-4665-876E-9A51E6597D31}" presName="Name35" presStyleLbl="parChTrans1D2" presStyleIdx="5" presStyleCnt="8"/>
      <dgm:spPr/>
    </dgm:pt>
    <dgm:pt modelId="{54BDB079-1D53-42CD-9DB0-EDF73D105660}" type="pres">
      <dgm:prSet presAssocID="{A6767122-5B1B-4078-9220-42BB6EE23CA5}" presName="hierRoot2" presStyleCnt="0">
        <dgm:presLayoutVars>
          <dgm:hierBranch val="init"/>
        </dgm:presLayoutVars>
      </dgm:prSet>
      <dgm:spPr/>
    </dgm:pt>
    <dgm:pt modelId="{9FC28C61-A9A8-4C33-A508-06BCA094832A}" type="pres">
      <dgm:prSet presAssocID="{A6767122-5B1B-4078-9220-42BB6EE23CA5}" presName="rootComposite" presStyleCnt="0"/>
      <dgm:spPr/>
    </dgm:pt>
    <dgm:pt modelId="{ADC927C0-7C40-4DBA-95CD-2D594CEB5D14}" type="pres">
      <dgm:prSet presAssocID="{A6767122-5B1B-4078-9220-42BB6EE23CA5}" presName="rootText" presStyleLbl="node2" presStyleIdx="5" presStyleCnt="8" custLinFactX="-8212" custLinFactNeighborX="-100000" custLinFactNeighborY="22874">
        <dgm:presLayoutVars>
          <dgm:chPref val="3"/>
        </dgm:presLayoutVars>
      </dgm:prSet>
      <dgm:spPr/>
    </dgm:pt>
    <dgm:pt modelId="{BD4D076E-C096-4ADF-8019-1ADA47850E7B}" type="pres">
      <dgm:prSet presAssocID="{A6767122-5B1B-4078-9220-42BB6EE23CA5}" presName="rootConnector" presStyleLbl="node2" presStyleIdx="5" presStyleCnt="8"/>
      <dgm:spPr/>
    </dgm:pt>
    <dgm:pt modelId="{C1B28FE0-76A0-4FE0-9CC6-FEFCCC95B14D}" type="pres">
      <dgm:prSet presAssocID="{A6767122-5B1B-4078-9220-42BB6EE23CA5}" presName="hierChild4" presStyleCnt="0"/>
      <dgm:spPr/>
    </dgm:pt>
    <dgm:pt modelId="{45FB2E1F-3264-4A31-9C4F-7F552730EC4E}" type="pres">
      <dgm:prSet presAssocID="{A6767122-5B1B-4078-9220-42BB6EE23CA5}" presName="hierChild5" presStyleCnt="0"/>
      <dgm:spPr/>
    </dgm:pt>
    <dgm:pt modelId="{1B96F069-7CDE-40AB-B3DA-68B5EFC4C6EE}" type="pres">
      <dgm:prSet presAssocID="{9A1EEAE6-AD86-41BA-A0B6-07A2B9783E58}" presName="Name35" presStyleLbl="parChTrans1D2" presStyleIdx="6" presStyleCnt="8"/>
      <dgm:spPr/>
    </dgm:pt>
    <dgm:pt modelId="{7C0DE4C8-DF8F-42AD-B215-4B6D9C2E9C23}" type="pres">
      <dgm:prSet presAssocID="{4238AD9B-D391-4DBF-9781-BAD7A475C7CD}" presName="hierRoot2" presStyleCnt="0">
        <dgm:presLayoutVars>
          <dgm:hierBranch val="init"/>
        </dgm:presLayoutVars>
      </dgm:prSet>
      <dgm:spPr/>
    </dgm:pt>
    <dgm:pt modelId="{E02D44C2-0A08-4B4C-A6AC-CBAD4F61BFC2}" type="pres">
      <dgm:prSet presAssocID="{4238AD9B-D391-4DBF-9781-BAD7A475C7CD}" presName="rootComposite" presStyleCnt="0"/>
      <dgm:spPr/>
    </dgm:pt>
    <dgm:pt modelId="{4CCE3AA1-D667-47BE-A9AC-BA25E23A8614}" type="pres">
      <dgm:prSet presAssocID="{4238AD9B-D391-4DBF-9781-BAD7A475C7CD}" presName="rootText" presStyleLbl="node2" presStyleIdx="6" presStyleCnt="8" custLinFactX="-8212" custLinFactNeighborX="-100000" custLinFactNeighborY="22874">
        <dgm:presLayoutVars>
          <dgm:chPref val="3"/>
        </dgm:presLayoutVars>
      </dgm:prSet>
      <dgm:spPr/>
    </dgm:pt>
    <dgm:pt modelId="{0A3EBDE3-2A68-4BE0-9A2D-01996A0AD0EF}" type="pres">
      <dgm:prSet presAssocID="{4238AD9B-D391-4DBF-9781-BAD7A475C7CD}" presName="rootConnector" presStyleLbl="node2" presStyleIdx="6" presStyleCnt="8"/>
      <dgm:spPr/>
    </dgm:pt>
    <dgm:pt modelId="{E7F4BD61-28BE-4EF0-B436-2ABAB497DCC3}" type="pres">
      <dgm:prSet presAssocID="{4238AD9B-D391-4DBF-9781-BAD7A475C7CD}" presName="hierChild4" presStyleCnt="0"/>
      <dgm:spPr/>
    </dgm:pt>
    <dgm:pt modelId="{0B71864F-9E8A-4C96-8B47-04EF26BBCDA4}" type="pres">
      <dgm:prSet presAssocID="{4238AD9B-D391-4DBF-9781-BAD7A475C7CD}" presName="hierChild5" presStyleCnt="0"/>
      <dgm:spPr/>
    </dgm:pt>
    <dgm:pt modelId="{7A8C6601-F2E7-4BEC-9C2C-6F58405BE819}" type="pres">
      <dgm:prSet presAssocID="{DBA0B3B0-87BF-4811-BB79-1655B7D50B64}" presName="Name35" presStyleLbl="parChTrans1D2" presStyleIdx="7" presStyleCnt="8"/>
      <dgm:spPr/>
    </dgm:pt>
    <dgm:pt modelId="{FA08F00D-1C49-41E0-807B-76E6B52DE55A}" type="pres">
      <dgm:prSet presAssocID="{4AD5A3CE-B54E-4024-B0F2-F1ABD798E84F}" presName="hierRoot2" presStyleCnt="0">
        <dgm:presLayoutVars>
          <dgm:hierBranch val="init"/>
        </dgm:presLayoutVars>
      </dgm:prSet>
      <dgm:spPr/>
    </dgm:pt>
    <dgm:pt modelId="{A74F1DE8-8C2D-4C4A-BF61-79C5904C0540}" type="pres">
      <dgm:prSet presAssocID="{4AD5A3CE-B54E-4024-B0F2-F1ABD798E84F}" presName="rootComposite" presStyleCnt="0"/>
      <dgm:spPr/>
    </dgm:pt>
    <dgm:pt modelId="{3BB28263-93C0-4E9A-8395-99E12C44B2F1}" type="pres">
      <dgm:prSet presAssocID="{4AD5A3CE-B54E-4024-B0F2-F1ABD798E84F}" presName="rootText" presStyleLbl="node2" presStyleIdx="7" presStyleCnt="8" custLinFactX="-8212" custLinFactNeighborX="-100000" custLinFactNeighborY="22874">
        <dgm:presLayoutVars>
          <dgm:chPref val="3"/>
        </dgm:presLayoutVars>
      </dgm:prSet>
      <dgm:spPr/>
    </dgm:pt>
    <dgm:pt modelId="{7C8303DF-B220-424A-9DA0-569DE81F1B59}" type="pres">
      <dgm:prSet presAssocID="{4AD5A3CE-B54E-4024-B0F2-F1ABD798E84F}" presName="rootConnector" presStyleLbl="node2" presStyleIdx="7" presStyleCnt="8"/>
      <dgm:spPr/>
    </dgm:pt>
    <dgm:pt modelId="{7624286C-C2F4-431E-AEEE-A220B4D88538}" type="pres">
      <dgm:prSet presAssocID="{4AD5A3CE-B54E-4024-B0F2-F1ABD798E84F}" presName="hierChild4" presStyleCnt="0"/>
      <dgm:spPr/>
    </dgm:pt>
    <dgm:pt modelId="{B922C6FF-75EB-49DA-8996-8B0D3002E42E}" type="pres">
      <dgm:prSet presAssocID="{4AD5A3CE-B54E-4024-B0F2-F1ABD798E84F}" presName="hierChild5" presStyleCnt="0"/>
      <dgm:spPr/>
    </dgm:pt>
    <dgm:pt modelId="{77F1B9CE-5187-4C2A-B906-0B2602FC101D}" type="pres">
      <dgm:prSet presAssocID="{594B2C09-B426-41CD-9A92-453AF5CB5447}" presName="hierChild3" presStyleCnt="0"/>
      <dgm:spPr/>
    </dgm:pt>
  </dgm:ptLst>
  <dgm:cxnLst>
    <dgm:cxn modelId="{599B9F02-47DE-4864-992D-1DC839365051}" type="presOf" srcId="{C0AA079D-4C13-40A6-8FFD-B6C186324AB0}" destId="{D954DD6D-B0AB-415B-94DE-2DE7225AB34F}" srcOrd="0" destOrd="0" presId="urn:microsoft.com/office/officeart/2005/8/layout/orgChart1"/>
    <dgm:cxn modelId="{50641B09-3E54-4552-80EB-E6C49E668EED}" type="presOf" srcId="{B8D841B1-5205-4874-B66F-EC91143EE8BA}" destId="{9513EDAC-368C-4653-B07F-B7E98AF2D8EC}" srcOrd="0" destOrd="0" presId="urn:microsoft.com/office/officeart/2005/8/layout/orgChart1"/>
    <dgm:cxn modelId="{EBCC7B1F-97A0-427D-A66E-60F0EB336062}" type="presOf" srcId="{DE90FADA-D9FA-4CED-A10C-DAC3E75FE404}" destId="{DAF14670-682D-448A-9040-C12437F8D994}" srcOrd="0" destOrd="0" presId="urn:microsoft.com/office/officeart/2005/8/layout/orgChart1"/>
    <dgm:cxn modelId="{9D7C8E28-5590-479E-B8A1-02D4FE96F60D}" type="presOf" srcId="{594B2C09-B426-41CD-9A92-453AF5CB5447}" destId="{71F809DD-0AAC-4B1F-B120-534F34206C4A}" srcOrd="1" destOrd="0" presId="urn:microsoft.com/office/officeart/2005/8/layout/orgChart1"/>
    <dgm:cxn modelId="{28704E2C-61B7-4C65-BE95-84653500F885}" srcId="{594B2C09-B426-41CD-9A92-453AF5CB5447}" destId="{E279DAD9-623D-45FB-9105-590283F72F37}" srcOrd="1" destOrd="0" parTransId="{25EB2823-E7C8-41E8-A476-1C09BA89BE6A}" sibTransId="{BAD24CB0-040B-411A-95A5-AB5C326352C7}"/>
    <dgm:cxn modelId="{A2BAFB2C-B14E-4000-8D42-67DDE9982E78}" type="presOf" srcId="{4AD5A3CE-B54E-4024-B0F2-F1ABD798E84F}" destId="{7C8303DF-B220-424A-9DA0-569DE81F1B59}" srcOrd="1" destOrd="0" presId="urn:microsoft.com/office/officeart/2005/8/layout/orgChart1"/>
    <dgm:cxn modelId="{3021AC2F-2423-46DE-9317-087B5F3E7A22}" srcId="{B8D841B1-5205-4874-B66F-EC91143EE8BA}" destId="{594B2C09-B426-41CD-9A92-453AF5CB5447}" srcOrd="0" destOrd="0" parTransId="{52E5CA8D-87CC-43A7-B95A-76B850D54F53}" sibTransId="{C2CF26AF-8552-44B8-B0EA-14F51103C13D}"/>
    <dgm:cxn modelId="{12ED9537-1ABC-4C4E-A95F-C209A22CFC23}" type="presOf" srcId="{E279DAD9-623D-45FB-9105-590283F72F37}" destId="{2CEFDBE8-19C1-4F98-810D-B2173BFE31A4}" srcOrd="1" destOrd="0" presId="urn:microsoft.com/office/officeart/2005/8/layout/orgChart1"/>
    <dgm:cxn modelId="{A6A35641-4025-4943-A2FD-E73AE8D77B23}" type="presOf" srcId="{4238AD9B-D391-4DBF-9781-BAD7A475C7CD}" destId="{4CCE3AA1-D667-47BE-A9AC-BA25E23A8614}" srcOrd="0" destOrd="0" presId="urn:microsoft.com/office/officeart/2005/8/layout/orgChart1"/>
    <dgm:cxn modelId="{C97B4364-7F0C-4FE4-BA50-668CDCDC8576}" srcId="{594B2C09-B426-41CD-9A92-453AF5CB5447}" destId="{205DFC60-F455-4DE9-AAB6-18463E59BA6D}" srcOrd="0" destOrd="0" parTransId="{161B904D-E26E-4685-8B06-434AE85617F8}" sibTransId="{CB0330C7-A4F4-44E0-A241-C62FB40B779F}"/>
    <dgm:cxn modelId="{1A623656-265B-4078-8FDC-07F46E7BEFA2}" type="presOf" srcId="{205DFC60-F455-4DE9-AAB6-18463E59BA6D}" destId="{3E2DDD0E-64A7-4064-9BAF-BAA9FE421D5C}" srcOrd="1" destOrd="0" presId="urn:microsoft.com/office/officeart/2005/8/layout/orgChart1"/>
    <dgm:cxn modelId="{EFE5205A-ED74-41AC-B9C7-3BD7518AC156}" type="presOf" srcId="{594B2C09-B426-41CD-9A92-453AF5CB5447}" destId="{9F852AAE-2E45-4A84-AA03-0CE6394AB948}" srcOrd="0" destOrd="0" presId="urn:microsoft.com/office/officeart/2005/8/layout/orgChart1"/>
    <dgm:cxn modelId="{0D51327C-33F8-40B4-96E4-05C36C8161B2}" srcId="{594B2C09-B426-41CD-9A92-453AF5CB5447}" destId="{5C3EEBBF-C6D9-41C0-8F4B-0B2962FEA901}" srcOrd="2" destOrd="0" parTransId="{A2EFAA15-049A-4011-B25A-D5FD2F046430}" sibTransId="{26377ED4-62C5-4EAE-8E1B-23BA072F3674}"/>
    <dgm:cxn modelId="{35C54C8A-50DD-4302-B2A2-241C59A1460B}" type="presOf" srcId="{DBA0B3B0-87BF-4811-BB79-1655B7D50B64}" destId="{7A8C6601-F2E7-4BEC-9C2C-6F58405BE819}" srcOrd="0" destOrd="0" presId="urn:microsoft.com/office/officeart/2005/8/layout/orgChart1"/>
    <dgm:cxn modelId="{78B1D68F-EFE7-4A02-9A07-D6158424B9DA}" type="presOf" srcId="{A6767122-5B1B-4078-9220-42BB6EE23CA5}" destId="{ADC927C0-7C40-4DBA-95CD-2D594CEB5D14}" srcOrd="0" destOrd="0" presId="urn:microsoft.com/office/officeart/2005/8/layout/orgChart1"/>
    <dgm:cxn modelId="{F8271699-9AFE-4497-84B8-DBE77CC0C371}" type="presOf" srcId="{205DFC60-F455-4DE9-AAB6-18463E59BA6D}" destId="{BF6458F8-21D7-4628-8B40-8FA872291B24}" srcOrd="0" destOrd="0" presId="urn:microsoft.com/office/officeart/2005/8/layout/orgChart1"/>
    <dgm:cxn modelId="{9EC0569B-7AB1-484F-B272-750C09AA4307}" srcId="{594B2C09-B426-41CD-9A92-453AF5CB5447}" destId="{C0AA079D-4C13-40A6-8FFD-B6C186324AB0}" srcOrd="3" destOrd="0" parTransId="{B3AC877A-27FD-4B51-9015-25A2CA496E4D}" sibTransId="{D0346E94-4E77-4A56-80F9-0B7C11B779F6}"/>
    <dgm:cxn modelId="{C08CD49D-BF5F-4AFE-9EE2-F1BC47D5C43A}" type="presOf" srcId="{5C3EEBBF-C6D9-41C0-8F4B-0B2962FEA901}" destId="{4C9A906C-6BA9-4F13-853C-739B0A107F3D}" srcOrd="1" destOrd="0" presId="urn:microsoft.com/office/officeart/2005/8/layout/orgChart1"/>
    <dgm:cxn modelId="{B4545DA2-8564-4F24-9DDA-A896C88D919B}" type="presOf" srcId="{9A1EEAE6-AD86-41BA-A0B6-07A2B9783E58}" destId="{1B96F069-7CDE-40AB-B3DA-68B5EFC4C6EE}" srcOrd="0" destOrd="0" presId="urn:microsoft.com/office/officeart/2005/8/layout/orgChart1"/>
    <dgm:cxn modelId="{6AD7A1A2-3EB0-4532-BC01-A73A09816FF3}" type="presOf" srcId="{4AD5A3CE-B54E-4024-B0F2-F1ABD798E84F}" destId="{3BB28263-93C0-4E9A-8395-99E12C44B2F1}" srcOrd="0" destOrd="0" presId="urn:microsoft.com/office/officeart/2005/8/layout/orgChart1"/>
    <dgm:cxn modelId="{F4A38EB8-FC4C-4231-9A52-888D7EFEFCBA}" srcId="{594B2C09-B426-41CD-9A92-453AF5CB5447}" destId="{4AD5A3CE-B54E-4024-B0F2-F1ABD798E84F}" srcOrd="7" destOrd="0" parTransId="{DBA0B3B0-87BF-4811-BB79-1655B7D50B64}" sibTransId="{B987D994-AA95-4E47-9A20-C9EC5DB6841C}"/>
    <dgm:cxn modelId="{2D575EBA-06AD-4767-99A3-F7FE57934102}" type="presOf" srcId="{DE90FADA-D9FA-4CED-A10C-DAC3E75FE404}" destId="{30D81136-19B9-450E-9F53-845D144E0901}" srcOrd="1" destOrd="0" presId="urn:microsoft.com/office/officeart/2005/8/layout/orgChart1"/>
    <dgm:cxn modelId="{909015C2-C7FE-4512-B019-ECC9A63EBF57}" type="presOf" srcId="{2236FE23-C3EC-4665-876E-9A51E6597D31}" destId="{3F0D9229-3123-4F20-8E89-2F2EBA5F79AF}" srcOrd="0" destOrd="0" presId="urn:microsoft.com/office/officeart/2005/8/layout/orgChart1"/>
    <dgm:cxn modelId="{324DB9C4-2708-4725-A2FF-564BCE8A6BF7}" srcId="{594B2C09-B426-41CD-9A92-453AF5CB5447}" destId="{4238AD9B-D391-4DBF-9781-BAD7A475C7CD}" srcOrd="6" destOrd="0" parTransId="{9A1EEAE6-AD86-41BA-A0B6-07A2B9783E58}" sibTransId="{CC4E71A4-EF79-420F-A48C-8124104CECCA}"/>
    <dgm:cxn modelId="{745B95C7-332B-44F4-88F2-F53CC7A9DA45}" type="presOf" srcId="{C0AA079D-4C13-40A6-8FFD-B6C186324AB0}" destId="{26D415A7-38D6-4DDF-9DB8-AA00992C4ECE}" srcOrd="1" destOrd="0" presId="urn:microsoft.com/office/officeart/2005/8/layout/orgChart1"/>
    <dgm:cxn modelId="{DA4095C8-6BEA-4504-AA8D-16A3EAC9E9B2}" type="presOf" srcId="{B3AC877A-27FD-4B51-9015-25A2CA496E4D}" destId="{41506B97-396F-41B5-8ECC-7E562340A3B8}" srcOrd="0" destOrd="0" presId="urn:microsoft.com/office/officeart/2005/8/layout/orgChart1"/>
    <dgm:cxn modelId="{3B70AAC9-97AB-4193-9604-746A319D1544}" type="presOf" srcId="{3FED3114-22FB-4C43-BFAB-E6EE01477D7A}" destId="{09223698-114A-4308-9AC1-C6B9D6B9AF21}" srcOrd="0" destOrd="0" presId="urn:microsoft.com/office/officeart/2005/8/layout/orgChart1"/>
    <dgm:cxn modelId="{C396BBCF-E499-4AA7-BAD5-E16ADBAC7E9D}" type="presOf" srcId="{161B904D-E26E-4685-8B06-434AE85617F8}" destId="{FE5039FF-11A2-422A-89C7-2F96C45C5BB5}" srcOrd="0" destOrd="0" presId="urn:microsoft.com/office/officeart/2005/8/layout/orgChart1"/>
    <dgm:cxn modelId="{E37A30D0-6559-4A53-BDAB-9A609505496A}" type="presOf" srcId="{5C3EEBBF-C6D9-41C0-8F4B-0B2962FEA901}" destId="{F8C86204-B1F5-41CE-A9A7-3EB129B6F62C}" srcOrd="0" destOrd="0" presId="urn:microsoft.com/office/officeart/2005/8/layout/orgChart1"/>
    <dgm:cxn modelId="{46B0B6D7-8A1B-4CA9-9143-6B48D4F5BE96}" type="presOf" srcId="{A2EFAA15-049A-4011-B25A-D5FD2F046430}" destId="{A021B1F2-9D1A-43FB-9C64-D5A7FB30B193}" srcOrd="0" destOrd="0" presId="urn:microsoft.com/office/officeart/2005/8/layout/orgChart1"/>
    <dgm:cxn modelId="{A56601DC-63FD-4538-8222-6F0F5FC169E6}" type="presOf" srcId="{25EB2823-E7C8-41E8-A476-1C09BA89BE6A}" destId="{DA0BB66B-AC81-4AA0-AD0A-C8E2B7A4F29D}" srcOrd="0" destOrd="0" presId="urn:microsoft.com/office/officeart/2005/8/layout/orgChart1"/>
    <dgm:cxn modelId="{E364DBDC-356A-4C21-95CC-2B80359A1843}" srcId="{594B2C09-B426-41CD-9A92-453AF5CB5447}" destId="{DE90FADA-D9FA-4CED-A10C-DAC3E75FE404}" srcOrd="4" destOrd="0" parTransId="{3FED3114-22FB-4C43-BFAB-E6EE01477D7A}" sibTransId="{2A74990F-C335-425A-AA1D-77A065A900A1}"/>
    <dgm:cxn modelId="{1CAEE6E6-2C22-4314-AD43-708621A81527}" type="presOf" srcId="{E279DAD9-623D-45FB-9105-590283F72F37}" destId="{90A892CE-BAD1-4AD3-A853-9CB64C12E6D1}" srcOrd="0" destOrd="0" presId="urn:microsoft.com/office/officeart/2005/8/layout/orgChart1"/>
    <dgm:cxn modelId="{F065B2EA-DB84-4434-A337-09B099971579}" srcId="{594B2C09-B426-41CD-9A92-453AF5CB5447}" destId="{A6767122-5B1B-4078-9220-42BB6EE23CA5}" srcOrd="5" destOrd="0" parTransId="{2236FE23-C3EC-4665-876E-9A51E6597D31}" sibTransId="{257FA8FE-AD91-4621-B25A-4D90E39A4C8A}"/>
    <dgm:cxn modelId="{262601F0-2976-4D1B-A548-F6FD649871E8}" type="presOf" srcId="{A6767122-5B1B-4078-9220-42BB6EE23CA5}" destId="{BD4D076E-C096-4ADF-8019-1ADA47850E7B}" srcOrd="1" destOrd="0" presId="urn:microsoft.com/office/officeart/2005/8/layout/orgChart1"/>
    <dgm:cxn modelId="{92A146FD-E01B-4BCD-ABA1-109DDEC8A352}" type="presOf" srcId="{4238AD9B-D391-4DBF-9781-BAD7A475C7CD}" destId="{0A3EBDE3-2A68-4BE0-9A2D-01996A0AD0EF}" srcOrd="1" destOrd="0" presId="urn:microsoft.com/office/officeart/2005/8/layout/orgChart1"/>
    <dgm:cxn modelId="{6D7BEE1A-9878-4C8D-B412-57F9EC9DEE7C}" type="presParOf" srcId="{9513EDAC-368C-4653-B07F-B7E98AF2D8EC}" destId="{CC14ACEC-20D1-458D-A1BF-D3DE1BF2A0A7}" srcOrd="0" destOrd="0" presId="urn:microsoft.com/office/officeart/2005/8/layout/orgChart1"/>
    <dgm:cxn modelId="{5BC7811D-D64A-4AD6-8FCF-CF2A04463A04}" type="presParOf" srcId="{CC14ACEC-20D1-458D-A1BF-D3DE1BF2A0A7}" destId="{3E07C649-FF81-47D8-8AF9-0BC457A2C228}" srcOrd="0" destOrd="0" presId="urn:microsoft.com/office/officeart/2005/8/layout/orgChart1"/>
    <dgm:cxn modelId="{D7C40ADF-D84A-418C-8CB9-A64C5D5165E7}" type="presParOf" srcId="{3E07C649-FF81-47D8-8AF9-0BC457A2C228}" destId="{9F852AAE-2E45-4A84-AA03-0CE6394AB948}" srcOrd="0" destOrd="0" presId="urn:microsoft.com/office/officeart/2005/8/layout/orgChart1"/>
    <dgm:cxn modelId="{0D902DBD-BF8C-4168-9A6F-F9D92A253736}" type="presParOf" srcId="{3E07C649-FF81-47D8-8AF9-0BC457A2C228}" destId="{71F809DD-0AAC-4B1F-B120-534F34206C4A}" srcOrd="1" destOrd="0" presId="urn:microsoft.com/office/officeart/2005/8/layout/orgChart1"/>
    <dgm:cxn modelId="{1043CE88-FC8B-4E30-AEAC-0A12529BCF97}" type="presParOf" srcId="{CC14ACEC-20D1-458D-A1BF-D3DE1BF2A0A7}" destId="{F65DA610-3F14-4FD7-8E6A-5E9A6D97ABBE}" srcOrd="1" destOrd="0" presId="urn:microsoft.com/office/officeart/2005/8/layout/orgChart1"/>
    <dgm:cxn modelId="{F1B467A7-7B56-4602-9D5E-68AA6D934203}" type="presParOf" srcId="{F65DA610-3F14-4FD7-8E6A-5E9A6D97ABBE}" destId="{FE5039FF-11A2-422A-89C7-2F96C45C5BB5}" srcOrd="0" destOrd="0" presId="urn:microsoft.com/office/officeart/2005/8/layout/orgChart1"/>
    <dgm:cxn modelId="{7AC77A7E-F3EE-4265-A86D-7BA9C4E29A80}" type="presParOf" srcId="{F65DA610-3F14-4FD7-8E6A-5E9A6D97ABBE}" destId="{DEC76B29-6E47-40BD-B6B9-7A68ACAF0124}" srcOrd="1" destOrd="0" presId="urn:microsoft.com/office/officeart/2005/8/layout/orgChart1"/>
    <dgm:cxn modelId="{77408CA5-D7E8-4A38-B931-AF25D709E61C}" type="presParOf" srcId="{DEC76B29-6E47-40BD-B6B9-7A68ACAF0124}" destId="{B9AB05AC-6667-4852-9FC5-C056BFBB599D}" srcOrd="0" destOrd="0" presId="urn:microsoft.com/office/officeart/2005/8/layout/orgChart1"/>
    <dgm:cxn modelId="{453C79FE-13FF-4E65-8F23-8C9595B4C00A}" type="presParOf" srcId="{B9AB05AC-6667-4852-9FC5-C056BFBB599D}" destId="{BF6458F8-21D7-4628-8B40-8FA872291B24}" srcOrd="0" destOrd="0" presId="urn:microsoft.com/office/officeart/2005/8/layout/orgChart1"/>
    <dgm:cxn modelId="{9DF034FA-55D4-4959-A66D-FC85D0E7E7C7}" type="presParOf" srcId="{B9AB05AC-6667-4852-9FC5-C056BFBB599D}" destId="{3E2DDD0E-64A7-4064-9BAF-BAA9FE421D5C}" srcOrd="1" destOrd="0" presId="urn:microsoft.com/office/officeart/2005/8/layout/orgChart1"/>
    <dgm:cxn modelId="{65A53F9B-A4C0-4688-91E2-712D9DABDFEE}" type="presParOf" srcId="{DEC76B29-6E47-40BD-B6B9-7A68ACAF0124}" destId="{9D3111E6-B360-4B04-AF57-EBE00FF05BFC}" srcOrd="1" destOrd="0" presId="urn:microsoft.com/office/officeart/2005/8/layout/orgChart1"/>
    <dgm:cxn modelId="{960DE339-C471-4D55-9858-ECD54877D3B1}" type="presParOf" srcId="{DEC76B29-6E47-40BD-B6B9-7A68ACAF0124}" destId="{34FE2D3D-37F1-4A64-92C7-B3C07AD3F474}" srcOrd="2" destOrd="0" presId="urn:microsoft.com/office/officeart/2005/8/layout/orgChart1"/>
    <dgm:cxn modelId="{822F596A-0AEB-419B-9D8F-64DC764422B1}" type="presParOf" srcId="{F65DA610-3F14-4FD7-8E6A-5E9A6D97ABBE}" destId="{DA0BB66B-AC81-4AA0-AD0A-C8E2B7A4F29D}" srcOrd="2" destOrd="0" presId="urn:microsoft.com/office/officeart/2005/8/layout/orgChart1"/>
    <dgm:cxn modelId="{442DFD5D-13CF-4964-B168-05EDA9B922A0}" type="presParOf" srcId="{F65DA610-3F14-4FD7-8E6A-5E9A6D97ABBE}" destId="{3C890E66-21EC-494F-BA94-DDCC76B19E36}" srcOrd="3" destOrd="0" presId="urn:microsoft.com/office/officeart/2005/8/layout/orgChart1"/>
    <dgm:cxn modelId="{4EE6E834-DEDA-41EC-8F6B-EE2E9034598A}" type="presParOf" srcId="{3C890E66-21EC-494F-BA94-DDCC76B19E36}" destId="{D3ADEBA4-E56C-4B0B-B3C6-10FE4D74EEEF}" srcOrd="0" destOrd="0" presId="urn:microsoft.com/office/officeart/2005/8/layout/orgChart1"/>
    <dgm:cxn modelId="{BCE43E9B-16C2-4730-BD86-087DF0972CF5}" type="presParOf" srcId="{D3ADEBA4-E56C-4B0B-B3C6-10FE4D74EEEF}" destId="{90A892CE-BAD1-4AD3-A853-9CB64C12E6D1}" srcOrd="0" destOrd="0" presId="urn:microsoft.com/office/officeart/2005/8/layout/orgChart1"/>
    <dgm:cxn modelId="{46535F82-FBB0-462C-B515-6C370960168D}" type="presParOf" srcId="{D3ADEBA4-E56C-4B0B-B3C6-10FE4D74EEEF}" destId="{2CEFDBE8-19C1-4F98-810D-B2173BFE31A4}" srcOrd="1" destOrd="0" presId="urn:microsoft.com/office/officeart/2005/8/layout/orgChart1"/>
    <dgm:cxn modelId="{3BEB304E-1DEF-4F18-8F1D-902130634540}" type="presParOf" srcId="{3C890E66-21EC-494F-BA94-DDCC76B19E36}" destId="{839313A1-5D69-4B1E-ABE8-598234373E9D}" srcOrd="1" destOrd="0" presId="urn:microsoft.com/office/officeart/2005/8/layout/orgChart1"/>
    <dgm:cxn modelId="{4B93ECB9-69E7-4F9D-B598-5497E7D982AC}" type="presParOf" srcId="{3C890E66-21EC-494F-BA94-DDCC76B19E36}" destId="{B60DDCC7-8F79-42A7-A30F-D01BE44B486D}" srcOrd="2" destOrd="0" presId="urn:microsoft.com/office/officeart/2005/8/layout/orgChart1"/>
    <dgm:cxn modelId="{F3ECF050-36FB-42F5-8085-09C3B0142D07}" type="presParOf" srcId="{F65DA610-3F14-4FD7-8E6A-5E9A6D97ABBE}" destId="{A021B1F2-9D1A-43FB-9C64-D5A7FB30B193}" srcOrd="4" destOrd="0" presId="urn:microsoft.com/office/officeart/2005/8/layout/orgChart1"/>
    <dgm:cxn modelId="{8C755E41-938C-49BE-A943-4C761BF0A911}" type="presParOf" srcId="{F65DA610-3F14-4FD7-8E6A-5E9A6D97ABBE}" destId="{8B28837A-4678-46F3-A861-8F151526BC9C}" srcOrd="5" destOrd="0" presId="urn:microsoft.com/office/officeart/2005/8/layout/orgChart1"/>
    <dgm:cxn modelId="{08C3A4CE-AF2A-4C98-B624-88957C256E2C}" type="presParOf" srcId="{8B28837A-4678-46F3-A861-8F151526BC9C}" destId="{BF974724-0100-40BA-B475-13A1CC7133B3}" srcOrd="0" destOrd="0" presId="urn:microsoft.com/office/officeart/2005/8/layout/orgChart1"/>
    <dgm:cxn modelId="{2A569C00-BABE-4763-92A9-7A910C9681F7}" type="presParOf" srcId="{BF974724-0100-40BA-B475-13A1CC7133B3}" destId="{F8C86204-B1F5-41CE-A9A7-3EB129B6F62C}" srcOrd="0" destOrd="0" presId="urn:microsoft.com/office/officeart/2005/8/layout/orgChart1"/>
    <dgm:cxn modelId="{A577B05D-93F4-4B9B-9A03-201D805E6A5D}" type="presParOf" srcId="{BF974724-0100-40BA-B475-13A1CC7133B3}" destId="{4C9A906C-6BA9-4F13-853C-739B0A107F3D}" srcOrd="1" destOrd="0" presId="urn:microsoft.com/office/officeart/2005/8/layout/orgChart1"/>
    <dgm:cxn modelId="{3442BEAD-E4B0-4935-B209-78E202BA2F49}" type="presParOf" srcId="{8B28837A-4678-46F3-A861-8F151526BC9C}" destId="{51997A82-D558-4832-B7FB-2B05FD079B91}" srcOrd="1" destOrd="0" presId="urn:microsoft.com/office/officeart/2005/8/layout/orgChart1"/>
    <dgm:cxn modelId="{BCD80E78-ED19-4FF6-9857-70BE1D483976}" type="presParOf" srcId="{8B28837A-4678-46F3-A861-8F151526BC9C}" destId="{ED324884-25BB-4AF4-ABBB-14DA6C2EAE54}" srcOrd="2" destOrd="0" presId="urn:microsoft.com/office/officeart/2005/8/layout/orgChart1"/>
    <dgm:cxn modelId="{161F83B8-46E8-4399-BF14-34DE8CD60FCE}" type="presParOf" srcId="{F65DA610-3F14-4FD7-8E6A-5E9A6D97ABBE}" destId="{41506B97-396F-41B5-8ECC-7E562340A3B8}" srcOrd="6" destOrd="0" presId="urn:microsoft.com/office/officeart/2005/8/layout/orgChart1"/>
    <dgm:cxn modelId="{8C336A4E-1F31-40D6-8DAF-3C9645CE8771}" type="presParOf" srcId="{F65DA610-3F14-4FD7-8E6A-5E9A6D97ABBE}" destId="{EE640439-F5AA-4907-B27E-31B16027E70C}" srcOrd="7" destOrd="0" presId="urn:microsoft.com/office/officeart/2005/8/layout/orgChart1"/>
    <dgm:cxn modelId="{00888CB9-97C1-4D96-BA86-55AEEE7F81C2}" type="presParOf" srcId="{EE640439-F5AA-4907-B27E-31B16027E70C}" destId="{D96CA56F-7504-4173-B2D7-2E13744C3333}" srcOrd="0" destOrd="0" presId="urn:microsoft.com/office/officeart/2005/8/layout/orgChart1"/>
    <dgm:cxn modelId="{ACCD0DC4-C4F8-46CD-B449-A0A8E9357170}" type="presParOf" srcId="{D96CA56F-7504-4173-B2D7-2E13744C3333}" destId="{D954DD6D-B0AB-415B-94DE-2DE7225AB34F}" srcOrd="0" destOrd="0" presId="urn:microsoft.com/office/officeart/2005/8/layout/orgChart1"/>
    <dgm:cxn modelId="{B842E82C-333B-4B6B-8107-59C0C2BEB123}" type="presParOf" srcId="{D96CA56F-7504-4173-B2D7-2E13744C3333}" destId="{26D415A7-38D6-4DDF-9DB8-AA00992C4ECE}" srcOrd="1" destOrd="0" presId="urn:microsoft.com/office/officeart/2005/8/layout/orgChart1"/>
    <dgm:cxn modelId="{C32871F4-E7BC-4350-841F-78D5885B6674}" type="presParOf" srcId="{EE640439-F5AA-4907-B27E-31B16027E70C}" destId="{550AC39A-2433-41C0-B9FF-0B03737CFA4C}" srcOrd="1" destOrd="0" presId="urn:microsoft.com/office/officeart/2005/8/layout/orgChart1"/>
    <dgm:cxn modelId="{074EACCC-6E38-4621-A905-AFE579B5D4C4}" type="presParOf" srcId="{EE640439-F5AA-4907-B27E-31B16027E70C}" destId="{422CEBAA-30CE-4060-8233-DB147ECC6C14}" srcOrd="2" destOrd="0" presId="urn:microsoft.com/office/officeart/2005/8/layout/orgChart1"/>
    <dgm:cxn modelId="{1FC4BC85-FA1D-483D-ACFD-9ACB16453508}" type="presParOf" srcId="{F65DA610-3F14-4FD7-8E6A-5E9A6D97ABBE}" destId="{09223698-114A-4308-9AC1-C6B9D6B9AF21}" srcOrd="8" destOrd="0" presId="urn:microsoft.com/office/officeart/2005/8/layout/orgChart1"/>
    <dgm:cxn modelId="{4B22B41A-428B-49BE-A86A-0E3C973B3FB1}" type="presParOf" srcId="{F65DA610-3F14-4FD7-8E6A-5E9A6D97ABBE}" destId="{00B315DD-F5AE-44A3-856C-3EBE3C4D14A0}" srcOrd="9" destOrd="0" presId="urn:microsoft.com/office/officeart/2005/8/layout/orgChart1"/>
    <dgm:cxn modelId="{DDE030DF-2ADA-44F7-AE95-0A7929879E26}" type="presParOf" srcId="{00B315DD-F5AE-44A3-856C-3EBE3C4D14A0}" destId="{5DE9FEC9-0B58-4695-AFA6-730B53DACA44}" srcOrd="0" destOrd="0" presId="urn:microsoft.com/office/officeart/2005/8/layout/orgChart1"/>
    <dgm:cxn modelId="{CD7CC7D8-115F-4113-AEC7-77C67F69E154}" type="presParOf" srcId="{5DE9FEC9-0B58-4695-AFA6-730B53DACA44}" destId="{DAF14670-682D-448A-9040-C12437F8D994}" srcOrd="0" destOrd="0" presId="urn:microsoft.com/office/officeart/2005/8/layout/orgChart1"/>
    <dgm:cxn modelId="{37EDEE2A-63B2-4FF2-B755-8C2DEA58CC50}" type="presParOf" srcId="{5DE9FEC9-0B58-4695-AFA6-730B53DACA44}" destId="{30D81136-19B9-450E-9F53-845D144E0901}" srcOrd="1" destOrd="0" presId="urn:microsoft.com/office/officeart/2005/8/layout/orgChart1"/>
    <dgm:cxn modelId="{C63DF23B-A1AE-4E8E-988F-0D9DF5276CF3}" type="presParOf" srcId="{00B315DD-F5AE-44A3-856C-3EBE3C4D14A0}" destId="{545AD00E-3D19-499B-896C-24350F924737}" srcOrd="1" destOrd="0" presId="urn:microsoft.com/office/officeart/2005/8/layout/orgChart1"/>
    <dgm:cxn modelId="{DEFEB4EC-4572-4329-BB0A-FD6895B9B4F5}" type="presParOf" srcId="{00B315DD-F5AE-44A3-856C-3EBE3C4D14A0}" destId="{B5C3A509-D462-4291-8949-C457EAC3C0A3}" srcOrd="2" destOrd="0" presId="urn:microsoft.com/office/officeart/2005/8/layout/orgChart1"/>
    <dgm:cxn modelId="{D05871D4-E8A7-4458-97E3-A45883E3EB95}" type="presParOf" srcId="{F65DA610-3F14-4FD7-8E6A-5E9A6D97ABBE}" destId="{3F0D9229-3123-4F20-8E89-2F2EBA5F79AF}" srcOrd="10" destOrd="0" presId="urn:microsoft.com/office/officeart/2005/8/layout/orgChart1"/>
    <dgm:cxn modelId="{B474A18D-FB82-4A9A-B661-1AF3452D27C7}" type="presParOf" srcId="{F65DA610-3F14-4FD7-8E6A-5E9A6D97ABBE}" destId="{54BDB079-1D53-42CD-9DB0-EDF73D105660}" srcOrd="11" destOrd="0" presId="urn:microsoft.com/office/officeart/2005/8/layout/orgChart1"/>
    <dgm:cxn modelId="{634E7B1D-50DC-48FC-BE6F-5E89223C73BB}" type="presParOf" srcId="{54BDB079-1D53-42CD-9DB0-EDF73D105660}" destId="{9FC28C61-A9A8-4C33-A508-06BCA094832A}" srcOrd="0" destOrd="0" presId="urn:microsoft.com/office/officeart/2005/8/layout/orgChart1"/>
    <dgm:cxn modelId="{BEF3CB38-1DF2-4145-9442-ABEA93CE3BAB}" type="presParOf" srcId="{9FC28C61-A9A8-4C33-A508-06BCA094832A}" destId="{ADC927C0-7C40-4DBA-95CD-2D594CEB5D14}" srcOrd="0" destOrd="0" presId="urn:microsoft.com/office/officeart/2005/8/layout/orgChart1"/>
    <dgm:cxn modelId="{A894339E-0F15-4E43-8A2F-726B466236BA}" type="presParOf" srcId="{9FC28C61-A9A8-4C33-A508-06BCA094832A}" destId="{BD4D076E-C096-4ADF-8019-1ADA47850E7B}" srcOrd="1" destOrd="0" presId="urn:microsoft.com/office/officeart/2005/8/layout/orgChart1"/>
    <dgm:cxn modelId="{B12F7316-FE3A-4545-9625-75D7F045B9DD}" type="presParOf" srcId="{54BDB079-1D53-42CD-9DB0-EDF73D105660}" destId="{C1B28FE0-76A0-4FE0-9CC6-FEFCCC95B14D}" srcOrd="1" destOrd="0" presId="urn:microsoft.com/office/officeart/2005/8/layout/orgChart1"/>
    <dgm:cxn modelId="{597F09F6-091C-41F9-B99E-67F68E27E14C}" type="presParOf" srcId="{54BDB079-1D53-42CD-9DB0-EDF73D105660}" destId="{45FB2E1F-3264-4A31-9C4F-7F552730EC4E}" srcOrd="2" destOrd="0" presId="urn:microsoft.com/office/officeart/2005/8/layout/orgChart1"/>
    <dgm:cxn modelId="{7760894C-222B-48FE-A729-2682F9738482}" type="presParOf" srcId="{F65DA610-3F14-4FD7-8E6A-5E9A6D97ABBE}" destId="{1B96F069-7CDE-40AB-B3DA-68B5EFC4C6EE}" srcOrd="12" destOrd="0" presId="urn:microsoft.com/office/officeart/2005/8/layout/orgChart1"/>
    <dgm:cxn modelId="{DCB3666F-399C-45B7-B5FF-43A79FD46652}" type="presParOf" srcId="{F65DA610-3F14-4FD7-8E6A-5E9A6D97ABBE}" destId="{7C0DE4C8-DF8F-42AD-B215-4B6D9C2E9C23}" srcOrd="13" destOrd="0" presId="urn:microsoft.com/office/officeart/2005/8/layout/orgChart1"/>
    <dgm:cxn modelId="{68298522-9ED2-443E-AB41-8F1DB145D510}" type="presParOf" srcId="{7C0DE4C8-DF8F-42AD-B215-4B6D9C2E9C23}" destId="{E02D44C2-0A08-4B4C-A6AC-CBAD4F61BFC2}" srcOrd="0" destOrd="0" presId="urn:microsoft.com/office/officeart/2005/8/layout/orgChart1"/>
    <dgm:cxn modelId="{5B36C013-9FBA-487D-92D8-AB7335478817}" type="presParOf" srcId="{E02D44C2-0A08-4B4C-A6AC-CBAD4F61BFC2}" destId="{4CCE3AA1-D667-47BE-A9AC-BA25E23A8614}" srcOrd="0" destOrd="0" presId="urn:microsoft.com/office/officeart/2005/8/layout/orgChart1"/>
    <dgm:cxn modelId="{B91DC46E-7BBF-4C55-87B7-6D4E9EBEABB2}" type="presParOf" srcId="{E02D44C2-0A08-4B4C-A6AC-CBAD4F61BFC2}" destId="{0A3EBDE3-2A68-4BE0-9A2D-01996A0AD0EF}" srcOrd="1" destOrd="0" presId="urn:microsoft.com/office/officeart/2005/8/layout/orgChart1"/>
    <dgm:cxn modelId="{B9678E1C-8CB6-4DEE-91D7-4991B996CE2E}" type="presParOf" srcId="{7C0DE4C8-DF8F-42AD-B215-4B6D9C2E9C23}" destId="{E7F4BD61-28BE-4EF0-B436-2ABAB497DCC3}" srcOrd="1" destOrd="0" presId="urn:microsoft.com/office/officeart/2005/8/layout/orgChart1"/>
    <dgm:cxn modelId="{263BBD78-646F-4D04-B11D-C23CC7860BFC}" type="presParOf" srcId="{7C0DE4C8-DF8F-42AD-B215-4B6D9C2E9C23}" destId="{0B71864F-9E8A-4C96-8B47-04EF26BBCDA4}" srcOrd="2" destOrd="0" presId="urn:microsoft.com/office/officeart/2005/8/layout/orgChart1"/>
    <dgm:cxn modelId="{4DD0876C-AFAF-469F-BA2B-AC0D31B13472}" type="presParOf" srcId="{F65DA610-3F14-4FD7-8E6A-5E9A6D97ABBE}" destId="{7A8C6601-F2E7-4BEC-9C2C-6F58405BE819}" srcOrd="14" destOrd="0" presId="urn:microsoft.com/office/officeart/2005/8/layout/orgChart1"/>
    <dgm:cxn modelId="{55E64B87-B0D7-47A0-8586-6503F813BA6D}" type="presParOf" srcId="{F65DA610-3F14-4FD7-8E6A-5E9A6D97ABBE}" destId="{FA08F00D-1C49-41E0-807B-76E6B52DE55A}" srcOrd="15" destOrd="0" presId="urn:microsoft.com/office/officeart/2005/8/layout/orgChart1"/>
    <dgm:cxn modelId="{35E67F54-6EBA-4102-8352-27B47BBC460E}" type="presParOf" srcId="{FA08F00D-1C49-41E0-807B-76E6B52DE55A}" destId="{A74F1DE8-8C2D-4C4A-BF61-79C5904C0540}" srcOrd="0" destOrd="0" presId="urn:microsoft.com/office/officeart/2005/8/layout/orgChart1"/>
    <dgm:cxn modelId="{40150AC3-B678-482C-BC94-EADE72B56982}" type="presParOf" srcId="{A74F1DE8-8C2D-4C4A-BF61-79C5904C0540}" destId="{3BB28263-93C0-4E9A-8395-99E12C44B2F1}" srcOrd="0" destOrd="0" presId="urn:microsoft.com/office/officeart/2005/8/layout/orgChart1"/>
    <dgm:cxn modelId="{EA4B37FE-365D-4CDE-B4BE-26AEE79A1552}" type="presParOf" srcId="{A74F1DE8-8C2D-4C4A-BF61-79C5904C0540}" destId="{7C8303DF-B220-424A-9DA0-569DE81F1B59}" srcOrd="1" destOrd="0" presId="urn:microsoft.com/office/officeart/2005/8/layout/orgChart1"/>
    <dgm:cxn modelId="{F75C0E57-0833-416A-A70D-06D57ACDE70A}" type="presParOf" srcId="{FA08F00D-1C49-41E0-807B-76E6B52DE55A}" destId="{7624286C-C2F4-431E-AEEE-A220B4D88538}" srcOrd="1" destOrd="0" presId="urn:microsoft.com/office/officeart/2005/8/layout/orgChart1"/>
    <dgm:cxn modelId="{2E3F4FE0-C473-4D02-84FF-FE8441E921A8}" type="presParOf" srcId="{FA08F00D-1C49-41E0-807B-76E6B52DE55A}" destId="{B922C6FF-75EB-49DA-8996-8B0D3002E42E}" srcOrd="2" destOrd="0" presId="urn:microsoft.com/office/officeart/2005/8/layout/orgChart1"/>
    <dgm:cxn modelId="{E50FEC56-B2D9-4F50-82E0-543CADDC23F6}" type="presParOf" srcId="{CC14ACEC-20D1-458D-A1BF-D3DE1BF2A0A7}" destId="{77F1B9CE-5187-4C2A-B906-0B2602FC10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B06B5-03ED-4897-BA3A-46F0D95B852E}">
      <dsp:nvSpPr>
        <dsp:cNvPr id="0" name=""/>
        <dsp:cNvSpPr/>
      </dsp:nvSpPr>
      <dsp:spPr>
        <a:xfrm rot="5400000">
          <a:off x="-111018" y="112936"/>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I</a:t>
          </a:r>
          <a:endParaRPr lang="en-US" sz="2400" kern="1200" dirty="0"/>
        </a:p>
      </dsp:txBody>
      <dsp:txXfrm rot="-5400000">
        <a:off x="1" y="260960"/>
        <a:ext cx="518086" cy="222038"/>
      </dsp:txXfrm>
    </dsp:sp>
    <dsp:sp modelId="{F1170B87-DB47-4078-BD48-C8DF96F6DE0C}">
      <dsp:nvSpPr>
        <dsp:cNvPr id="0" name=""/>
        <dsp:cNvSpPr/>
      </dsp:nvSpPr>
      <dsp:spPr>
        <a:xfrm rot="5400000">
          <a:off x="1121675" y="-601669"/>
          <a:ext cx="481333"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IDENTIFICATION</a:t>
          </a:r>
          <a:endParaRPr lang="en-US" sz="1600" b="1" kern="1200" dirty="0"/>
        </a:p>
      </dsp:txBody>
      <dsp:txXfrm rot="-5400000">
        <a:off x="518087" y="25416"/>
        <a:ext cx="1665013" cy="434339"/>
      </dsp:txXfrm>
    </dsp:sp>
    <dsp:sp modelId="{D412A958-57BF-4126-B786-211F193AFC2E}">
      <dsp:nvSpPr>
        <dsp:cNvPr id="0" name=""/>
        <dsp:cNvSpPr/>
      </dsp:nvSpPr>
      <dsp:spPr>
        <a:xfrm rot="5400000">
          <a:off x="-111018" y="703332"/>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S</a:t>
          </a:r>
          <a:endParaRPr lang="en-US" sz="2400" kern="1200" dirty="0"/>
        </a:p>
      </dsp:txBody>
      <dsp:txXfrm rot="-5400000">
        <a:off x="1" y="851356"/>
        <a:ext cx="518086" cy="222038"/>
      </dsp:txXfrm>
    </dsp:sp>
    <dsp:sp modelId="{A141B12B-17B9-46DD-BC63-A9D79E3AD497}">
      <dsp:nvSpPr>
        <dsp:cNvPr id="0" name=""/>
        <dsp:cNvSpPr/>
      </dsp:nvSpPr>
      <dsp:spPr>
        <a:xfrm rot="5400000">
          <a:off x="1121801" y="-11401"/>
          <a:ext cx="481080"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SPECIALISATION</a:t>
          </a:r>
          <a:endParaRPr lang="en-US" sz="1600" b="1" kern="1200" dirty="0"/>
        </a:p>
      </dsp:txBody>
      <dsp:txXfrm rot="-5400000">
        <a:off x="518086" y="615798"/>
        <a:ext cx="1665026" cy="434112"/>
      </dsp:txXfrm>
    </dsp:sp>
    <dsp:sp modelId="{FD5414D3-CCF2-4894-A6D3-03BDCC89FEA5}">
      <dsp:nvSpPr>
        <dsp:cNvPr id="0" name=""/>
        <dsp:cNvSpPr/>
      </dsp:nvSpPr>
      <dsp:spPr>
        <a:xfrm rot="5400000">
          <a:off x="-111018" y="1293727"/>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S</a:t>
          </a:r>
          <a:endParaRPr lang="en-US" sz="2400" kern="1200" dirty="0"/>
        </a:p>
      </dsp:txBody>
      <dsp:txXfrm rot="-5400000">
        <a:off x="1" y="1441751"/>
        <a:ext cx="518086" cy="222038"/>
      </dsp:txXfrm>
    </dsp:sp>
    <dsp:sp modelId="{08A13769-F843-43BE-B871-EBCA44AECC0A}">
      <dsp:nvSpPr>
        <dsp:cNvPr id="0" name=""/>
        <dsp:cNvSpPr/>
      </dsp:nvSpPr>
      <dsp:spPr>
        <a:xfrm rot="5400000">
          <a:off x="1121801" y="578994"/>
          <a:ext cx="481080"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SPECIFICATION</a:t>
          </a:r>
          <a:endParaRPr lang="en-US" sz="1600" b="1" kern="1200" dirty="0"/>
        </a:p>
      </dsp:txBody>
      <dsp:txXfrm rot="-5400000">
        <a:off x="518086" y="1206193"/>
        <a:ext cx="1665026" cy="434112"/>
      </dsp:txXfrm>
    </dsp:sp>
    <dsp:sp modelId="{B0A96D2E-2709-4C0D-9EB8-119EEEDEFAE0}">
      <dsp:nvSpPr>
        <dsp:cNvPr id="0" name=""/>
        <dsp:cNvSpPr/>
      </dsp:nvSpPr>
      <dsp:spPr>
        <a:xfrm rot="5400000">
          <a:off x="-111018" y="1884122"/>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U</a:t>
          </a:r>
          <a:endParaRPr lang="en-US" sz="2400" kern="1200" dirty="0"/>
        </a:p>
      </dsp:txBody>
      <dsp:txXfrm rot="-5400000">
        <a:off x="1" y="2032146"/>
        <a:ext cx="518086" cy="222038"/>
      </dsp:txXfrm>
    </dsp:sp>
    <dsp:sp modelId="{807A5ECE-0126-4318-A3EC-B04903BC210E}">
      <dsp:nvSpPr>
        <dsp:cNvPr id="0" name=""/>
        <dsp:cNvSpPr/>
      </dsp:nvSpPr>
      <dsp:spPr>
        <a:xfrm rot="5400000">
          <a:off x="1121801" y="1169389"/>
          <a:ext cx="481080"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id-ID" sz="1800" b="1" kern="1200" dirty="0"/>
            <a:t>UTILITATION</a:t>
          </a:r>
          <a:endParaRPr lang="en-US" sz="1800" b="1" kern="1200" dirty="0"/>
        </a:p>
      </dsp:txBody>
      <dsp:txXfrm rot="-5400000">
        <a:off x="518086" y="1796588"/>
        <a:ext cx="1665026" cy="434112"/>
      </dsp:txXfrm>
    </dsp:sp>
    <dsp:sp modelId="{73188160-1C42-44EE-9EBC-9AB194A438E2}">
      <dsp:nvSpPr>
        <dsp:cNvPr id="0" name=""/>
        <dsp:cNvSpPr/>
      </dsp:nvSpPr>
      <dsp:spPr>
        <a:xfrm rot="5400000">
          <a:off x="-111018" y="2474518"/>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E</a:t>
          </a:r>
          <a:endParaRPr lang="en-US" sz="2400" kern="1200" dirty="0"/>
        </a:p>
      </dsp:txBody>
      <dsp:txXfrm rot="-5400000">
        <a:off x="1" y="2622542"/>
        <a:ext cx="518086" cy="222038"/>
      </dsp:txXfrm>
    </dsp:sp>
    <dsp:sp modelId="{7C1DFAC4-1D9F-43AC-A46A-AB63ED828109}">
      <dsp:nvSpPr>
        <dsp:cNvPr id="0" name=""/>
        <dsp:cNvSpPr/>
      </dsp:nvSpPr>
      <dsp:spPr>
        <a:xfrm rot="5400000">
          <a:off x="1121801" y="1759784"/>
          <a:ext cx="481080"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id-ID" sz="1800" b="1" kern="1200" dirty="0"/>
            <a:t>EVALUATION</a:t>
          </a:r>
          <a:endParaRPr lang="en-US" sz="1800" b="1" kern="1200" dirty="0"/>
        </a:p>
      </dsp:txBody>
      <dsp:txXfrm rot="-5400000">
        <a:off x="518086" y="2386983"/>
        <a:ext cx="1665026" cy="434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B06B5-03ED-4897-BA3A-46F0D95B852E}">
      <dsp:nvSpPr>
        <dsp:cNvPr id="0" name=""/>
        <dsp:cNvSpPr/>
      </dsp:nvSpPr>
      <dsp:spPr>
        <a:xfrm rot="5400000">
          <a:off x="-98066" y="87032"/>
          <a:ext cx="740124" cy="56989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P</a:t>
          </a:r>
          <a:endParaRPr lang="en-US" sz="2400" kern="1200" dirty="0"/>
        </a:p>
      </dsp:txBody>
      <dsp:txXfrm rot="-5400000">
        <a:off x="-12951" y="286866"/>
        <a:ext cx="569895" cy="170229"/>
      </dsp:txXfrm>
    </dsp:sp>
    <dsp:sp modelId="{F1170B87-DB47-4078-BD48-C8DF96F6DE0C}">
      <dsp:nvSpPr>
        <dsp:cNvPr id="0" name=""/>
        <dsp:cNvSpPr/>
      </dsp:nvSpPr>
      <dsp:spPr>
        <a:xfrm rot="5400000">
          <a:off x="1134627" y="-601669"/>
          <a:ext cx="481333"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PLANNING</a:t>
          </a:r>
          <a:endParaRPr lang="en-US" sz="1600" b="1" kern="1200" dirty="0"/>
        </a:p>
      </dsp:txBody>
      <dsp:txXfrm rot="-5400000">
        <a:off x="531039" y="25416"/>
        <a:ext cx="1665013" cy="434339"/>
      </dsp:txXfrm>
    </dsp:sp>
    <dsp:sp modelId="{D412A958-57BF-4126-B786-211F193AFC2E}">
      <dsp:nvSpPr>
        <dsp:cNvPr id="0" name=""/>
        <dsp:cNvSpPr/>
      </dsp:nvSpPr>
      <dsp:spPr>
        <a:xfrm rot="5400000">
          <a:off x="-123970" y="703332"/>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O</a:t>
          </a:r>
          <a:endParaRPr lang="en-US" sz="2400" kern="1200" dirty="0"/>
        </a:p>
      </dsp:txBody>
      <dsp:txXfrm rot="-5400000">
        <a:off x="-12951" y="851356"/>
        <a:ext cx="518086" cy="222038"/>
      </dsp:txXfrm>
    </dsp:sp>
    <dsp:sp modelId="{A141B12B-17B9-46DD-BC63-A9D79E3AD497}">
      <dsp:nvSpPr>
        <dsp:cNvPr id="0" name=""/>
        <dsp:cNvSpPr/>
      </dsp:nvSpPr>
      <dsp:spPr>
        <a:xfrm rot="5400000">
          <a:off x="1108849" y="-11401"/>
          <a:ext cx="481080"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ORGANIZING</a:t>
          </a:r>
          <a:endParaRPr lang="en-US" sz="1600" b="1" kern="1200" dirty="0"/>
        </a:p>
      </dsp:txBody>
      <dsp:txXfrm rot="-5400000">
        <a:off x="505134" y="615798"/>
        <a:ext cx="1665026" cy="434112"/>
      </dsp:txXfrm>
    </dsp:sp>
    <dsp:sp modelId="{FD5414D3-CCF2-4894-A6D3-03BDCC89FEA5}">
      <dsp:nvSpPr>
        <dsp:cNvPr id="0" name=""/>
        <dsp:cNvSpPr/>
      </dsp:nvSpPr>
      <dsp:spPr>
        <a:xfrm rot="5400000">
          <a:off x="-123970" y="1293727"/>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A</a:t>
          </a:r>
          <a:endParaRPr lang="en-US" sz="2400" kern="1200" dirty="0"/>
        </a:p>
      </dsp:txBody>
      <dsp:txXfrm rot="-5400000">
        <a:off x="-12951" y="1441751"/>
        <a:ext cx="518086" cy="222038"/>
      </dsp:txXfrm>
    </dsp:sp>
    <dsp:sp modelId="{08A13769-F843-43BE-B871-EBCA44AECC0A}">
      <dsp:nvSpPr>
        <dsp:cNvPr id="0" name=""/>
        <dsp:cNvSpPr/>
      </dsp:nvSpPr>
      <dsp:spPr>
        <a:xfrm rot="5400000">
          <a:off x="1108849" y="578994"/>
          <a:ext cx="481080"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ACTION</a:t>
          </a:r>
          <a:endParaRPr lang="en-US" sz="1600" b="1" kern="1200" dirty="0"/>
        </a:p>
      </dsp:txBody>
      <dsp:txXfrm rot="-5400000">
        <a:off x="505134" y="1206193"/>
        <a:ext cx="1665026" cy="434112"/>
      </dsp:txXfrm>
    </dsp:sp>
    <dsp:sp modelId="{B0A96D2E-2709-4C0D-9EB8-119EEEDEFAE0}">
      <dsp:nvSpPr>
        <dsp:cNvPr id="0" name=""/>
        <dsp:cNvSpPr/>
      </dsp:nvSpPr>
      <dsp:spPr>
        <a:xfrm rot="5400000">
          <a:off x="-123970" y="1884122"/>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C</a:t>
          </a:r>
          <a:endParaRPr lang="en-US" sz="2400" kern="1200" dirty="0"/>
        </a:p>
      </dsp:txBody>
      <dsp:txXfrm rot="-5400000">
        <a:off x="-12951" y="2032146"/>
        <a:ext cx="518086" cy="222038"/>
      </dsp:txXfrm>
    </dsp:sp>
    <dsp:sp modelId="{807A5ECE-0126-4318-A3EC-B04903BC210E}">
      <dsp:nvSpPr>
        <dsp:cNvPr id="0" name=""/>
        <dsp:cNvSpPr/>
      </dsp:nvSpPr>
      <dsp:spPr>
        <a:xfrm rot="5400000">
          <a:off x="1108849" y="1169389"/>
          <a:ext cx="481080"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CONTROLLING</a:t>
          </a:r>
          <a:endParaRPr lang="en-US" sz="1600" b="1" kern="1200" dirty="0"/>
        </a:p>
      </dsp:txBody>
      <dsp:txXfrm rot="-5400000">
        <a:off x="505134" y="1796588"/>
        <a:ext cx="1665026" cy="434112"/>
      </dsp:txXfrm>
    </dsp:sp>
    <dsp:sp modelId="{73188160-1C42-44EE-9EBC-9AB194A438E2}">
      <dsp:nvSpPr>
        <dsp:cNvPr id="0" name=""/>
        <dsp:cNvSpPr/>
      </dsp:nvSpPr>
      <dsp:spPr>
        <a:xfrm rot="5400000">
          <a:off x="-123970" y="2474518"/>
          <a:ext cx="740124" cy="51808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E</a:t>
          </a:r>
          <a:endParaRPr lang="en-US" sz="2400" kern="1200" dirty="0"/>
        </a:p>
      </dsp:txBody>
      <dsp:txXfrm rot="-5400000">
        <a:off x="-12951" y="2622542"/>
        <a:ext cx="518086" cy="222038"/>
      </dsp:txXfrm>
    </dsp:sp>
    <dsp:sp modelId="{7C1DFAC4-1D9F-43AC-A46A-AB63ED828109}">
      <dsp:nvSpPr>
        <dsp:cNvPr id="0" name=""/>
        <dsp:cNvSpPr/>
      </dsp:nvSpPr>
      <dsp:spPr>
        <a:xfrm rot="5400000">
          <a:off x="1108849" y="1759784"/>
          <a:ext cx="481080" cy="168851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EVALUATION</a:t>
          </a:r>
          <a:endParaRPr lang="en-US" sz="1600" b="1" kern="1200" dirty="0"/>
        </a:p>
      </dsp:txBody>
      <dsp:txXfrm rot="-5400000">
        <a:off x="505134" y="2386983"/>
        <a:ext cx="1665026" cy="434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B06B5-03ED-4897-BA3A-46F0D95B852E}">
      <dsp:nvSpPr>
        <dsp:cNvPr id="0" name=""/>
        <dsp:cNvSpPr/>
      </dsp:nvSpPr>
      <dsp:spPr>
        <a:xfrm rot="5400000">
          <a:off x="-118800" y="106856"/>
          <a:ext cx="896607" cy="69038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S</a:t>
          </a:r>
          <a:endParaRPr lang="en-US" sz="2400" kern="1200" dirty="0"/>
        </a:p>
      </dsp:txBody>
      <dsp:txXfrm rot="-5400000">
        <a:off x="-15690" y="348940"/>
        <a:ext cx="690388" cy="206219"/>
      </dsp:txXfrm>
    </dsp:sp>
    <dsp:sp modelId="{F1170B87-DB47-4078-BD48-C8DF96F6DE0C}">
      <dsp:nvSpPr>
        <dsp:cNvPr id="0" name=""/>
        <dsp:cNvSpPr/>
      </dsp:nvSpPr>
      <dsp:spPr>
        <a:xfrm rot="5400000">
          <a:off x="1267251" y="-620188"/>
          <a:ext cx="583101" cy="18309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STRENGTHS</a:t>
          </a:r>
          <a:endParaRPr lang="en-US" sz="1600" b="1" kern="1200" dirty="0"/>
        </a:p>
      </dsp:txBody>
      <dsp:txXfrm rot="-5400000">
        <a:off x="643316" y="32212"/>
        <a:ext cx="1802507" cy="526171"/>
      </dsp:txXfrm>
    </dsp:sp>
    <dsp:sp modelId="{D412A958-57BF-4126-B786-211F193AFC2E}">
      <dsp:nvSpPr>
        <dsp:cNvPr id="0" name=""/>
        <dsp:cNvSpPr/>
      </dsp:nvSpPr>
      <dsp:spPr>
        <a:xfrm rot="5400000">
          <a:off x="-150181" y="872051"/>
          <a:ext cx="896607" cy="6276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W</a:t>
          </a:r>
          <a:endParaRPr lang="en-US" sz="2400" kern="1200" dirty="0"/>
        </a:p>
      </dsp:txBody>
      <dsp:txXfrm rot="-5400000">
        <a:off x="-15689" y="1051373"/>
        <a:ext cx="627625" cy="268982"/>
      </dsp:txXfrm>
    </dsp:sp>
    <dsp:sp modelId="{A141B12B-17B9-46DD-BC63-A9D79E3AD497}">
      <dsp:nvSpPr>
        <dsp:cNvPr id="0" name=""/>
        <dsp:cNvSpPr/>
      </dsp:nvSpPr>
      <dsp:spPr>
        <a:xfrm rot="5400000">
          <a:off x="1236023" y="113471"/>
          <a:ext cx="582795" cy="18309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WEAKNESS</a:t>
          </a:r>
          <a:endParaRPr lang="en-US" sz="1600" b="1" kern="1200" dirty="0"/>
        </a:p>
      </dsp:txBody>
      <dsp:txXfrm rot="-5400000">
        <a:off x="611935" y="766009"/>
        <a:ext cx="1802522" cy="525895"/>
      </dsp:txXfrm>
    </dsp:sp>
    <dsp:sp modelId="{FD5414D3-CCF2-4894-A6D3-03BDCC89FEA5}">
      <dsp:nvSpPr>
        <dsp:cNvPr id="0" name=""/>
        <dsp:cNvSpPr/>
      </dsp:nvSpPr>
      <dsp:spPr>
        <a:xfrm rot="5400000">
          <a:off x="-150181" y="1605865"/>
          <a:ext cx="896607" cy="6276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O</a:t>
          </a:r>
          <a:endParaRPr lang="en-US" sz="2400" kern="1200" dirty="0"/>
        </a:p>
      </dsp:txBody>
      <dsp:txXfrm rot="-5400000">
        <a:off x="-15689" y="1785187"/>
        <a:ext cx="627625" cy="268982"/>
      </dsp:txXfrm>
    </dsp:sp>
    <dsp:sp modelId="{08A13769-F843-43BE-B871-EBCA44AECC0A}">
      <dsp:nvSpPr>
        <dsp:cNvPr id="0" name=""/>
        <dsp:cNvSpPr/>
      </dsp:nvSpPr>
      <dsp:spPr>
        <a:xfrm rot="5400000">
          <a:off x="1236023" y="847285"/>
          <a:ext cx="582795" cy="18309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OPPORTUNITIES</a:t>
          </a:r>
          <a:endParaRPr lang="en-US" sz="1600" b="1" kern="1200" dirty="0"/>
        </a:p>
      </dsp:txBody>
      <dsp:txXfrm rot="-5400000">
        <a:off x="611935" y="1499823"/>
        <a:ext cx="1802522" cy="525895"/>
      </dsp:txXfrm>
    </dsp:sp>
    <dsp:sp modelId="{B0A96D2E-2709-4C0D-9EB8-119EEEDEFAE0}">
      <dsp:nvSpPr>
        <dsp:cNvPr id="0" name=""/>
        <dsp:cNvSpPr/>
      </dsp:nvSpPr>
      <dsp:spPr>
        <a:xfrm rot="5400000">
          <a:off x="-150181" y="2339678"/>
          <a:ext cx="896607" cy="6276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a:t>T</a:t>
          </a:r>
          <a:endParaRPr lang="en-US" sz="2400" kern="1200" dirty="0"/>
        </a:p>
      </dsp:txBody>
      <dsp:txXfrm rot="-5400000">
        <a:off x="-15689" y="2519000"/>
        <a:ext cx="627625" cy="268982"/>
      </dsp:txXfrm>
    </dsp:sp>
    <dsp:sp modelId="{807A5ECE-0126-4318-A3EC-B04903BC210E}">
      <dsp:nvSpPr>
        <dsp:cNvPr id="0" name=""/>
        <dsp:cNvSpPr/>
      </dsp:nvSpPr>
      <dsp:spPr>
        <a:xfrm rot="5400000">
          <a:off x="1236023" y="1581098"/>
          <a:ext cx="582795" cy="18309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b="1" kern="1200" dirty="0"/>
            <a:t>THREATS</a:t>
          </a:r>
          <a:endParaRPr lang="en-US" sz="1600" b="1" kern="1200" dirty="0"/>
        </a:p>
      </dsp:txBody>
      <dsp:txXfrm rot="-5400000">
        <a:off x="611935" y="2233636"/>
        <a:ext cx="1802522" cy="5258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C6601-F2E7-4BEC-9C2C-6F58405BE819}">
      <dsp:nvSpPr>
        <dsp:cNvPr id="0" name=""/>
        <dsp:cNvSpPr/>
      </dsp:nvSpPr>
      <dsp:spPr>
        <a:xfrm>
          <a:off x="5802791" y="2196920"/>
          <a:ext cx="3863674" cy="625331"/>
        </a:xfrm>
        <a:custGeom>
          <a:avLst/>
          <a:gdLst/>
          <a:ahLst/>
          <a:cxnLst/>
          <a:rect l="0" t="0" r="0" b="0"/>
          <a:pathLst>
            <a:path>
              <a:moveTo>
                <a:pt x="0" y="0"/>
              </a:moveTo>
              <a:lnTo>
                <a:pt x="0" y="496659"/>
              </a:lnTo>
              <a:lnTo>
                <a:pt x="3863674" y="496659"/>
              </a:lnTo>
              <a:lnTo>
                <a:pt x="3863674" y="625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96F069-7CDE-40AB-B3DA-68B5EFC4C6EE}">
      <dsp:nvSpPr>
        <dsp:cNvPr id="0" name=""/>
        <dsp:cNvSpPr/>
      </dsp:nvSpPr>
      <dsp:spPr>
        <a:xfrm>
          <a:off x="5802791" y="2196920"/>
          <a:ext cx="2380888" cy="625331"/>
        </a:xfrm>
        <a:custGeom>
          <a:avLst/>
          <a:gdLst/>
          <a:ahLst/>
          <a:cxnLst/>
          <a:rect l="0" t="0" r="0" b="0"/>
          <a:pathLst>
            <a:path>
              <a:moveTo>
                <a:pt x="0" y="0"/>
              </a:moveTo>
              <a:lnTo>
                <a:pt x="0" y="496659"/>
              </a:lnTo>
              <a:lnTo>
                <a:pt x="2380888" y="496659"/>
              </a:lnTo>
              <a:lnTo>
                <a:pt x="2380888" y="625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0D9229-3123-4F20-8E89-2F2EBA5F79AF}">
      <dsp:nvSpPr>
        <dsp:cNvPr id="0" name=""/>
        <dsp:cNvSpPr/>
      </dsp:nvSpPr>
      <dsp:spPr>
        <a:xfrm>
          <a:off x="5802791" y="2196920"/>
          <a:ext cx="898102" cy="625331"/>
        </a:xfrm>
        <a:custGeom>
          <a:avLst/>
          <a:gdLst/>
          <a:ahLst/>
          <a:cxnLst/>
          <a:rect l="0" t="0" r="0" b="0"/>
          <a:pathLst>
            <a:path>
              <a:moveTo>
                <a:pt x="0" y="0"/>
              </a:moveTo>
              <a:lnTo>
                <a:pt x="0" y="496659"/>
              </a:lnTo>
              <a:lnTo>
                <a:pt x="898102" y="496659"/>
              </a:lnTo>
              <a:lnTo>
                <a:pt x="898102" y="625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23698-114A-4308-9AC1-C6B9D6B9AF21}">
      <dsp:nvSpPr>
        <dsp:cNvPr id="0" name=""/>
        <dsp:cNvSpPr/>
      </dsp:nvSpPr>
      <dsp:spPr>
        <a:xfrm>
          <a:off x="5802791" y="2196920"/>
          <a:ext cx="812824" cy="1839812"/>
        </a:xfrm>
        <a:custGeom>
          <a:avLst/>
          <a:gdLst/>
          <a:ahLst/>
          <a:cxnLst/>
          <a:rect l="0" t="0" r="0" b="0"/>
          <a:pathLst>
            <a:path>
              <a:moveTo>
                <a:pt x="0" y="0"/>
              </a:moveTo>
              <a:lnTo>
                <a:pt x="0" y="1711141"/>
              </a:lnTo>
              <a:lnTo>
                <a:pt x="812824" y="1711141"/>
              </a:lnTo>
              <a:lnTo>
                <a:pt x="812824" y="18398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506B97-396F-41B5-8ECC-7E562340A3B8}">
      <dsp:nvSpPr>
        <dsp:cNvPr id="0" name=""/>
        <dsp:cNvSpPr/>
      </dsp:nvSpPr>
      <dsp:spPr>
        <a:xfrm>
          <a:off x="5014843" y="2196920"/>
          <a:ext cx="787947" cy="1839812"/>
        </a:xfrm>
        <a:custGeom>
          <a:avLst/>
          <a:gdLst/>
          <a:ahLst/>
          <a:cxnLst/>
          <a:rect l="0" t="0" r="0" b="0"/>
          <a:pathLst>
            <a:path>
              <a:moveTo>
                <a:pt x="787947" y="0"/>
              </a:moveTo>
              <a:lnTo>
                <a:pt x="787947" y="1711141"/>
              </a:lnTo>
              <a:lnTo>
                <a:pt x="0" y="1711141"/>
              </a:lnTo>
              <a:lnTo>
                <a:pt x="0" y="18398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1B1F2-9D1A-43FB-9C64-D5A7FB30B193}">
      <dsp:nvSpPr>
        <dsp:cNvPr id="0" name=""/>
        <dsp:cNvSpPr/>
      </dsp:nvSpPr>
      <dsp:spPr>
        <a:xfrm>
          <a:off x="4988594" y="2196920"/>
          <a:ext cx="814196" cy="625331"/>
        </a:xfrm>
        <a:custGeom>
          <a:avLst/>
          <a:gdLst/>
          <a:ahLst/>
          <a:cxnLst/>
          <a:rect l="0" t="0" r="0" b="0"/>
          <a:pathLst>
            <a:path>
              <a:moveTo>
                <a:pt x="814196" y="0"/>
              </a:moveTo>
              <a:lnTo>
                <a:pt x="814196" y="496659"/>
              </a:lnTo>
              <a:lnTo>
                <a:pt x="0" y="496659"/>
              </a:lnTo>
              <a:lnTo>
                <a:pt x="0" y="625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0BB66B-AC81-4AA0-AD0A-C8E2B7A4F29D}">
      <dsp:nvSpPr>
        <dsp:cNvPr id="0" name=""/>
        <dsp:cNvSpPr/>
      </dsp:nvSpPr>
      <dsp:spPr>
        <a:xfrm>
          <a:off x="3505808" y="2196920"/>
          <a:ext cx="2296982" cy="625331"/>
        </a:xfrm>
        <a:custGeom>
          <a:avLst/>
          <a:gdLst/>
          <a:ahLst/>
          <a:cxnLst/>
          <a:rect l="0" t="0" r="0" b="0"/>
          <a:pathLst>
            <a:path>
              <a:moveTo>
                <a:pt x="2296982" y="0"/>
              </a:moveTo>
              <a:lnTo>
                <a:pt x="2296982" y="496659"/>
              </a:lnTo>
              <a:lnTo>
                <a:pt x="0" y="496659"/>
              </a:lnTo>
              <a:lnTo>
                <a:pt x="0" y="625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5039FF-11A2-422A-89C7-2F96C45C5BB5}">
      <dsp:nvSpPr>
        <dsp:cNvPr id="0" name=""/>
        <dsp:cNvSpPr/>
      </dsp:nvSpPr>
      <dsp:spPr>
        <a:xfrm>
          <a:off x="2023022" y="2196920"/>
          <a:ext cx="3779768" cy="625331"/>
        </a:xfrm>
        <a:custGeom>
          <a:avLst/>
          <a:gdLst/>
          <a:ahLst/>
          <a:cxnLst/>
          <a:rect l="0" t="0" r="0" b="0"/>
          <a:pathLst>
            <a:path>
              <a:moveTo>
                <a:pt x="3779768" y="0"/>
              </a:moveTo>
              <a:lnTo>
                <a:pt x="3779768" y="496659"/>
              </a:lnTo>
              <a:lnTo>
                <a:pt x="0" y="496659"/>
              </a:lnTo>
              <a:lnTo>
                <a:pt x="0" y="6253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852AAE-2E45-4A84-AA03-0CE6394AB948}">
      <dsp:nvSpPr>
        <dsp:cNvPr id="0" name=""/>
        <dsp:cNvSpPr/>
      </dsp:nvSpPr>
      <dsp:spPr>
        <a:xfrm>
          <a:off x="5190069" y="1584198"/>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KOMANDAN LAPANGAN</a:t>
          </a:r>
          <a:endParaRPr lang="en-US" sz="1200" kern="1200" dirty="0"/>
        </a:p>
      </dsp:txBody>
      <dsp:txXfrm>
        <a:off x="5190069" y="1584198"/>
        <a:ext cx="1225442" cy="612721"/>
      </dsp:txXfrm>
    </dsp:sp>
    <dsp:sp modelId="{BF6458F8-21D7-4628-8B40-8FA872291B24}">
      <dsp:nvSpPr>
        <dsp:cNvPr id="0" name=""/>
        <dsp:cNvSpPr/>
      </dsp:nvSpPr>
      <dsp:spPr>
        <a:xfrm>
          <a:off x="1410301" y="2822251"/>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NEGOSIATOR</a:t>
          </a:r>
          <a:endParaRPr lang="en-US" sz="1200" kern="1200" dirty="0"/>
        </a:p>
      </dsp:txBody>
      <dsp:txXfrm>
        <a:off x="1410301" y="2822251"/>
        <a:ext cx="1225442" cy="612721"/>
      </dsp:txXfrm>
    </dsp:sp>
    <dsp:sp modelId="{90A892CE-BAD1-4AD3-A853-9CB64C12E6D1}">
      <dsp:nvSpPr>
        <dsp:cNvPr id="0" name=""/>
        <dsp:cNvSpPr/>
      </dsp:nvSpPr>
      <dsp:spPr>
        <a:xfrm>
          <a:off x="2893087" y="2822251"/>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ORATOR</a:t>
          </a:r>
          <a:endParaRPr lang="en-US" sz="1200" kern="1200" dirty="0"/>
        </a:p>
      </dsp:txBody>
      <dsp:txXfrm>
        <a:off x="2893087" y="2822251"/>
        <a:ext cx="1225442" cy="612721"/>
      </dsp:txXfrm>
    </dsp:sp>
    <dsp:sp modelId="{F8C86204-B1F5-41CE-A9A7-3EB129B6F62C}">
      <dsp:nvSpPr>
        <dsp:cNvPr id="0" name=""/>
        <dsp:cNvSpPr/>
      </dsp:nvSpPr>
      <dsp:spPr>
        <a:xfrm>
          <a:off x="4375873" y="2822251"/>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HUMAS</a:t>
          </a:r>
          <a:endParaRPr lang="en-US" sz="1200" kern="1200" dirty="0"/>
        </a:p>
      </dsp:txBody>
      <dsp:txXfrm>
        <a:off x="4375873" y="2822251"/>
        <a:ext cx="1225442" cy="612721"/>
      </dsp:txXfrm>
    </dsp:sp>
    <dsp:sp modelId="{D954DD6D-B0AB-415B-94DE-2DE7225AB34F}">
      <dsp:nvSpPr>
        <dsp:cNvPr id="0" name=""/>
        <dsp:cNvSpPr/>
      </dsp:nvSpPr>
      <dsp:spPr>
        <a:xfrm>
          <a:off x="4402121" y="4036732"/>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DOKUMENTATOR / MEDIA MASSA</a:t>
          </a:r>
          <a:endParaRPr lang="en-US" sz="1200" kern="1200" dirty="0"/>
        </a:p>
      </dsp:txBody>
      <dsp:txXfrm>
        <a:off x="4402121" y="4036732"/>
        <a:ext cx="1225442" cy="612721"/>
      </dsp:txXfrm>
    </dsp:sp>
    <dsp:sp modelId="{DAF14670-682D-448A-9040-C12437F8D994}">
      <dsp:nvSpPr>
        <dsp:cNvPr id="0" name=""/>
        <dsp:cNvSpPr/>
      </dsp:nvSpPr>
      <dsp:spPr>
        <a:xfrm>
          <a:off x="6002893" y="4036732"/>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MEDIS</a:t>
          </a:r>
          <a:endParaRPr lang="en-US" sz="1200" kern="1200" dirty="0"/>
        </a:p>
      </dsp:txBody>
      <dsp:txXfrm>
        <a:off x="6002893" y="4036732"/>
        <a:ext cx="1225442" cy="612721"/>
      </dsp:txXfrm>
    </dsp:sp>
    <dsp:sp modelId="{ADC927C0-7C40-4DBA-95CD-2D594CEB5D14}">
      <dsp:nvSpPr>
        <dsp:cNvPr id="0" name=""/>
        <dsp:cNvSpPr/>
      </dsp:nvSpPr>
      <dsp:spPr>
        <a:xfrm>
          <a:off x="6088172" y="2822251"/>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LOGISTIK</a:t>
          </a:r>
          <a:endParaRPr lang="en-US" sz="1200" kern="1200" dirty="0"/>
        </a:p>
      </dsp:txBody>
      <dsp:txXfrm>
        <a:off x="6088172" y="2822251"/>
        <a:ext cx="1225442" cy="612721"/>
      </dsp:txXfrm>
    </dsp:sp>
    <dsp:sp modelId="{4CCE3AA1-D667-47BE-A9AC-BA25E23A8614}">
      <dsp:nvSpPr>
        <dsp:cNvPr id="0" name=""/>
        <dsp:cNvSpPr/>
      </dsp:nvSpPr>
      <dsp:spPr>
        <a:xfrm>
          <a:off x="7570958" y="2822251"/>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AGITATOR / PROVOKATOR</a:t>
          </a:r>
          <a:endParaRPr lang="en-US" sz="1200" kern="1200" dirty="0"/>
        </a:p>
      </dsp:txBody>
      <dsp:txXfrm>
        <a:off x="7570958" y="2822251"/>
        <a:ext cx="1225442" cy="612721"/>
      </dsp:txXfrm>
    </dsp:sp>
    <dsp:sp modelId="{3BB28263-93C0-4E9A-8395-99E12C44B2F1}">
      <dsp:nvSpPr>
        <dsp:cNvPr id="0" name=""/>
        <dsp:cNvSpPr/>
      </dsp:nvSpPr>
      <dsp:spPr>
        <a:xfrm>
          <a:off x="9053744" y="2822251"/>
          <a:ext cx="1225442" cy="61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id-ID" sz="1200" kern="1200" dirty="0"/>
            <a:t>KEAMANAN/INTEL</a:t>
          </a:r>
          <a:endParaRPr lang="en-US" sz="1200" kern="1200" dirty="0"/>
        </a:p>
      </dsp:txBody>
      <dsp:txXfrm>
        <a:off x="9053744" y="2822251"/>
        <a:ext cx="1225442" cy="6127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11/16/2019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0BA2F1-5E14-4BD4-BAE9-E397C02EE88F}" type="slidenum">
              <a:rPr lang="en-US" smtClean="0"/>
              <a:pPr/>
              <a:t>8</a:t>
            </a:fld>
            <a:endParaRPr lang="en-US"/>
          </a:p>
        </p:txBody>
      </p:sp>
    </p:spTree>
    <p:extLst>
      <p:ext uri="{BB962C8B-B14F-4D97-AF65-F5344CB8AC3E}">
        <p14:creationId xmlns:p14="http://schemas.microsoft.com/office/powerpoint/2010/main" val="422791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0BA2F1-5E14-4BD4-BAE9-E397C02EE88F}" type="slidenum">
              <a:rPr lang="en-US" smtClean="0"/>
              <a:pPr/>
              <a:t>9</a:t>
            </a:fld>
            <a:endParaRPr lang="en-US"/>
          </a:p>
        </p:txBody>
      </p:sp>
    </p:spTree>
    <p:extLst>
      <p:ext uri="{BB962C8B-B14F-4D97-AF65-F5344CB8AC3E}">
        <p14:creationId xmlns:p14="http://schemas.microsoft.com/office/powerpoint/2010/main" val="258542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0BA2F1-5E14-4BD4-BAE9-E397C02EE88F}" type="slidenum">
              <a:rPr lang="en-US" smtClean="0"/>
              <a:pPr/>
              <a:t>10</a:t>
            </a:fld>
            <a:endParaRPr lang="en-US"/>
          </a:p>
        </p:txBody>
      </p:sp>
    </p:spTree>
    <p:extLst>
      <p:ext uri="{BB962C8B-B14F-4D97-AF65-F5344CB8AC3E}">
        <p14:creationId xmlns:p14="http://schemas.microsoft.com/office/powerpoint/2010/main" val="298777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0BA2F1-5E14-4BD4-BAE9-E397C02EE88F}" type="slidenum">
              <a:rPr lang="en-US" smtClean="0"/>
              <a:pPr/>
              <a:t>11</a:t>
            </a:fld>
            <a:endParaRPr lang="en-US"/>
          </a:p>
        </p:txBody>
      </p:sp>
    </p:spTree>
    <p:extLst>
      <p:ext uri="{BB962C8B-B14F-4D97-AF65-F5344CB8AC3E}">
        <p14:creationId xmlns:p14="http://schemas.microsoft.com/office/powerpoint/2010/main" val="4104712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0BA2F1-5E14-4BD4-BAE9-E397C02EE88F}" type="slidenum">
              <a:rPr lang="en-US" smtClean="0"/>
              <a:pPr/>
              <a:t>12</a:t>
            </a:fld>
            <a:endParaRPr lang="en-US"/>
          </a:p>
        </p:txBody>
      </p:sp>
    </p:spTree>
    <p:extLst>
      <p:ext uri="{BB962C8B-B14F-4D97-AF65-F5344CB8AC3E}">
        <p14:creationId xmlns:p14="http://schemas.microsoft.com/office/powerpoint/2010/main" val="251921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0BA2F1-5E14-4BD4-BAE9-E397C02EE88F}" type="slidenum">
              <a:rPr lang="en-US" smtClean="0"/>
              <a:pPr/>
              <a:t>13</a:t>
            </a:fld>
            <a:endParaRPr lang="en-US"/>
          </a:p>
        </p:txBody>
      </p:sp>
    </p:spTree>
    <p:extLst>
      <p:ext uri="{BB962C8B-B14F-4D97-AF65-F5344CB8AC3E}">
        <p14:creationId xmlns:p14="http://schemas.microsoft.com/office/powerpoint/2010/main" val="1868073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11/16/2019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0"/>
            <a:ext cx="3970330" cy="586585"/>
          </a:xfrm>
        </p:spPr>
        <p:txBody>
          <a:bodyPr>
            <a:noAutofit/>
          </a:bodyPr>
          <a:lstStyle/>
          <a:p>
            <a:pPr algn="ctr"/>
            <a:r>
              <a:rPr lang="id-ID" sz="4400" b="1" dirty="0">
                <a:solidFill>
                  <a:schemeClr val="bg1"/>
                </a:solidFill>
              </a:rPr>
              <a:t>PROFIL</a:t>
            </a:r>
            <a:endParaRPr lang="en-US" sz="4400" b="1" dirty="0">
              <a:solidFill>
                <a:schemeClr val="bg1"/>
              </a:solidFill>
            </a:endParaRP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7008"/>
            <a:ext cx="2586835" cy="3936693"/>
          </a:xfrm>
          <a:prstGeom prst="rect">
            <a:avLst/>
          </a:prstGeom>
        </p:spPr>
      </p:pic>
      <p:sp>
        <p:nvSpPr>
          <p:cNvPr id="5" name="Content Placeholder 2"/>
          <p:cNvSpPr txBox="1">
            <a:spLocks/>
          </p:cNvSpPr>
          <p:nvPr/>
        </p:nvSpPr>
        <p:spPr>
          <a:xfrm>
            <a:off x="2892246" y="610820"/>
            <a:ext cx="6108200" cy="4098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id-ID" sz="1400" b="1" dirty="0">
                <a:solidFill>
                  <a:schemeClr val="bg1"/>
                </a:solidFill>
              </a:rPr>
              <a:t>Nama 		: Fahmi Hamdi Muhammad Iqbal</a:t>
            </a:r>
          </a:p>
          <a:p>
            <a:pPr marL="0" indent="0">
              <a:buNone/>
            </a:pPr>
            <a:r>
              <a:rPr lang="id-ID" sz="1400" b="1" dirty="0">
                <a:solidFill>
                  <a:schemeClr val="bg1"/>
                </a:solidFill>
              </a:rPr>
              <a:t>T, TL			: Jakarta, 6 September 1997</a:t>
            </a:r>
          </a:p>
          <a:p>
            <a:pPr marL="0" indent="0">
              <a:buNone/>
            </a:pPr>
            <a:r>
              <a:rPr lang="id-ID" sz="1400" b="1" dirty="0">
                <a:solidFill>
                  <a:schemeClr val="bg1"/>
                </a:solidFill>
              </a:rPr>
              <a:t>Pekerjaan		: Pelajar Mahasiswa, Aktivis Pergerakan dan Literasi, Pecatur.</a:t>
            </a:r>
          </a:p>
          <a:p>
            <a:pPr marL="0" indent="0">
              <a:buNone/>
            </a:pPr>
            <a:r>
              <a:rPr lang="id-ID" sz="1400" b="1" dirty="0">
                <a:solidFill>
                  <a:schemeClr val="bg1"/>
                </a:solidFill>
              </a:rPr>
              <a:t>Domisili		: Babelan, Kab.Bekasi, Jawa Barat</a:t>
            </a:r>
          </a:p>
          <a:p>
            <a:pPr marL="0" indent="0">
              <a:buNone/>
            </a:pPr>
            <a:r>
              <a:rPr lang="id-ID" sz="1400" b="1" dirty="0">
                <a:solidFill>
                  <a:schemeClr val="bg1"/>
                </a:solidFill>
              </a:rPr>
              <a:t>Tempat tinggal	: Jl. Kelengkeng 8, Perum Pemda Way Huwi.</a:t>
            </a:r>
          </a:p>
          <a:p>
            <a:pPr marL="0" indent="0">
              <a:buNone/>
            </a:pPr>
            <a:r>
              <a:rPr lang="id-ID" sz="1400" b="1" dirty="0">
                <a:solidFill>
                  <a:schemeClr val="bg1"/>
                </a:solidFill>
              </a:rPr>
              <a:t>Hobi			: Membaca, Bermain Catur, Diskusi</a:t>
            </a:r>
          </a:p>
          <a:p>
            <a:pPr marL="0" indent="0">
              <a:buNone/>
            </a:pPr>
            <a:r>
              <a:rPr lang="id-ID" sz="1400" b="1" dirty="0">
                <a:solidFill>
                  <a:schemeClr val="bg1"/>
                </a:solidFill>
              </a:rPr>
              <a:t>Media Hubung</a:t>
            </a:r>
            <a:br>
              <a:rPr lang="id-ID" sz="1400" b="1" dirty="0">
                <a:solidFill>
                  <a:schemeClr val="bg1"/>
                </a:solidFill>
              </a:rPr>
            </a:br>
            <a:r>
              <a:rPr lang="id-ID" sz="1400" b="1" dirty="0">
                <a:solidFill>
                  <a:schemeClr val="bg1"/>
                </a:solidFill>
              </a:rPr>
              <a:t>Kontak/id 		: 081289326282 / fahmiiqbal6997 (Semua Akun)</a:t>
            </a:r>
          </a:p>
          <a:p>
            <a:pPr marL="0" indent="0" algn="ctr">
              <a:buNone/>
            </a:pPr>
            <a:endParaRPr lang="id-ID" sz="1400" b="1" dirty="0">
              <a:solidFill>
                <a:schemeClr val="bg1"/>
              </a:solidFill>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804" y="0"/>
            <a:ext cx="6617974" cy="461665"/>
          </a:xfrm>
          <a:prstGeom prst="rect">
            <a:avLst/>
          </a:prstGeom>
        </p:spPr>
        <p:txBody>
          <a:bodyPr wrap="square">
            <a:spAutoFit/>
          </a:bodyPr>
          <a:lstStyle/>
          <a:p>
            <a:pPr indent="202406" fontAlgn="base">
              <a:spcBef>
                <a:spcPct val="0"/>
              </a:spcBef>
              <a:spcAft>
                <a:spcPct val="0"/>
              </a:spcAft>
            </a:pPr>
            <a:r>
              <a:rPr lang="id-ID" sz="2400" dirty="0">
                <a:solidFill>
                  <a:schemeClr val="bg1"/>
                </a:solidFill>
                <a:latin typeface="Cambria" pitchFamily="18" charset="0"/>
                <a:ea typeface="Calibri" pitchFamily="34" charset="0"/>
                <a:cs typeface="Arial" pitchFamily="34" charset="0"/>
              </a:rPr>
              <a:t>Sejarah Pergerakan Mahasiswa Indonesia</a:t>
            </a:r>
            <a:endParaRPr lang="en-US" sz="2400" dirty="0">
              <a:solidFill>
                <a:schemeClr val="bg1"/>
              </a:solidFill>
              <a:latin typeface="Cambria" pitchFamily="18" charset="0"/>
              <a:ea typeface="Calibri" pitchFamily="34" charset="0"/>
              <a:cs typeface="Arial" pitchFamily="34" charset="0"/>
            </a:endParaRPr>
          </a:p>
        </p:txBody>
      </p:sp>
      <p:sp>
        <p:nvSpPr>
          <p:cNvPr id="3" name="Rectangle 2"/>
          <p:cNvSpPr/>
          <p:nvPr/>
        </p:nvSpPr>
        <p:spPr>
          <a:xfrm>
            <a:off x="2106517" y="377236"/>
            <a:ext cx="6001249" cy="3046988"/>
          </a:xfrm>
          <a:prstGeom prst="rect">
            <a:avLst/>
          </a:prstGeom>
        </p:spPr>
        <p:txBody>
          <a:bodyPr wrap="square">
            <a:spAutoFit/>
          </a:bodyPr>
          <a:lstStyle/>
          <a:p>
            <a:r>
              <a:rPr lang="id-ID" sz="1600" b="1" dirty="0">
                <a:solidFill>
                  <a:schemeClr val="bg1"/>
                </a:solidFill>
              </a:rPr>
              <a:t>Gerakan Golongan Putih</a:t>
            </a:r>
            <a:r>
              <a:rPr lang="id-ID" sz="1600" b="1" i="1" dirty="0">
                <a:solidFill>
                  <a:schemeClr val="bg1"/>
                </a:solidFill>
              </a:rPr>
              <a:t> </a:t>
            </a:r>
            <a:r>
              <a:rPr lang="id-ID" sz="1600" b="1" dirty="0">
                <a:solidFill>
                  <a:schemeClr val="bg1"/>
                </a:solidFill>
              </a:rPr>
              <a:t>(Golput), Penentangan Pembangunan Taman Mini Indonesia Indah, dan Gerakan Mahasiswa Menggugat</a:t>
            </a:r>
          </a:p>
          <a:p>
            <a:r>
              <a:rPr lang="id-ID" sz="1600" dirty="0">
                <a:solidFill>
                  <a:schemeClr val="bg1"/>
                </a:solidFill>
              </a:rPr>
              <a:t>Gerakan Nasional penentangan Pelaksanaan Pemilu pada masa orde baru karena kecurangan Golkar pada tahun 1972.</a:t>
            </a:r>
          </a:p>
          <a:p>
            <a:r>
              <a:rPr lang="id-ID" sz="1600" dirty="0">
                <a:solidFill>
                  <a:schemeClr val="bg1"/>
                </a:solidFill>
              </a:rPr>
              <a:t>Polemik pembangunan TMII yang banyak menggusur lahan tinggal rakyat kecil.</a:t>
            </a:r>
          </a:p>
          <a:p>
            <a:r>
              <a:rPr lang="id-ID" sz="1600" dirty="0">
                <a:solidFill>
                  <a:schemeClr val="bg1"/>
                </a:solidFill>
              </a:rPr>
              <a:t>Dicetuskannya Gerakan Mahasiswa Menggugat pada tahun 1970 oleh Arif Budiman yang menentang kenaikan BBM dan menjamurnya Korupsi.</a:t>
            </a:r>
          </a:p>
          <a:p>
            <a:r>
              <a:rPr lang="id-ID" sz="1600" dirty="0">
                <a:solidFill>
                  <a:schemeClr val="bg1"/>
                </a:solidFill>
              </a:rPr>
              <a:t>Tahun 1974 meletuslah peristiwa Malari dengan isu khasnya yaitu “Ganyang Korupsi”. yang mulai melibatkan kekuatan militer dalam menghadang pergerakan mahasiswa.</a:t>
            </a:r>
          </a:p>
        </p:txBody>
      </p:sp>
      <p:sp>
        <p:nvSpPr>
          <p:cNvPr id="5" name="Rectangle 4"/>
          <p:cNvSpPr/>
          <p:nvPr/>
        </p:nvSpPr>
        <p:spPr>
          <a:xfrm>
            <a:off x="182979" y="529239"/>
            <a:ext cx="1322686"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rPr>
              <a:t>1972-1974</a:t>
            </a:r>
            <a:endParaRPr lang="en-US" dirty="0">
              <a:solidFill>
                <a:schemeClr val="bg1"/>
              </a:solidFill>
            </a:endParaRPr>
          </a:p>
        </p:txBody>
      </p:sp>
      <p:sp>
        <p:nvSpPr>
          <p:cNvPr id="6" name="Right Arrow 5"/>
          <p:cNvSpPr/>
          <p:nvPr/>
        </p:nvSpPr>
        <p:spPr>
          <a:xfrm>
            <a:off x="1578452" y="529239"/>
            <a:ext cx="528065" cy="32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p:cNvSpPr/>
          <p:nvPr/>
        </p:nvSpPr>
        <p:spPr>
          <a:xfrm>
            <a:off x="2136801" y="3342702"/>
            <a:ext cx="6081978" cy="1569660"/>
          </a:xfrm>
          <a:prstGeom prst="rect">
            <a:avLst/>
          </a:prstGeom>
        </p:spPr>
        <p:txBody>
          <a:bodyPr wrap="square">
            <a:spAutoFit/>
          </a:bodyPr>
          <a:lstStyle/>
          <a:p>
            <a:r>
              <a:rPr lang="id-ID" sz="1600" b="1" dirty="0">
                <a:solidFill>
                  <a:schemeClr val="bg1"/>
                </a:solidFill>
              </a:rPr>
              <a:t>Tindakan represif dan keterlibatan Militer semakin masif</a:t>
            </a:r>
            <a:r>
              <a:rPr lang="id-ID" sz="1600" b="1" i="1" dirty="0">
                <a:solidFill>
                  <a:schemeClr val="bg1"/>
                </a:solidFill>
              </a:rPr>
              <a:t>.</a:t>
            </a:r>
            <a:endParaRPr lang="id-ID" sz="1600" b="1" dirty="0">
              <a:solidFill>
                <a:schemeClr val="bg1"/>
              </a:solidFill>
            </a:endParaRPr>
          </a:p>
          <a:p>
            <a:r>
              <a:rPr lang="id-ID" sz="1600" dirty="0">
                <a:solidFill>
                  <a:schemeClr val="bg1"/>
                </a:solidFill>
              </a:rPr>
              <a:t>Pasca peristiwa Malari, kampus-kampus mulai dijaga ketat oleh militer dengan tentara, senjata laras panjang, dan panser yang menyebabkan pergerakan mahasiswa menjadi senyap dengan diskusi dan gerakan secara tertutup, bahkan para aktivis mulai mengakali identitas mereka dengan KTP palsu.</a:t>
            </a:r>
            <a:endParaRPr lang="en-US" sz="1600" b="1" dirty="0">
              <a:solidFill>
                <a:schemeClr val="bg1"/>
              </a:solidFill>
            </a:endParaRPr>
          </a:p>
        </p:txBody>
      </p:sp>
      <p:sp>
        <p:nvSpPr>
          <p:cNvPr id="8" name="Rectangle 7"/>
          <p:cNvSpPr/>
          <p:nvPr/>
        </p:nvSpPr>
        <p:spPr>
          <a:xfrm>
            <a:off x="140475" y="3379548"/>
            <a:ext cx="1322686"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rPr>
              <a:t>1977 - 1978</a:t>
            </a:r>
            <a:endParaRPr lang="en-US" dirty="0">
              <a:solidFill>
                <a:schemeClr val="bg1"/>
              </a:solidFill>
            </a:endParaRPr>
          </a:p>
        </p:txBody>
      </p:sp>
      <p:sp>
        <p:nvSpPr>
          <p:cNvPr id="9" name="Right Arrow 8"/>
          <p:cNvSpPr/>
          <p:nvPr/>
        </p:nvSpPr>
        <p:spPr>
          <a:xfrm>
            <a:off x="1535948" y="3379548"/>
            <a:ext cx="528065" cy="32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0591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804" y="0"/>
            <a:ext cx="6617974" cy="461665"/>
          </a:xfrm>
          <a:prstGeom prst="rect">
            <a:avLst/>
          </a:prstGeom>
        </p:spPr>
        <p:txBody>
          <a:bodyPr wrap="square">
            <a:spAutoFit/>
          </a:bodyPr>
          <a:lstStyle/>
          <a:p>
            <a:pPr indent="202406" fontAlgn="base">
              <a:spcBef>
                <a:spcPct val="0"/>
              </a:spcBef>
              <a:spcAft>
                <a:spcPct val="0"/>
              </a:spcAft>
            </a:pPr>
            <a:r>
              <a:rPr lang="id-ID" sz="2400" dirty="0">
                <a:solidFill>
                  <a:schemeClr val="bg1"/>
                </a:solidFill>
                <a:latin typeface="Cambria" pitchFamily="18" charset="0"/>
                <a:ea typeface="Calibri" pitchFamily="34" charset="0"/>
                <a:cs typeface="Arial" pitchFamily="34" charset="0"/>
              </a:rPr>
              <a:t>Sejarah Pergerakan Mahasiswa Indonesia</a:t>
            </a:r>
            <a:endParaRPr lang="en-US" sz="2400" dirty="0">
              <a:solidFill>
                <a:schemeClr val="bg1"/>
              </a:solidFill>
              <a:latin typeface="Cambria" pitchFamily="18" charset="0"/>
              <a:ea typeface="Calibri" pitchFamily="34" charset="0"/>
              <a:cs typeface="Arial" pitchFamily="34" charset="0"/>
            </a:endParaRPr>
          </a:p>
        </p:txBody>
      </p:sp>
      <p:sp>
        <p:nvSpPr>
          <p:cNvPr id="3" name="Rectangle 2"/>
          <p:cNvSpPr/>
          <p:nvPr/>
        </p:nvSpPr>
        <p:spPr>
          <a:xfrm>
            <a:off x="2067093" y="783248"/>
            <a:ext cx="6001249" cy="2308324"/>
          </a:xfrm>
          <a:prstGeom prst="rect">
            <a:avLst/>
          </a:prstGeom>
        </p:spPr>
        <p:txBody>
          <a:bodyPr wrap="square">
            <a:spAutoFit/>
          </a:bodyPr>
          <a:lstStyle/>
          <a:p>
            <a:r>
              <a:rPr lang="id-ID" sz="1600" b="1" dirty="0">
                <a:solidFill>
                  <a:schemeClr val="bg1"/>
                </a:solidFill>
              </a:rPr>
              <a:t>Reformasi Demokrasi dan dicetuskannya Sumpah Mahasiswa</a:t>
            </a:r>
          </a:p>
          <a:p>
            <a:r>
              <a:rPr lang="id-ID" sz="1600" dirty="0">
                <a:solidFill>
                  <a:schemeClr val="bg1"/>
                </a:solidFill>
              </a:rPr>
              <a:t>Pengekangan mahasiswa dan organisasi kepemudaan, pengendalian media massa, kekacauan ekonomi, dan bebrapa tragedi penculikan mahasiswa membuat pergerakan mahasiswa meletus dari pertengahan 1997 hingga awal 1998.</a:t>
            </a:r>
          </a:p>
          <a:p>
            <a:r>
              <a:rPr lang="id-ID" sz="1600" dirty="0">
                <a:solidFill>
                  <a:schemeClr val="bg1"/>
                </a:solidFill>
              </a:rPr>
              <a:t>Terjadi berbagai peristiwa seperti Peristiwa Gejayan, Tragedi Trisakti, Peristiwa Cimanggis, dll</a:t>
            </a:r>
            <a:r>
              <a:rPr lang="en-US" sz="1600" dirty="0">
                <a:solidFill>
                  <a:schemeClr val="bg1"/>
                </a:solidFill>
              </a:rPr>
              <a:t>.</a:t>
            </a:r>
            <a:r>
              <a:rPr lang="id-ID" sz="1600" dirty="0">
                <a:solidFill>
                  <a:schemeClr val="bg1"/>
                </a:solidFill>
              </a:rPr>
              <a:t> hingga dicetuskanlah Sumpah Mahasiswa Indonesia dan lengsernya Soeharto dari tahta presiden Indonesia.</a:t>
            </a:r>
          </a:p>
          <a:p>
            <a:endParaRPr lang="id-ID" sz="1600" dirty="0">
              <a:solidFill>
                <a:schemeClr val="bg1"/>
              </a:solidFill>
            </a:endParaRPr>
          </a:p>
        </p:txBody>
      </p:sp>
      <p:sp>
        <p:nvSpPr>
          <p:cNvPr id="5" name="Rectangle 4"/>
          <p:cNvSpPr/>
          <p:nvPr/>
        </p:nvSpPr>
        <p:spPr>
          <a:xfrm>
            <a:off x="143555" y="935251"/>
            <a:ext cx="1322686"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1997-1999</a:t>
            </a:r>
            <a:endParaRPr lang="en-US" dirty="0"/>
          </a:p>
        </p:txBody>
      </p:sp>
      <p:sp>
        <p:nvSpPr>
          <p:cNvPr id="6" name="Right Arrow 5"/>
          <p:cNvSpPr/>
          <p:nvPr/>
        </p:nvSpPr>
        <p:spPr>
          <a:xfrm>
            <a:off x="1539028" y="935251"/>
            <a:ext cx="528065" cy="32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7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804" y="0"/>
            <a:ext cx="6617974" cy="461665"/>
          </a:xfrm>
          <a:prstGeom prst="rect">
            <a:avLst/>
          </a:prstGeom>
        </p:spPr>
        <p:txBody>
          <a:bodyPr wrap="square">
            <a:spAutoFit/>
          </a:bodyPr>
          <a:lstStyle/>
          <a:p>
            <a:pPr indent="202406" fontAlgn="base">
              <a:spcBef>
                <a:spcPct val="0"/>
              </a:spcBef>
              <a:spcAft>
                <a:spcPct val="0"/>
              </a:spcAft>
            </a:pPr>
            <a:r>
              <a:rPr lang="id-ID" sz="2400" dirty="0">
                <a:solidFill>
                  <a:schemeClr val="bg1"/>
                </a:solidFill>
                <a:latin typeface="Cambria" pitchFamily="18" charset="0"/>
                <a:ea typeface="Calibri" pitchFamily="34" charset="0"/>
                <a:cs typeface="Arial" pitchFamily="34" charset="0"/>
              </a:rPr>
              <a:t>Sejarah Pergerakan Mahasiswa Indonesia</a:t>
            </a:r>
            <a:endParaRPr lang="en-US" sz="2400" dirty="0">
              <a:solidFill>
                <a:schemeClr val="bg1"/>
              </a:solidFill>
              <a:latin typeface="Cambria" pitchFamily="18" charset="0"/>
              <a:ea typeface="Calibri" pitchFamily="34" charset="0"/>
              <a:cs typeface="Arial" pitchFamily="34" charset="0"/>
            </a:endParaRPr>
          </a:p>
        </p:txBody>
      </p:sp>
      <p:sp>
        <p:nvSpPr>
          <p:cNvPr id="3" name="Rectangle 2"/>
          <p:cNvSpPr/>
          <p:nvPr/>
        </p:nvSpPr>
        <p:spPr>
          <a:xfrm>
            <a:off x="969693" y="891995"/>
            <a:ext cx="7313967" cy="3785652"/>
          </a:xfrm>
          <a:prstGeom prst="rect">
            <a:avLst/>
          </a:prstGeom>
        </p:spPr>
        <p:txBody>
          <a:bodyPr wrap="square">
            <a:spAutoFit/>
          </a:bodyPr>
          <a:lstStyle/>
          <a:p>
            <a:pPr algn="ctr"/>
            <a:r>
              <a:rPr lang="id-ID" sz="2000" b="1" dirty="0">
                <a:solidFill>
                  <a:schemeClr val="bg1"/>
                </a:solidFill>
              </a:rPr>
              <a:t>Sumpah Mahasiswa Indonesia</a:t>
            </a:r>
          </a:p>
          <a:p>
            <a:endParaRPr lang="id-ID" sz="2000" dirty="0">
              <a:solidFill>
                <a:schemeClr val="bg1"/>
              </a:solidFill>
            </a:endParaRPr>
          </a:p>
          <a:p>
            <a:pPr algn="ctr"/>
            <a:r>
              <a:rPr lang="en-US" sz="2000" dirty="0" err="1">
                <a:solidFill>
                  <a:schemeClr val="bg1"/>
                </a:solidFill>
              </a:rPr>
              <a:t>Sumpah</a:t>
            </a:r>
            <a:r>
              <a:rPr lang="en-US" sz="2000" dirty="0">
                <a:solidFill>
                  <a:schemeClr val="bg1"/>
                </a:solidFill>
              </a:rPr>
              <a:t> </a:t>
            </a:r>
            <a:r>
              <a:rPr lang="en-US" sz="2000" dirty="0" err="1">
                <a:solidFill>
                  <a:schemeClr val="bg1"/>
                </a:solidFill>
              </a:rPr>
              <a:t>mahasiswa</a:t>
            </a:r>
            <a:r>
              <a:rPr lang="en-US" sz="2000" dirty="0">
                <a:solidFill>
                  <a:schemeClr val="bg1"/>
                </a:solidFill>
              </a:rPr>
              <a:t> Indonesia.</a:t>
            </a:r>
            <a:br>
              <a:rPr lang="en-US" sz="2000" dirty="0">
                <a:solidFill>
                  <a:schemeClr val="bg1"/>
                </a:solidFill>
              </a:rPr>
            </a:br>
            <a:r>
              <a:rPr lang="en-US" sz="2000" dirty="0">
                <a:solidFill>
                  <a:schemeClr val="bg1"/>
                </a:solidFill>
              </a:rPr>
              <a:t>Kami </a:t>
            </a:r>
            <a:r>
              <a:rPr lang="en-US" sz="2000" dirty="0" err="1">
                <a:solidFill>
                  <a:schemeClr val="bg1"/>
                </a:solidFill>
              </a:rPr>
              <a:t>mahasiswa</a:t>
            </a:r>
            <a:r>
              <a:rPr lang="en-US" sz="2000" dirty="0">
                <a:solidFill>
                  <a:schemeClr val="bg1"/>
                </a:solidFill>
              </a:rPr>
              <a:t> Indonesia </a:t>
            </a:r>
            <a:r>
              <a:rPr lang="en-US" sz="2000" dirty="0" err="1">
                <a:solidFill>
                  <a:schemeClr val="bg1"/>
                </a:solidFill>
              </a:rPr>
              <a:t>bersumpah</a:t>
            </a:r>
            <a:r>
              <a:rPr lang="en-US" sz="2000" dirty="0">
                <a:solidFill>
                  <a:schemeClr val="bg1"/>
                </a:solidFill>
              </a:rPr>
              <a:t> </a:t>
            </a:r>
            <a:r>
              <a:rPr lang="en-US" sz="2000" dirty="0" err="1">
                <a:solidFill>
                  <a:schemeClr val="bg1"/>
                </a:solidFill>
              </a:rPr>
              <a:t>bertanah</a:t>
            </a:r>
            <a:r>
              <a:rPr lang="en-US" sz="2000" dirty="0">
                <a:solidFill>
                  <a:schemeClr val="bg1"/>
                </a:solidFill>
              </a:rPr>
              <a:t> air </a:t>
            </a:r>
            <a:r>
              <a:rPr lang="en-US" sz="2000" dirty="0" err="1">
                <a:solidFill>
                  <a:schemeClr val="bg1"/>
                </a:solidFill>
              </a:rPr>
              <a:t>satu</a:t>
            </a:r>
            <a:r>
              <a:rPr lang="en-US" sz="2000" dirty="0">
                <a:solidFill>
                  <a:schemeClr val="bg1"/>
                </a:solidFill>
              </a:rPr>
              <a:t>, </a:t>
            </a:r>
            <a:r>
              <a:rPr lang="en-US" sz="2000" dirty="0" err="1">
                <a:solidFill>
                  <a:schemeClr val="bg1"/>
                </a:solidFill>
              </a:rPr>
              <a:t>tanah</a:t>
            </a:r>
            <a:r>
              <a:rPr lang="en-US" sz="2000" dirty="0">
                <a:solidFill>
                  <a:schemeClr val="bg1"/>
                </a:solidFill>
              </a:rPr>
              <a:t> air </a:t>
            </a:r>
            <a:r>
              <a:rPr lang="en-US" sz="2000" dirty="0" err="1">
                <a:solidFill>
                  <a:schemeClr val="bg1"/>
                </a:solidFill>
              </a:rPr>
              <a:t>tanpa</a:t>
            </a:r>
            <a:r>
              <a:rPr lang="en-US" sz="2000" dirty="0">
                <a:solidFill>
                  <a:schemeClr val="bg1"/>
                </a:solidFill>
              </a:rPr>
              <a:t> </a:t>
            </a:r>
            <a:r>
              <a:rPr lang="en-US" sz="2000" dirty="0" err="1">
                <a:solidFill>
                  <a:schemeClr val="bg1"/>
                </a:solidFill>
              </a:rPr>
              <a:t>penindasan</a:t>
            </a:r>
            <a:r>
              <a:rPr lang="en-US" sz="2000" dirty="0">
                <a:solidFill>
                  <a:schemeClr val="bg1"/>
                </a:solidFill>
              </a:rPr>
              <a:t>.</a:t>
            </a:r>
            <a:endParaRPr lang="id-ID" sz="2000" dirty="0">
              <a:solidFill>
                <a:schemeClr val="bg1"/>
              </a:solidFill>
            </a:endParaRPr>
          </a:p>
          <a:p>
            <a:pPr algn="ctr"/>
            <a:br>
              <a:rPr lang="en-US" sz="2000" dirty="0">
                <a:solidFill>
                  <a:schemeClr val="bg1"/>
                </a:solidFill>
              </a:rPr>
            </a:br>
            <a:r>
              <a:rPr lang="en-US" sz="2000" dirty="0">
                <a:solidFill>
                  <a:schemeClr val="bg1"/>
                </a:solidFill>
              </a:rPr>
              <a:t>Kami </a:t>
            </a:r>
            <a:r>
              <a:rPr lang="en-US" sz="2000" dirty="0" err="1">
                <a:solidFill>
                  <a:schemeClr val="bg1"/>
                </a:solidFill>
              </a:rPr>
              <a:t>mahasiswa</a:t>
            </a:r>
            <a:r>
              <a:rPr lang="en-US" sz="2000" dirty="0">
                <a:solidFill>
                  <a:schemeClr val="bg1"/>
                </a:solidFill>
              </a:rPr>
              <a:t> Indonesia </a:t>
            </a:r>
            <a:r>
              <a:rPr lang="en-US" sz="2000" dirty="0" err="1">
                <a:solidFill>
                  <a:schemeClr val="bg1"/>
                </a:solidFill>
              </a:rPr>
              <a:t>bersumpah</a:t>
            </a:r>
            <a:r>
              <a:rPr lang="en-US" sz="2000" dirty="0">
                <a:solidFill>
                  <a:schemeClr val="bg1"/>
                </a:solidFill>
              </a:rPr>
              <a:t>, </a:t>
            </a:r>
            <a:r>
              <a:rPr lang="en-US" sz="2000" dirty="0" err="1">
                <a:solidFill>
                  <a:schemeClr val="bg1"/>
                </a:solidFill>
              </a:rPr>
              <a:t>berbangsa</a:t>
            </a:r>
            <a:r>
              <a:rPr lang="en-US" sz="2000" dirty="0">
                <a:solidFill>
                  <a:schemeClr val="bg1"/>
                </a:solidFill>
              </a:rPr>
              <a:t> </a:t>
            </a:r>
            <a:r>
              <a:rPr lang="en-US" sz="2000" dirty="0" err="1">
                <a:solidFill>
                  <a:schemeClr val="bg1"/>
                </a:solidFill>
              </a:rPr>
              <a:t>satu</a:t>
            </a:r>
            <a:r>
              <a:rPr lang="en-US" sz="2000" dirty="0">
                <a:solidFill>
                  <a:schemeClr val="bg1"/>
                </a:solidFill>
              </a:rPr>
              <a:t>, </a:t>
            </a:r>
            <a:r>
              <a:rPr lang="en-US" sz="2000" dirty="0" err="1">
                <a:solidFill>
                  <a:schemeClr val="bg1"/>
                </a:solidFill>
              </a:rPr>
              <a:t>bangsa</a:t>
            </a:r>
            <a:r>
              <a:rPr lang="en-US" sz="2000" dirty="0">
                <a:solidFill>
                  <a:schemeClr val="bg1"/>
                </a:solidFill>
              </a:rPr>
              <a:t> yang </a:t>
            </a:r>
            <a:r>
              <a:rPr lang="id-ID" sz="2000" dirty="0">
                <a:solidFill>
                  <a:schemeClr val="bg1"/>
                </a:solidFill>
              </a:rPr>
              <a:t>gandrung</a:t>
            </a:r>
            <a:r>
              <a:rPr lang="en-US" sz="2000" dirty="0">
                <a:solidFill>
                  <a:schemeClr val="bg1"/>
                </a:solidFill>
              </a:rPr>
              <a:t> </a:t>
            </a:r>
            <a:r>
              <a:rPr lang="en-US" sz="2000" dirty="0" err="1">
                <a:solidFill>
                  <a:schemeClr val="bg1"/>
                </a:solidFill>
              </a:rPr>
              <a:t>akan</a:t>
            </a:r>
            <a:r>
              <a:rPr lang="en-US" sz="2000" dirty="0">
                <a:solidFill>
                  <a:schemeClr val="bg1"/>
                </a:solidFill>
              </a:rPr>
              <a:t> </a:t>
            </a:r>
            <a:r>
              <a:rPr lang="en-US" sz="2000" dirty="0" err="1">
                <a:solidFill>
                  <a:schemeClr val="bg1"/>
                </a:solidFill>
              </a:rPr>
              <a:t>keadilan</a:t>
            </a:r>
            <a:r>
              <a:rPr lang="en-US" sz="2000" dirty="0">
                <a:solidFill>
                  <a:schemeClr val="bg1"/>
                </a:solidFill>
              </a:rPr>
              <a:t>.</a:t>
            </a:r>
            <a:endParaRPr lang="id-ID" sz="2000" dirty="0">
              <a:solidFill>
                <a:schemeClr val="bg1"/>
              </a:solidFill>
            </a:endParaRPr>
          </a:p>
          <a:p>
            <a:pPr algn="ctr"/>
            <a:br>
              <a:rPr lang="en-US" sz="2000" dirty="0">
                <a:solidFill>
                  <a:schemeClr val="bg1"/>
                </a:solidFill>
              </a:rPr>
            </a:br>
            <a:r>
              <a:rPr lang="en-US" sz="2000" dirty="0">
                <a:solidFill>
                  <a:schemeClr val="bg1"/>
                </a:solidFill>
              </a:rPr>
              <a:t>Kami </a:t>
            </a:r>
            <a:r>
              <a:rPr lang="en-US" sz="2000" dirty="0" err="1">
                <a:solidFill>
                  <a:schemeClr val="bg1"/>
                </a:solidFill>
              </a:rPr>
              <a:t>mahasiswa</a:t>
            </a:r>
            <a:r>
              <a:rPr lang="en-US" sz="2000" dirty="0">
                <a:solidFill>
                  <a:schemeClr val="bg1"/>
                </a:solidFill>
              </a:rPr>
              <a:t> Indonesia </a:t>
            </a:r>
            <a:r>
              <a:rPr lang="en-US" sz="2000" dirty="0" err="1">
                <a:solidFill>
                  <a:schemeClr val="bg1"/>
                </a:solidFill>
              </a:rPr>
              <a:t>bersumpah</a:t>
            </a:r>
            <a:r>
              <a:rPr lang="en-US" sz="2000" dirty="0">
                <a:solidFill>
                  <a:schemeClr val="bg1"/>
                </a:solidFill>
              </a:rPr>
              <a:t>, </a:t>
            </a:r>
            <a:r>
              <a:rPr lang="en-US" sz="2000" dirty="0" err="1">
                <a:solidFill>
                  <a:schemeClr val="bg1"/>
                </a:solidFill>
              </a:rPr>
              <a:t>berbahasa</a:t>
            </a:r>
            <a:r>
              <a:rPr lang="en-US" sz="2000" dirty="0">
                <a:solidFill>
                  <a:schemeClr val="bg1"/>
                </a:solidFill>
              </a:rPr>
              <a:t> </a:t>
            </a:r>
            <a:r>
              <a:rPr lang="en-US" sz="2000" dirty="0" err="1">
                <a:solidFill>
                  <a:schemeClr val="bg1"/>
                </a:solidFill>
              </a:rPr>
              <a:t>satu</a:t>
            </a:r>
            <a:r>
              <a:rPr lang="en-US" sz="2000" dirty="0">
                <a:solidFill>
                  <a:schemeClr val="bg1"/>
                </a:solidFill>
              </a:rPr>
              <a:t>, </a:t>
            </a:r>
            <a:r>
              <a:rPr lang="en-US" sz="2000" dirty="0" err="1">
                <a:solidFill>
                  <a:schemeClr val="bg1"/>
                </a:solidFill>
              </a:rPr>
              <a:t>bahasa</a:t>
            </a:r>
            <a:r>
              <a:rPr lang="en-US" sz="2000" dirty="0">
                <a:solidFill>
                  <a:schemeClr val="bg1"/>
                </a:solidFill>
              </a:rPr>
              <a:t> </a:t>
            </a:r>
            <a:r>
              <a:rPr lang="en-US" sz="2000" dirty="0" err="1">
                <a:solidFill>
                  <a:schemeClr val="bg1"/>
                </a:solidFill>
              </a:rPr>
              <a:t>tanpa</a:t>
            </a:r>
            <a:r>
              <a:rPr lang="en-US" sz="2000" dirty="0">
                <a:solidFill>
                  <a:schemeClr val="bg1"/>
                </a:solidFill>
              </a:rPr>
              <a:t> </a:t>
            </a:r>
            <a:r>
              <a:rPr lang="en-US" sz="2000" dirty="0" err="1">
                <a:solidFill>
                  <a:schemeClr val="bg1"/>
                </a:solidFill>
              </a:rPr>
              <a:t>kebohongan</a:t>
            </a:r>
            <a:r>
              <a:rPr lang="en-US" sz="2000" dirty="0">
                <a:solidFill>
                  <a:schemeClr val="bg1"/>
                </a:solidFill>
              </a:rPr>
              <a:t>.</a:t>
            </a:r>
            <a:endParaRPr lang="id-ID" sz="2000" dirty="0">
              <a:solidFill>
                <a:schemeClr val="bg1"/>
              </a:solidFill>
            </a:endParaRPr>
          </a:p>
          <a:p>
            <a:endParaRPr lang="id-ID" sz="2000" dirty="0">
              <a:solidFill>
                <a:schemeClr val="bg1"/>
              </a:solidFill>
            </a:endParaRPr>
          </a:p>
        </p:txBody>
      </p:sp>
    </p:spTree>
    <p:extLst>
      <p:ext uri="{BB962C8B-B14F-4D97-AF65-F5344CB8AC3E}">
        <p14:creationId xmlns:p14="http://schemas.microsoft.com/office/powerpoint/2010/main" val="40277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6835" y="2010959"/>
            <a:ext cx="3817625" cy="866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t>MANAJEMEN AKSI</a:t>
            </a:r>
            <a:endParaRPr lang="en-US" sz="3600" dirty="0"/>
          </a:p>
        </p:txBody>
      </p:sp>
      <p:sp>
        <p:nvSpPr>
          <p:cNvPr id="7" name="Down Arrow 6"/>
          <p:cNvSpPr/>
          <p:nvPr/>
        </p:nvSpPr>
        <p:spPr>
          <a:xfrm>
            <a:off x="4037532" y="1371059"/>
            <a:ext cx="610820" cy="9162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3068534">
            <a:off x="1830147" y="1224625"/>
            <a:ext cx="610820" cy="1130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8884701">
            <a:off x="6029157" y="1255247"/>
            <a:ext cx="610820" cy="1149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6260" y="2382266"/>
            <a:ext cx="2137870" cy="800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MANAJEMEN INFORMASI DAN KOMUNIKASI</a:t>
            </a:r>
            <a:endParaRPr lang="en-US" dirty="0"/>
          </a:p>
        </p:txBody>
      </p:sp>
      <p:sp>
        <p:nvSpPr>
          <p:cNvPr id="11" name="Rectangle 10"/>
          <p:cNvSpPr/>
          <p:nvPr/>
        </p:nvSpPr>
        <p:spPr>
          <a:xfrm>
            <a:off x="3274007" y="2367722"/>
            <a:ext cx="2137870" cy="800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MANAJEMEN KONFLIK</a:t>
            </a:r>
            <a:endParaRPr lang="en-US" dirty="0"/>
          </a:p>
        </p:txBody>
      </p:sp>
      <p:sp>
        <p:nvSpPr>
          <p:cNvPr id="12" name="Rectangle 11"/>
          <p:cNvSpPr/>
          <p:nvPr/>
        </p:nvSpPr>
        <p:spPr>
          <a:xfrm>
            <a:off x="6099049" y="2367722"/>
            <a:ext cx="2137870" cy="800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MANAJEMEN MASSA</a:t>
            </a:r>
            <a:endParaRPr lang="en-US" dirty="0"/>
          </a:p>
        </p:txBody>
      </p:sp>
    </p:spTree>
    <p:extLst>
      <p:ext uri="{BB962C8B-B14F-4D97-AF65-F5344CB8AC3E}">
        <p14:creationId xmlns:p14="http://schemas.microsoft.com/office/powerpoint/2010/main" val="75401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3.33333E-6 5.55112E-17 L -0.00834 -0.33117 " pathEditMode="relative" rAng="0" ptsTypes="AA">
                                      <p:cBhvr>
                                        <p:cTn id="13" dur="2000" fill="hold"/>
                                        <p:tgtEl>
                                          <p:spTgt spid="4"/>
                                        </p:tgtEl>
                                        <p:attrNameLst>
                                          <p:attrName>ppt_x</p:attrName>
                                          <p:attrName>ppt_y</p:attrName>
                                        </p:attrNameLst>
                                      </p:cBhvr>
                                      <p:rCtr x="-417" y="-16574"/>
                                    </p:animMotion>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79288"/>
            <a:ext cx="8246070" cy="610820"/>
          </a:xfrm>
        </p:spPr>
        <p:txBody>
          <a:bodyPr>
            <a:normAutofit fontScale="90000"/>
          </a:bodyPr>
          <a:lstStyle/>
          <a:p>
            <a:pPr algn="ctr"/>
            <a:r>
              <a:rPr lang="id-ID" dirty="0"/>
              <a:t>MANAJEMEN KOMUNIKASI DAN INFORMASI</a:t>
            </a:r>
            <a:endParaRPr lang="en-US" dirty="0"/>
          </a:p>
        </p:txBody>
      </p:sp>
      <p:sp>
        <p:nvSpPr>
          <p:cNvPr id="4" name="Rectangle 3"/>
          <p:cNvSpPr/>
          <p:nvPr/>
        </p:nvSpPr>
        <p:spPr>
          <a:xfrm>
            <a:off x="983433" y="3717037"/>
            <a:ext cx="2748690" cy="610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GRAND DESIGN ACTION</a:t>
            </a:r>
            <a:endParaRPr lang="en-US" dirty="0"/>
          </a:p>
        </p:txBody>
      </p:sp>
      <p:sp>
        <p:nvSpPr>
          <p:cNvPr id="5" name="Rectangle 4"/>
          <p:cNvSpPr/>
          <p:nvPr/>
        </p:nvSpPr>
        <p:spPr>
          <a:xfrm>
            <a:off x="5564583" y="3717037"/>
            <a:ext cx="2748690" cy="610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MAIN MAPPING ACTION</a:t>
            </a:r>
            <a:endParaRPr lang="en-US" dirty="0"/>
          </a:p>
        </p:txBody>
      </p:sp>
      <p:sp>
        <p:nvSpPr>
          <p:cNvPr id="6" name="Right Arrow 5"/>
          <p:cNvSpPr/>
          <p:nvPr/>
        </p:nvSpPr>
        <p:spPr>
          <a:xfrm>
            <a:off x="4190238" y="3717037"/>
            <a:ext cx="916230"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4190239" y="4022446"/>
            <a:ext cx="916230"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4950" y="1350111"/>
            <a:ext cx="3206805" cy="610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BASIC CONCEPT AND PROBLEM</a:t>
            </a:r>
            <a:endParaRPr lang="en-US" dirty="0"/>
          </a:p>
        </p:txBody>
      </p:sp>
      <p:sp>
        <p:nvSpPr>
          <p:cNvPr id="9" name="Right Arrow 8"/>
          <p:cNvSpPr/>
          <p:nvPr/>
        </p:nvSpPr>
        <p:spPr>
          <a:xfrm rot="18823333">
            <a:off x="2586834" y="2524722"/>
            <a:ext cx="916230"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8023333">
            <a:off x="2586835" y="2830131"/>
            <a:ext cx="916230"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2319978">
            <a:off x="5793639" y="2525102"/>
            <a:ext cx="916230"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3119978">
            <a:off x="5793640" y="2830511"/>
            <a:ext cx="916230"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01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80">
                                          <p:stCondLst>
                                            <p:cond delay="0"/>
                                          </p:stCondLst>
                                        </p:cTn>
                                        <p:tgtEl>
                                          <p:spTgt spid="4"/>
                                        </p:tgtEl>
                                      </p:cBhvr>
                                    </p:animEffect>
                                    <p:anim calcmode="lin" valueType="num">
                                      <p:cBhvr>
                                        <p:cTn id="2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7" dur="26">
                                          <p:stCondLst>
                                            <p:cond delay="650"/>
                                          </p:stCondLst>
                                        </p:cTn>
                                        <p:tgtEl>
                                          <p:spTgt spid="4"/>
                                        </p:tgtEl>
                                      </p:cBhvr>
                                      <p:to x="100000" y="60000"/>
                                    </p:animScale>
                                    <p:animScale>
                                      <p:cBhvr>
                                        <p:cTn id="28" dur="166" decel="50000">
                                          <p:stCondLst>
                                            <p:cond delay="676"/>
                                          </p:stCondLst>
                                        </p:cTn>
                                        <p:tgtEl>
                                          <p:spTgt spid="4"/>
                                        </p:tgtEl>
                                      </p:cBhvr>
                                      <p:to x="100000" y="100000"/>
                                    </p:animScale>
                                    <p:animScale>
                                      <p:cBhvr>
                                        <p:cTn id="29" dur="26">
                                          <p:stCondLst>
                                            <p:cond delay="1312"/>
                                          </p:stCondLst>
                                        </p:cTn>
                                        <p:tgtEl>
                                          <p:spTgt spid="4"/>
                                        </p:tgtEl>
                                      </p:cBhvr>
                                      <p:to x="100000" y="80000"/>
                                    </p:animScale>
                                    <p:animScale>
                                      <p:cBhvr>
                                        <p:cTn id="30" dur="166" decel="50000">
                                          <p:stCondLst>
                                            <p:cond delay="1338"/>
                                          </p:stCondLst>
                                        </p:cTn>
                                        <p:tgtEl>
                                          <p:spTgt spid="4"/>
                                        </p:tgtEl>
                                      </p:cBhvr>
                                      <p:to x="100000" y="100000"/>
                                    </p:animScale>
                                    <p:animScale>
                                      <p:cBhvr>
                                        <p:cTn id="31" dur="26">
                                          <p:stCondLst>
                                            <p:cond delay="1642"/>
                                          </p:stCondLst>
                                        </p:cTn>
                                        <p:tgtEl>
                                          <p:spTgt spid="4"/>
                                        </p:tgtEl>
                                      </p:cBhvr>
                                      <p:to x="100000" y="90000"/>
                                    </p:animScale>
                                    <p:animScale>
                                      <p:cBhvr>
                                        <p:cTn id="32" dur="166" decel="50000">
                                          <p:stCondLst>
                                            <p:cond delay="1668"/>
                                          </p:stCondLst>
                                        </p:cTn>
                                        <p:tgtEl>
                                          <p:spTgt spid="4"/>
                                        </p:tgtEl>
                                      </p:cBhvr>
                                      <p:to x="100000" y="100000"/>
                                    </p:animScale>
                                    <p:animScale>
                                      <p:cBhvr>
                                        <p:cTn id="33" dur="26">
                                          <p:stCondLst>
                                            <p:cond delay="1808"/>
                                          </p:stCondLst>
                                        </p:cTn>
                                        <p:tgtEl>
                                          <p:spTgt spid="4"/>
                                        </p:tgtEl>
                                      </p:cBhvr>
                                      <p:to x="100000" y="95000"/>
                                    </p:animScale>
                                    <p:animScale>
                                      <p:cBhvr>
                                        <p:cTn id="34" dur="166" decel="50000">
                                          <p:stCondLst>
                                            <p:cond delay="1834"/>
                                          </p:stCondLst>
                                        </p:cTn>
                                        <p:tgtEl>
                                          <p:spTgt spid="4"/>
                                        </p:tgtEl>
                                      </p:cBhvr>
                                      <p:to x="100000" y="100000"/>
                                    </p:animScale>
                                  </p:childTnLst>
                                </p:cTn>
                              </p:par>
                              <p:par>
                                <p:cTn id="35" presetID="26"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80">
                                          <p:stCondLst>
                                            <p:cond delay="0"/>
                                          </p:stCondLst>
                                        </p:cTn>
                                        <p:tgtEl>
                                          <p:spTgt spid="5"/>
                                        </p:tgtEl>
                                      </p:cBhvr>
                                    </p:animEffect>
                                    <p:anim calcmode="lin" valueType="num">
                                      <p:cBhvr>
                                        <p:cTn id="3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3" dur="26">
                                          <p:stCondLst>
                                            <p:cond delay="650"/>
                                          </p:stCondLst>
                                        </p:cTn>
                                        <p:tgtEl>
                                          <p:spTgt spid="5"/>
                                        </p:tgtEl>
                                      </p:cBhvr>
                                      <p:to x="100000" y="60000"/>
                                    </p:animScale>
                                    <p:animScale>
                                      <p:cBhvr>
                                        <p:cTn id="44" dur="166" decel="50000">
                                          <p:stCondLst>
                                            <p:cond delay="676"/>
                                          </p:stCondLst>
                                        </p:cTn>
                                        <p:tgtEl>
                                          <p:spTgt spid="5"/>
                                        </p:tgtEl>
                                      </p:cBhvr>
                                      <p:to x="100000" y="100000"/>
                                    </p:animScale>
                                    <p:animScale>
                                      <p:cBhvr>
                                        <p:cTn id="45" dur="26">
                                          <p:stCondLst>
                                            <p:cond delay="1312"/>
                                          </p:stCondLst>
                                        </p:cTn>
                                        <p:tgtEl>
                                          <p:spTgt spid="5"/>
                                        </p:tgtEl>
                                      </p:cBhvr>
                                      <p:to x="100000" y="80000"/>
                                    </p:animScale>
                                    <p:animScale>
                                      <p:cBhvr>
                                        <p:cTn id="46" dur="166" decel="50000">
                                          <p:stCondLst>
                                            <p:cond delay="1338"/>
                                          </p:stCondLst>
                                        </p:cTn>
                                        <p:tgtEl>
                                          <p:spTgt spid="5"/>
                                        </p:tgtEl>
                                      </p:cBhvr>
                                      <p:to x="100000" y="100000"/>
                                    </p:animScale>
                                    <p:animScale>
                                      <p:cBhvr>
                                        <p:cTn id="47" dur="26">
                                          <p:stCondLst>
                                            <p:cond delay="1642"/>
                                          </p:stCondLst>
                                        </p:cTn>
                                        <p:tgtEl>
                                          <p:spTgt spid="5"/>
                                        </p:tgtEl>
                                      </p:cBhvr>
                                      <p:to x="100000" y="90000"/>
                                    </p:animScale>
                                    <p:animScale>
                                      <p:cBhvr>
                                        <p:cTn id="48" dur="166" decel="50000">
                                          <p:stCondLst>
                                            <p:cond delay="1668"/>
                                          </p:stCondLst>
                                        </p:cTn>
                                        <p:tgtEl>
                                          <p:spTgt spid="5"/>
                                        </p:tgtEl>
                                      </p:cBhvr>
                                      <p:to x="100000" y="100000"/>
                                    </p:animScale>
                                    <p:animScale>
                                      <p:cBhvr>
                                        <p:cTn id="49" dur="26">
                                          <p:stCondLst>
                                            <p:cond delay="1808"/>
                                          </p:stCondLst>
                                        </p:cTn>
                                        <p:tgtEl>
                                          <p:spTgt spid="5"/>
                                        </p:tgtEl>
                                      </p:cBhvr>
                                      <p:to x="100000" y="95000"/>
                                    </p:animScale>
                                    <p:animScale>
                                      <p:cBhvr>
                                        <p:cTn id="50" dur="166" decel="50000">
                                          <p:stCondLst>
                                            <p:cond delay="1834"/>
                                          </p:stCondLst>
                                        </p:cTn>
                                        <p:tgtEl>
                                          <p:spTgt spid="5"/>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ppt_w</p:attrName>
                                        </p:attrNameLst>
                                      </p:cBhvr>
                                      <p:tavLst>
                                        <p:tav tm="0">
                                          <p:val>
                                            <p:fltVal val="0"/>
                                          </p:val>
                                        </p:tav>
                                        <p:tav tm="100000">
                                          <p:val>
                                            <p:strVal val="#ppt_w"/>
                                          </p:val>
                                        </p:tav>
                                      </p:tavLst>
                                    </p:anim>
                                    <p:anim calcmode="lin" valueType="num">
                                      <p:cBhvr>
                                        <p:cTn id="66" dur="500" fill="hold"/>
                                        <p:tgtEl>
                                          <p:spTgt spid="7"/>
                                        </p:tgtEl>
                                        <p:attrNameLst>
                                          <p:attrName>ppt_h</p:attrName>
                                        </p:attrNameLst>
                                      </p:cBhvr>
                                      <p:tavLst>
                                        <p:tav tm="0">
                                          <p:val>
                                            <p:fltVal val="0"/>
                                          </p:val>
                                        </p:tav>
                                        <p:tav tm="100000">
                                          <p:val>
                                            <p:strVal val="#ppt_h"/>
                                          </p:val>
                                        </p:tav>
                                      </p:tavLst>
                                    </p:anim>
                                    <p:animEffect transition="in" filter="fade">
                                      <p:cBhvr>
                                        <p:cTn id="67" dur="500"/>
                                        <p:tgtEl>
                                          <p:spTgt spid="7"/>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500" fill="hold"/>
                                        <p:tgtEl>
                                          <p:spTgt spid="10"/>
                                        </p:tgtEl>
                                        <p:attrNameLst>
                                          <p:attrName>ppt_w</p:attrName>
                                        </p:attrNameLst>
                                      </p:cBhvr>
                                      <p:tavLst>
                                        <p:tav tm="0">
                                          <p:val>
                                            <p:fltVal val="0"/>
                                          </p:val>
                                        </p:tav>
                                        <p:tav tm="100000">
                                          <p:val>
                                            <p:strVal val="#ppt_w"/>
                                          </p:val>
                                        </p:tav>
                                      </p:tavLst>
                                    </p:anim>
                                    <p:anim calcmode="lin" valueType="num">
                                      <p:cBhvr>
                                        <p:cTn id="71" dur="500" fill="hold"/>
                                        <p:tgtEl>
                                          <p:spTgt spid="10"/>
                                        </p:tgtEl>
                                        <p:attrNameLst>
                                          <p:attrName>ppt_h</p:attrName>
                                        </p:attrNameLst>
                                      </p:cBhvr>
                                      <p:tavLst>
                                        <p:tav tm="0">
                                          <p:val>
                                            <p:fltVal val="0"/>
                                          </p:val>
                                        </p:tav>
                                        <p:tav tm="100000">
                                          <p:val>
                                            <p:strVal val="#ppt_h"/>
                                          </p:val>
                                        </p:tav>
                                      </p:tavLst>
                                    </p:anim>
                                    <p:animEffect transition="in" filter="fade">
                                      <p:cBhvr>
                                        <p:cTn id="72" dur="500"/>
                                        <p:tgtEl>
                                          <p:spTgt spid="10"/>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Effect transition="in" filter="fade">
                                      <p:cBhvr>
                                        <p:cTn id="77" dur="500"/>
                                        <p:tgtEl>
                                          <p:spTgt spid="12"/>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6"/>
                                        </p:tgtEl>
                                        <p:attrNameLst>
                                          <p:attrName>style.visibility</p:attrName>
                                        </p:attrNameLst>
                                      </p:cBhvr>
                                      <p:to>
                                        <p:strVal val="visible"/>
                                      </p:to>
                                    </p:set>
                                    <p:anim calcmode="lin" valueType="num">
                                      <p:cBhvr>
                                        <p:cTn id="80" dur="500" fill="hold"/>
                                        <p:tgtEl>
                                          <p:spTgt spid="6"/>
                                        </p:tgtEl>
                                        <p:attrNameLst>
                                          <p:attrName>ppt_w</p:attrName>
                                        </p:attrNameLst>
                                      </p:cBhvr>
                                      <p:tavLst>
                                        <p:tav tm="0">
                                          <p:val>
                                            <p:fltVal val="0"/>
                                          </p:val>
                                        </p:tav>
                                        <p:tav tm="100000">
                                          <p:val>
                                            <p:strVal val="#ppt_w"/>
                                          </p:val>
                                        </p:tav>
                                      </p:tavLst>
                                    </p:anim>
                                    <p:anim calcmode="lin" valueType="num">
                                      <p:cBhvr>
                                        <p:cTn id="81" dur="500" fill="hold"/>
                                        <p:tgtEl>
                                          <p:spTgt spid="6"/>
                                        </p:tgtEl>
                                        <p:attrNameLst>
                                          <p:attrName>ppt_h</p:attrName>
                                        </p:attrNameLst>
                                      </p:cBhvr>
                                      <p:tavLst>
                                        <p:tav tm="0">
                                          <p:val>
                                            <p:fltVal val="0"/>
                                          </p:val>
                                        </p:tav>
                                        <p:tav tm="100000">
                                          <p:val>
                                            <p:strVal val="#ppt_h"/>
                                          </p:val>
                                        </p:tav>
                                      </p:tavLst>
                                    </p:anim>
                                    <p:animEffect transition="in" filter="fade">
                                      <p:cBhvr>
                                        <p:cTn id="8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46070" cy="610820"/>
          </a:xfrm>
        </p:spPr>
        <p:txBody>
          <a:bodyPr>
            <a:normAutofit fontScale="90000"/>
          </a:bodyPr>
          <a:lstStyle/>
          <a:p>
            <a:pPr algn="ctr"/>
            <a:r>
              <a:rPr lang="id-ID" dirty="0"/>
              <a:t>MANAJEMEN KONFLIK</a:t>
            </a:r>
            <a:endParaRPr lang="en-US" dirty="0"/>
          </a:p>
        </p:txBody>
      </p:sp>
      <p:sp>
        <p:nvSpPr>
          <p:cNvPr id="8" name="Rectangle 7"/>
          <p:cNvSpPr/>
          <p:nvPr/>
        </p:nvSpPr>
        <p:spPr>
          <a:xfrm>
            <a:off x="2929541" y="619448"/>
            <a:ext cx="3206805" cy="610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PROBLEM AND CONFLICT</a:t>
            </a:r>
            <a:endParaRPr lang="en-US" dirty="0"/>
          </a:p>
        </p:txBody>
      </p:sp>
      <p:sp>
        <p:nvSpPr>
          <p:cNvPr id="34" name="Down Arrow 33"/>
          <p:cNvSpPr/>
          <p:nvPr/>
        </p:nvSpPr>
        <p:spPr>
          <a:xfrm>
            <a:off x="4303885" y="1238896"/>
            <a:ext cx="458115" cy="5810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rot="18144458">
            <a:off x="6713861" y="643344"/>
            <a:ext cx="458115" cy="1347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rot="3799837">
            <a:off x="1821547" y="658835"/>
            <a:ext cx="458115" cy="14378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2864853549"/>
              </p:ext>
            </p:extLst>
          </p:nvPr>
        </p:nvGraphicFramePr>
        <p:xfrm>
          <a:off x="202056" y="1858670"/>
          <a:ext cx="2206597" cy="3105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7" name="Diagram 26"/>
          <p:cNvGraphicFramePr/>
          <p:nvPr>
            <p:extLst>
              <p:ext uri="{D42A27DB-BD31-4B8C-83A1-F6EECF244321}">
                <p14:modId xmlns:p14="http://schemas.microsoft.com/office/powerpoint/2010/main" val="1658352049"/>
              </p:ext>
            </p:extLst>
          </p:nvPr>
        </p:nvGraphicFramePr>
        <p:xfrm>
          <a:off x="6709870" y="1819993"/>
          <a:ext cx="2206597" cy="31055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8" name="Diagram 27"/>
          <p:cNvGraphicFramePr/>
          <p:nvPr>
            <p:extLst>
              <p:ext uri="{D42A27DB-BD31-4B8C-83A1-F6EECF244321}">
                <p14:modId xmlns:p14="http://schemas.microsoft.com/office/powerpoint/2010/main" val="2684282372"/>
              </p:ext>
            </p:extLst>
          </p:nvPr>
        </p:nvGraphicFramePr>
        <p:xfrm>
          <a:off x="3350360" y="1842008"/>
          <a:ext cx="2458598" cy="31055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79376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4" grpId="0" animBg="1"/>
      <p:bldP spid="35" grpId="0" animBg="1"/>
      <p:bldP spid="36" grpId="0" animBg="1"/>
      <p:bldGraphic spid="6" grpId="0">
        <p:bldAsOne/>
      </p:bldGraphic>
      <p:bldGraphic spid="27" grpId="0">
        <p:bldAsOne/>
      </p:bldGraphic>
      <p:bldGraphic spid="2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0" cy="610820"/>
          </a:xfrm>
        </p:spPr>
        <p:txBody>
          <a:bodyPr>
            <a:normAutofit fontScale="90000"/>
          </a:bodyPr>
          <a:lstStyle/>
          <a:p>
            <a:pPr algn="ctr"/>
            <a:r>
              <a:rPr lang="id-ID" dirty="0"/>
              <a:t>MANAJEMEN MASSA</a:t>
            </a:r>
            <a:endParaRPr lang="en-US" dirty="0"/>
          </a:p>
        </p:txBody>
      </p:sp>
      <p:sp>
        <p:nvSpPr>
          <p:cNvPr id="8" name="Rectangle 7"/>
          <p:cNvSpPr/>
          <p:nvPr/>
        </p:nvSpPr>
        <p:spPr>
          <a:xfrm>
            <a:off x="2968597" y="739290"/>
            <a:ext cx="3206805" cy="610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PERANGKAT AKSI</a:t>
            </a:r>
            <a:endParaRPr lang="en-US" dirty="0"/>
          </a:p>
        </p:txBody>
      </p:sp>
      <p:graphicFrame>
        <p:nvGraphicFramePr>
          <p:cNvPr id="15" name="Diagram 14"/>
          <p:cNvGraphicFramePr/>
          <p:nvPr>
            <p:extLst>
              <p:ext uri="{D42A27DB-BD31-4B8C-83A1-F6EECF244321}">
                <p14:modId xmlns:p14="http://schemas.microsoft.com/office/powerpoint/2010/main" val="458453182"/>
              </p:ext>
            </p:extLst>
          </p:nvPr>
        </p:nvGraphicFramePr>
        <p:xfrm>
          <a:off x="-1230792" y="0"/>
          <a:ext cx="11605582" cy="510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48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Graphic spid="1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7940660" cy="4275740"/>
          </a:xfrm>
        </p:spPr>
        <p:txBody>
          <a:bodyPr>
            <a:noAutofit/>
          </a:bodyPr>
          <a:lstStyle/>
          <a:p>
            <a:r>
              <a:rPr lang="id-ID" sz="2400" b="1" dirty="0"/>
              <a:t>“Kebenaran akan terus hidup, sekalipun kau lenyapkan, kebenaran ttakan pernah mati.”</a:t>
            </a:r>
            <a:br>
              <a:rPr lang="id-ID" sz="2400" b="1" dirty="0"/>
            </a:br>
            <a:br>
              <a:rPr lang="id-ID" sz="2400" b="1" dirty="0"/>
            </a:br>
            <a:r>
              <a:rPr lang="id-ID" sz="2400" b="1" dirty="0"/>
              <a:t>					</a:t>
            </a:r>
            <a:r>
              <a:rPr lang="id-ID" sz="2400" b="1"/>
              <a:t>~ Fajar Merah</a:t>
            </a:r>
            <a:endParaRPr lang="en-US" sz="2400" b="1" dirty="0"/>
          </a:p>
        </p:txBody>
      </p:sp>
      <p:sp>
        <p:nvSpPr>
          <p:cNvPr id="3" name="Title 1"/>
          <p:cNvSpPr txBox="1">
            <a:spLocks/>
          </p:cNvSpPr>
          <p:nvPr/>
        </p:nvSpPr>
        <p:spPr>
          <a:xfrm>
            <a:off x="1823310" y="2113635"/>
            <a:ext cx="5191970" cy="106893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5EEC3C"/>
                </a:solidFill>
                <a:effectLst>
                  <a:outerShdw blurRad="50800" dist="38100" dir="2700000" algn="tl" rotWithShape="0">
                    <a:prstClr val="black">
                      <a:alpha val="40000"/>
                    </a:prstClr>
                  </a:outerShdw>
                </a:effectLst>
                <a:latin typeface="+mj-lt"/>
                <a:ea typeface="+mj-ea"/>
                <a:cs typeface="+mj-cs"/>
              </a:defRPr>
            </a:lvl1pPr>
          </a:lstStyle>
          <a:p>
            <a:pPr algn="ctr"/>
            <a:r>
              <a:rPr lang="en-US" sz="6600" b="1" dirty="0"/>
              <a:t>T</a:t>
            </a:r>
            <a:r>
              <a:rPr lang="id-ID" sz="6600" b="1" dirty="0"/>
              <a:t>ERIMAKASIH</a:t>
            </a:r>
            <a:endParaRPr lang="en-US" sz="6600" b="1" dirty="0"/>
          </a:p>
        </p:txBody>
      </p:sp>
    </p:spTree>
    <p:extLst>
      <p:ext uri="{BB962C8B-B14F-4D97-AF65-F5344CB8AC3E}">
        <p14:creationId xmlns:p14="http://schemas.microsoft.com/office/powerpoint/2010/main" val="1838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0" presetClass="exit" presetSubtype="0" accel="100000" fill="hold" grpId="1" nodeType="clickEffect">
                                  <p:stCondLst>
                                    <p:cond delay="0"/>
                                  </p:stCondLst>
                                  <p:childTnLst>
                                    <p:anim calcmode="lin" valueType="num">
                                      <p:cBhvr>
                                        <p:cTn id="24" dur="1000"/>
                                        <p:tgtEl>
                                          <p:spTgt spid="2"/>
                                        </p:tgtEl>
                                        <p:attrNameLst>
                                          <p:attrName>ppt_w</p:attrName>
                                        </p:attrNameLst>
                                      </p:cBhvr>
                                      <p:tavLst>
                                        <p:tav tm="0">
                                          <p:val>
                                            <p:strVal val="ppt_w"/>
                                          </p:val>
                                        </p:tav>
                                        <p:tav tm="100000">
                                          <p:val>
                                            <p:strVal val="ppt_w+.3"/>
                                          </p:val>
                                        </p:tav>
                                      </p:tavLst>
                                    </p:anim>
                                    <p:anim calcmode="lin" valueType="num">
                                      <p:cBhvr>
                                        <p:cTn id="25" dur="1000"/>
                                        <p:tgtEl>
                                          <p:spTgt spid="2"/>
                                        </p:tgtEl>
                                        <p:attrNameLst>
                                          <p:attrName>ppt_h</p:attrName>
                                        </p:attrNameLst>
                                      </p:cBhvr>
                                      <p:tavLst>
                                        <p:tav tm="0">
                                          <p:val>
                                            <p:strVal val="ppt_h"/>
                                          </p:val>
                                        </p:tav>
                                        <p:tav tm="100000">
                                          <p:val>
                                            <p:strVal val="ppt_h"/>
                                          </p:val>
                                        </p:tav>
                                      </p:tavLst>
                                    </p:anim>
                                    <p:animEffect transition="out" filter="fade">
                                      <p:cBhvr>
                                        <p:cTn id="26" dur="1000"/>
                                        <p:tgtEl>
                                          <p:spTgt spid="2"/>
                                        </p:tgtEl>
                                      </p:cBhvr>
                                    </p:animEffect>
                                    <p:set>
                                      <p:cBhvr>
                                        <p:cTn id="27" dur="1" fill="hold">
                                          <p:stCondLst>
                                            <p:cond delay="9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80">
                                          <p:stCondLst>
                                            <p:cond delay="0"/>
                                          </p:stCondLst>
                                        </p:cTn>
                                        <p:tgtEl>
                                          <p:spTgt spid="3"/>
                                        </p:tgtEl>
                                      </p:cBhvr>
                                    </p:animEffect>
                                    <p:anim calcmode="lin" valueType="num">
                                      <p:cBhvr>
                                        <p:cTn id="3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gtEl>
                                      </p:cBhvr>
                                      <p:to x="100000" y="60000"/>
                                    </p:animScale>
                                    <p:animScale>
                                      <p:cBhvr>
                                        <p:cTn id="39" dur="166" decel="50000">
                                          <p:stCondLst>
                                            <p:cond delay="676"/>
                                          </p:stCondLst>
                                        </p:cTn>
                                        <p:tgtEl>
                                          <p:spTgt spid="3"/>
                                        </p:tgtEl>
                                      </p:cBhvr>
                                      <p:to x="100000" y="100000"/>
                                    </p:animScale>
                                    <p:animScale>
                                      <p:cBhvr>
                                        <p:cTn id="40" dur="26">
                                          <p:stCondLst>
                                            <p:cond delay="1312"/>
                                          </p:stCondLst>
                                        </p:cTn>
                                        <p:tgtEl>
                                          <p:spTgt spid="3"/>
                                        </p:tgtEl>
                                      </p:cBhvr>
                                      <p:to x="100000" y="80000"/>
                                    </p:animScale>
                                    <p:animScale>
                                      <p:cBhvr>
                                        <p:cTn id="41" dur="166" decel="50000">
                                          <p:stCondLst>
                                            <p:cond delay="1338"/>
                                          </p:stCondLst>
                                        </p:cTn>
                                        <p:tgtEl>
                                          <p:spTgt spid="3"/>
                                        </p:tgtEl>
                                      </p:cBhvr>
                                      <p:to x="100000" y="100000"/>
                                    </p:animScale>
                                    <p:animScale>
                                      <p:cBhvr>
                                        <p:cTn id="42" dur="26">
                                          <p:stCondLst>
                                            <p:cond delay="1642"/>
                                          </p:stCondLst>
                                        </p:cTn>
                                        <p:tgtEl>
                                          <p:spTgt spid="3"/>
                                        </p:tgtEl>
                                      </p:cBhvr>
                                      <p:to x="100000" y="90000"/>
                                    </p:animScale>
                                    <p:animScale>
                                      <p:cBhvr>
                                        <p:cTn id="43" dur="166" decel="50000">
                                          <p:stCondLst>
                                            <p:cond delay="1668"/>
                                          </p:stCondLst>
                                        </p:cTn>
                                        <p:tgtEl>
                                          <p:spTgt spid="3"/>
                                        </p:tgtEl>
                                      </p:cBhvr>
                                      <p:to x="100000" y="100000"/>
                                    </p:animScale>
                                    <p:animScale>
                                      <p:cBhvr>
                                        <p:cTn id="44" dur="26">
                                          <p:stCondLst>
                                            <p:cond delay="1808"/>
                                          </p:stCondLst>
                                        </p:cTn>
                                        <p:tgtEl>
                                          <p:spTgt spid="3"/>
                                        </p:tgtEl>
                                      </p:cBhvr>
                                      <p:to x="100000" y="95000"/>
                                    </p:animScale>
                                    <p:animScale>
                                      <p:cBhvr>
                                        <p:cTn id="4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1730" y="70367"/>
            <a:ext cx="3970330" cy="404346"/>
          </a:xfrm>
        </p:spPr>
        <p:txBody>
          <a:bodyPr>
            <a:noAutofit/>
          </a:bodyPr>
          <a:lstStyle/>
          <a:p>
            <a:pPr algn="ctr"/>
            <a:r>
              <a:rPr lang="id-ID" sz="3200" b="1" dirty="0">
                <a:solidFill>
                  <a:schemeClr val="bg1"/>
                </a:solidFill>
              </a:rPr>
              <a:t>Siapa Saya???</a:t>
            </a:r>
            <a:endParaRPr lang="en-US" sz="3200" b="1" dirty="0">
              <a:solidFill>
                <a:schemeClr val="bg1"/>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3125" r="11356"/>
          <a:stretch/>
        </p:blipFill>
        <p:spPr>
          <a:xfrm>
            <a:off x="-9150" y="-24235"/>
            <a:ext cx="2595985" cy="3962165"/>
          </a:xfrm>
          <a:prstGeom prst="rect">
            <a:avLst/>
          </a:prstGeom>
        </p:spPr>
      </p:pic>
      <p:sp>
        <p:nvSpPr>
          <p:cNvPr id="17" name="Content Placeholder 2"/>
          <p:cNvSpPr txBox="1">
            <a:spLocks/>
          </p:cNvSpPr>
          <p:nvPr/>
        </p:nvSpPr>
        <p:spPr>
          <a:xfrm>
            <a:off x="2790909" y="972439"/>
            <a:ext cx="6108200" cy="3296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Anak Pertama dari 3 saudara</a:t>
            </a:r>
          </a:p>
        </p:txBody>
      </p:sp>
      <p:sp>
        <p:nvSpPr>
          <p:cNvPr id="18" name="Content Placeholder 2"/>
          <p:cNvSpPr txBox="1">
            <a:spLocks/>
          </p:cNvSpPr>
          <p:nvPr/>
        </p:nvSpPr>
        <p:spPr>
          <a:xfrm>
            <a:off x="2790909" y="715765"/>
            <a:ext cx="6108200" cy="3296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Keturunan USA</a:t>
            </a:r>
          </a:p>
        </p:txBody>
      </p:sp>
      <p:sp>
        <p:nvSpPr>
          <p:cNvPr id="19" name="Content Placeholder 2"/>
          <p:cNvSpPr txBox="1">
            <a:spLocks/>
          </p:cNvSpPr>
          <p:nvPr/>
        </p:nvSpPr>
        <p:spPr>
          <a:xfrm>
            <a:off x="4294596" y="723648"/>
            <a:ext cx="6108200" cy="3296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id-ID" sz="1400" b="1" dirty="0"/>
              <a:t>(Urang Sunda Asli)</a:t>
            </a:r>
          </a:p>
        </p:txBody>
      </p:sp>
      <p:sp>
        <p:nvSpPr>
          <p:cNvPr id="20" name="Content Placeholder 2"/>
          <p:cNvSpPr txBox="1">
            <a:spLocks/>
          </p:cNvSpPr>
          <p:nvPr/>
        </p:nvSpPr>
        <p:spPr>
          <a:xfrm>
            <a:off x="2790910" y="488367"/>
            <a:ext cx="6108200" cy="3296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Kelahiran Jakarta, besar di Banjar, Orang Tua di Bekasi, Kuliah di Lampung</a:t>
            </a:r>
          </a:p>
        </p:txBody>
      </p:sp>
      <p:sp>
        <p:nvSpPr>
          <p:cNvPr id="26" name="Content Placeholder 2"/>
          <p:cNvSpPr txBox="1">
            <a:spLocks/>
          </p:cNvSpPr>
          <p:nvPr/>
        </p:nvSpPr>
        <p:spPr>
          <a:xfrm>
            <a:off x="2938523" y="1280205"/>
            <a:ext cx="6108200" cy="44654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id-ID" sz="2400" b="1" dirty="0">
                <a:solidFill>
                  <a:schemeClr val="bg1"/>
                </a:solidFill>
              </a:rPr>
              <a:t>Aktivitas Organisasi</a:t>
            </a:r>
          </a:p>
        </p:txBody>
      </p:sp>
      <p:sp>
        <p:nvSpPr>
          <p:cNvPr id="28" name="Content Placeholder 2"/>
          <p:cNvSpPr txBox="1">
            <a:spLocks/>
          </p:cNvSpPr>
          <p:nvPr/>
        </p:nvSpPr>
        <p:spPr>
          <a:xfrm>
            <a:off x="2805942" y="1748198"/>
            <a:ext cx="6108200" cy="42669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Kepala Divisi Manajemen Sumber Daya Anggota HMEI Itera</a:t>
            </a:r>
            <a:br>
              <a:rPr lang="id-ID" sz="1400" b="1" dirty="0">
                <a:solidFill>
                  <a:schemeClr val="bg1"/>
                </a:solidFill>
              </a:rPr>
            </a:br>
            <a:r>
              <a:rPr lang="id-ID" sz="1400" b="1" dirty="0">
                <a:solidFill>
                  <a:schemeClr val="bg1"/>
                </a:solidFill>
              </a:rPr>
              <a:t>Periode 2016/2017</a:t>
            </a:r>
          </a:p>
        </p:txBody>
      </p:sp>
      <p:sp>
        <p:nvSpPr>
          <p:cNvPr id="30" name="Content Placeholder 2"/>
          <p:cNvSpPr txBox="1">
            <a:spLocks/>
          </p:cNvSpPr>
          <p:nvPr/>
        </p:nvSpPr>
        <p:spPr>
          <a:xfrm>
            <a:off x="2805942" y="2334155"/>
            <a:ext cx="6108200" cy="4951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Kepala Departemen Pengembangan Sumber Daya Anggota HMEI Itera</a:t>
            </a:r>
            <a:br>
              <a:rPr lang="id-ID" sz="1400" b="1" dirty="0">
                <a:solidFill>
                  <a:schemeClr val="bg1"/>
                </a:solidFill>
              </a:rPr>
            </a:br>
            <a:r>
              <a:rPr lang="id-ID" sz="1400" b="1" dirty="0">
                <a:solidFill>
                  <a:schemeClr val="bg1"/>
                </a:solidFill>
              </a:rPr>
              <a:t>Periode 2017/2018</a:t>
            </a:r>
          </a:p>
        </p:txBody>
      </p:sp>
      <p:sp>
        <p:nvSpPr>
          <p:cNvPr id="31" name="Content Placeholder 2"/>
          <p:cNvSpPr txBox="1">
            <a:spLocks/>
          </p:cNvSpPr>
          <p:nvPr/>
        </p:nvSpPr>
        <p:spPr>
          <a:xfrm>
            <a:off x="2805942" y="2940728"/>
            <a:ext cx="6108200" cy="4367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Kelpala Divisi Mentoring dan Pembinaan, Madani Itera</a:t>
            </a:r>
            <a:br>
              <a:rPr lang="id-ID" sz="1400" b="1" dirty="0">
                <a:solidFill>
                  <a:schemeClr val="bg1"/>
                </a:solidFill>
              </a:rPr>
            </a:br>
            <a:r>
              <a:rPr lang="id-ID" sz="1400" b="1" dirty="0">
                <a:solidFill>
                  <a:schemeClr val="bg1"/>
                </a:solidFill>
              </a:rPr>
              <a:t>Periode 2016/2017</a:t>
            </a:r>
          </a:p>
          <a:p>
            <a:pPr marL="0" indent="0" algn="ctr">
              <a:buNone/>
            </a:pPr>
            <a:endParaRPr lang="id-ID" sz="1400" b="1" dirty="0">
              <a:solidFill>
                <a:schemeClr val="bg1"/>
              </a:solidFill>
            </a:endParaRPr>
          </a:p>
        </p:txBody>
      </p:sp>
      <p:sp>
        <p:nvSpPr>
          <p:cNvPr id="33" name="Content Placeholder 2"/>
          <p:cNvSpPr txBox="1">
            <a:spLocks/>
          </p:cNvSpPr>
          <p:nvPr/>
        </p:nvSpPr>
        <p:spPr>
          <a:xfrm>
            <a:off x="2805942" y="1759544"/>
            <a:ext cx="6108200" cy="4367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Ketua Umum, Pimpinan Wilayah Hima Persis Provinsi Lampung</a:t>
            </a:r>
            <a:br>
              <a:rPr lang="id-ID" sz="1400" b="1" dirty="0">
                <a:solidFill>
                  <a:schemeClr val="bg1"/>
                </a:solidFill>
              </a:rPr>
            </a:br>
            <a:r>
              <a:rPr lang="id-ID" sz="1400" b="1" dirty="0">
                <a:solidFill>
                  <a:schemeClr val="bg1"/>
                </a:solidFill>
              </a:rPr>
              <a:t>Periode 2016/2018 dan 2018/2020</a:t>
            </a:r>
          </a:p>
          <a:p>
            <a:pPr marL="0" indent="0" algn="ctr">
              <a:buNone/>
            </a:pPr>
            <a:endParaRPr lang="id-ID" sz="1400" b="1" dirty="0">
              <a:solidFill>
                <a:schemeClr val="bg1"/>
              </a:solidFill>
            </a:endParaRPr>
          </a:p>
        </p:txBody>
      </p:sp>
      <p:sp>
        <p:nvSpPr>
          <p:cNvPr id="34" name="Content Placeholder 2"/>
          <p:cNvSpPr txBox="1">
            <a:spLocks/>
          </p:cNvSpPr>
          <p:nvPr/>
        </p:nvSpPr>
        <p:spPr>
          <a:xfrm>
            <a:off x="2805942" y="2341357"/>
            <a:ext cx="6108200" cy="5764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Asisten II (PAM d &amp; Intel), Komando Wilayah Brigade Persis Provinsi Lampung</a:t>
            </a:r>
            <a:br>
              <a:rPr lang="id-ID" sz="1400" b="1" dirty="0">
                <a:solidFill>
                  <a:schemeClr val="bg1"/>
                </a:solidFill>
              </a:rPr>
            </a:br>
            <a:r>
              <a:rPr lang="id-ID" sz="1400" b="1" dirty="0">
                <a:solidFill>
                  <a:schemeClr val="bg1"/>
                </a:solidFill>
              </a:rPr>
              <a:t>Periode 2017/2019</a:t>
            </a:r>
          </a:p>
          <a:p>
            <a:pPr marL="0" indent="0" algn="ctr">
              <a:buNone/>
            </a:pPr>
            <a:endParaRPr lang="id-ID" sz="1400" b="1" dirty="0">
              <a:solidFill>
                <a:schemeClr val="bg1"/>
              </a:solidFill>
            </a:endParaRPr>
          </a:p>
        </p:txBody>
      </p:sp>
      <p:sp>
        <p:nvSpPr>
          <p:cNvPr id="35" name="Content Placeholder 2"/>
          <p:cNvSpPr txBox="1">
            <a:spLocks/>
          </p:cNvSpPr>
          <p:nvPr/>
        </p:nvSpPr>
        <p:spPr>
          <a:xfrm>
            <a:off x="2819031" y="3625507"/>
            <a:ext cx="6108200" cy="42669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Ketua Umum Itera Chess Club</a:t>
            </a:r>
            <a:br>
              <a:rPr lang="id-ID" sz="1400" b="1" dirty="0">
                <a:solidFill>
                  <a:schemeClr val="bg1"/>
                </a:solidFill>
              </a:rPr>
            </a:br>
            <a:r>
              <a:rPr lang="id-ID" sz="1400" b="1" dirty="0">
                <a:solidFill>
                  <a:schemeClr val="bg1"/>
                </a:solidFill>
              </a:rPr>
              <a:t>2017/2018 dan 2018/2019</a:t>
            </a:r>
          </a:p>
        </p:txBody>
      </p:sp>
      <p:sp>
        <p:nvSpPr>
          <p:cNvPr id="36" name="Content Placeholder 2"/>
          <p:cNvSpPr txBox="1">
            <a:spLocks/>
          </p:cNvSpPr>
          <p:nvPr/>
        </p:nvSpPr>
        <p:spPr>
          <a:xfrm>
            <a:off x="2819031" y="4257865"/>
            <a:ext cx="6108200" cy="4951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Relawan Itera Mengajar</a:t>
            </a:r>
            <a:br>
              <a:rPr lang="id-ID" sz="1400" b="1" dirty="0">
                <a:solidFill>
                  <a:schemeClr val="bg1"/>
                </a:solidFill>
              </a:rPr>
            </a:br>
            <a:r>
              <a:rPr lang="id-ID" sz="1400" b="1" dirty="0">
                <a:solidFill>
                  <a:schemeClr val="bg1"/>
                </a:solidFill>
              </a:rPr>
              <a:t>2018 dan 2019</a:t>
            </a:r>
          </a:p>
        </p:txBody>
      </p:sp>
      <p:sp>
        <p:nvSpPr>
          <p:cNvPr id="37" name="Content Placeholder 2"/>
          <p:cNvSpPr txBox="1">
            <a:spLocks/>
          </p:cNvSpPr>
          <p:nvPr/>
        </p:nvSpPr>
        <p:spPr>
          <a:xfrm>
            <a:off x="2805942" y="3074129"/>
            <a:ext cx="6464534" cy="5764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id-ID" sz="1400" b="1" dirty="0">
                <a:solidFill>
                  <a:schemeClr val="bg1"/>
                </a:solidFill>
              </a:rPr>
              <a:t>Ketua Bidang Pendidikan, Pimpinan Wilayah Pemuda Persis Provinsi Lampung</a:t>
            </a:r>
            <a:br>
              <a:rPr lang="id-ID" sz="1400" b="1" dirty="0">
                <a:solidFill>
                  <a:schemeClr val="bg1"/>
                </a:solidFill>
              </a:rPr>
            </a:br>
            <a:r>
              <a:rPr lang="id-ID" sz="1400" b="1" dirty="0">
                <a:solidFill>
                  <a:schemeClr val="bg1"/>
                </a:solidFill>
              </a:rPr>
              <a:t>Periode 2016/2020</a:t>
            </a:r>
          </a:p>
        </p:txBody>
      </p:sp>
    </p:spTree>
    <p:extLst>
      <p:ext uri="{BB962C8B-B14F-4D97-AF65-F5344CB8AC3E}">
        <p14:creationId xmlns:p14="http://schemas.microsoft.com/office/powerpoint/2010/main" val="144435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6"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80">
                                          <p:stCondLst>
                                            <p:cond delay="0"/>
                                          </p:stCondLst>
                                        </p:cTn>
                                        <p:tgtEl>
                                          <p:spTgt spid="20"/>
                                        </p:tgtEl>
                                      </p:cBhvr>
                                    </p:animEffect>
                                    <p:anim calcmode="lin" valueType="num">
                                      <p:cBhvr>
                                        <p:cTn id="3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5" dur="26">
                                          <p:stCondLst>
                                            <p:cond delay="650"/>
                                          </p:stCondLst>
                                        </p:cTn>
                                        <p:tgtEl>
                                          <p:spTgt spid="20"/>
                                        </p:tgtEl>
                                      </p:cBhvr>
                                      <p:to x="100000" y="60000"/>
                                    </p:animScale>
                                    <p:animScale>
                                      <p:cBhvr>
                                        <p:cTn id="36" dur="166" decel="50000">
                                          <p:stCondLst>
                                            <p:cond delay="676"/>
                                          </p:stCondLst>
                                        </p:cTn>
                                        <p:tgtEl>
                                          <p:spTgt spid="20"/>
                                        </p:tgtEl>
                                      </p:cBhvr>
                                      <p:to x="100000" y="100000"/>
                                    </p:animScale>
                                    <p:animScale>
                                      <p:cBhvr>
                                        <p:cTn id="37" dur="26">
                                          <p:stCondLst>
                                            <p:cond delay="1312"/>
                                          </p:stCondLst>
                                        </p:cTn>
                                        <p:tgtEl>
                                          <p:spTgt spid="20"/>
                                        </p:tgtEl>
                                      </p:cBhvr>
                                      <p:to x="100000" y="80000"/>
                                    </p:animScale>
                                    <p:animScale>
                                      <p:cBhvr>
                                        <p:cTn id="38" dur="166" decel="50000">
                                          <p:stCondLst>
                                            <p:cond delay="1338"/>
                                          </p:stCondLst>
                                        </p:cTn>
                                        <p:tgtEl>
                                          <p:spTgt spid="20"/>
                                        </p:tgtEl>
                                      </p:cBhvr>
                                      <p:to x="100000" y="100000"/>
                                    </p:animScale>
                                    <p:animScale>
                                      <p:cBhvr>
                                        <p:cTn id="39" dur="26">
                                          <p:stCondLst>
                                            <p:cond delay="1642"/>
                                          </p:stCondLst>
                                        </p:cTn>
                                        <p:tgtEl>
                                          <p:spTgt spid="20"/>
                                        </p:tgtEl>
                                      </p:cBhvr>
                                      <p:to x="100000" y="90000"/>
                                    </p:animScale>
                                    <p:animScale>
                                      <p:cBhvr>
                                        <p:cTn id="40" dur="166" decel="50000">
                                          <p:stCondLst>
                                            <p:cond delay="1668"/>
                                          </p:stCondLst>
                                        </p:cTn>
                                        <p:tgtEl>
                                          <p:spTgt spid="20"/>
                                        </p:tgtEl>
                                      </p:cBhvr>
                                      <p:to x="100000" y="100000"/>
                                    </p:animScale>
                                    <p:animScale>
                                      <p:cBhvr>
                                        <p:cTn id="41" dur="26">
                                          <p:stCondLst>
                                            <p:cond delay="1808"/>
                                          </p:stCondLst>
                                        </p:cTn>
                                        <p:tgtEl>
                                          <p:spTgt spid="20"/>
                                        </p:tgtEl>
                                      </p:cBhvr>
                                      <p:to x="100000" y="95000"/>
                                    </p:animScale>
                                    <p:animScale>
                                      <p:cBhvr>
                                        <p:cTn id="42" dur="166" decel="50000">
                                          <p:stCondLst>
                                            <p:cond delay="1834"/>
                                          </p:stCondLst>
                                        </p:cTn>
                                        <p:tgtEl>
                                          <p:spTgt spid="20"/>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80">
                                          <p:stCondLst>
                                            <p:cond delay="0"/>
                                          </p:stCondLst>
                                        </p:cTn>
                                        <p:tgtEl>
                                          <p:spTgt spid="18"/>
                                        </p:tgtEl>
                                      </p:cBhvr>
                                    </p:animEffect>
                                    <p:anim calcmode="lin" valueType="num">
                                      <p:cBhvr>
                                        <p:cTn id="4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3" dur="26">
                                          <p:stCondLst>
                                            <p:cond delay="650"/>
                                          </p:stCondLst>
                                        </p:cTn>
                                        <p:tgtEl>
                                          <p:spTgt spid="18"/>
                                        </p:tgtEl>
                                      </p:cBhvr>
                                      <p:to x="100000" y="60000"/>
                                    </p:animScale>
                                    <p:animScale>
                                      <p:cBhvr>
                                        <p:cTn id="54" dur="166" decel="50000">
                                          <p:stCondLst>
                                            <p:cond delay="676"/>
                                          </p:stCondLst>
                                        </p:cTn>
                                        <p:tgtEl>
                                          <p:spTgt spid="18"/>
                                        </p:tgtEl>
                                      </p:cBhvr>
                                      <p:to x="100000" y="100000"/>
                                    </p:animScale>
                                    <p:animScale>
                                      <p:cBhvr>
                                        <p:cTn id="55" dur="26">
                                          <p:stCondLst>
                                            <p:cond delay="1312"/>
                                          </p:stCondLst>
                                        </p:cTn>
                                        <p:tgtEl>
                                          <p:spTgt spid="18"/>
                                        </p:tgtEl>
                                      </p:cBhvr>
                                      <p:to x="100000" y="80000"/>
                                    </p:animScale>
                                    <p:animScale>
                                      <p:cBhvr>
                                        <p:cTn id="56" dur="166" decel="50000">
                                          <p:stCondLst>
                                            <p:cond delay="1338"/>
                                          </p:stCondLst>
                                        </p:cTn>
                                        <p:tgtEl>
                                          <p:spTgt spid="18"/>
                                        </p:tgtEl>
                                      </p:cBhvr>
                                      <p:to x="100000" y="100000"/>
                                    </p:animScale>
                                    <p:animScale>
                                      <p:cBhvr>
                                        <p:cTn id="57" dur="26">
                                          <p:stCondLst>
                                            <p:cond delay="1642"/>
                                          </p:stCondLst>
                                        </p:cTn>
                                        <p:tgtEl>
                                          <p:spTgt spid="18"/>
                                        </p:tgtEl>
                                      </p:cBhvr>
                                      <p:to x="100000" y="90000"/>
                                    </p:animScale>
                                    <p:animScale>
                                      <p:cBhvr>
                                        <p:cTn id="58" dur="166" decel="50000">
                                          <p:stCondLst>
                                            <p:cond delay="1668"/>
                                          </p:stCondLst>
                                        </p:cTn>
                                        <p:tgtEl>
                                          <p:spTgt spid="18"/>
                                        </p:tgtEl>
                                      </p:cBhvr>
                                      <p:to x="100000" y="100000"/>
                                    </p:animScale>
                                    <p:animScale>
                                      <p:cBhvr>
                                        <p:cTn id="59" dur="26">
                                          <p:stCondLst>
                                            <p:cond delay="1808"/>
                                          </p:stCondLst>
                                        </p:cTn>
                                        <p:tgtEl>
                                          <p:spTgt spid="18"/>
                                        </p:tgtEl>
                                      </p:cBhvr>
                                      <p:to x="100000" y="95000"/>
                                    </p:animScale>
                                    <p:animScale>
                                      <p:cBhvr>
                                        <p:cTn id="60" dur="166" decel="50000">
                                          <p:stCondLst>
                                            <p:cond delay="1834"/>
                                          </p:stCondLst>
                                        </p:cTn>
                                        <p:tgtEl>
                                          <p:spTgt spid="18"/>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500" fill="hold"/>
                                        <p:tgtEl>
                                          <p:spTgt spid="19"/>
                                        </p:tgtEl>
                                        <p:attrNameLst>
                                          <p:attrName>ppt_w</p:attrName>
                                        </p:attrNameLst>
                                      </p:cBhvr>
                                      <p:tavLst>
                                        <p:tav tm="0">
                                          <p:val>
                                            <p:fltVal val="0"/>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80">
                                          <p:stCondLst>
                                            <p:cond delay="0"/>
                                          </p:stCondLst>
                                        </p:cTn>
                                        <p:tgtEl>
                                          <p:spTgt spid="17"/>
                                        </p:tgtEl>
                                      </p:cBhvr>
                                    </p:animEffect>
                                    <p:anim calcmode="lin" valueType="num">
                                      <p:cBhvr>
                                        <p:cTn id="7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8" dur="26">
                                          <p:stCondLst>
                                            <p:cond delay="650"/>
                                          </p:stCondLst>
                                        </p:cTn>
                                        <p:tgtEl>
                                          <p:spTgt spid="17"/>
                                        </p:tgtEl>
                                      </p:cBhvr>
                                      <p:to x="100000" y="60000"/>
                                    </p:animScale>
                                    <p:animScale>
                                      <p:cBhvr>
                                        <p:cTn id="79" dur="166" decel="50000">
                                          <p:stCondLst>
                                            <p:cond delay="676"/>
                                          </p:stCondLst>
                                        </p:cTn>
                                        <p:tgtEl>
                                          <p:spTgt spid="17"/>
                                        </p:tgtEl>
                                      </p:cBhvr>
                                      <p:to x="100000" y="100000"/>
                                    </p:animScale>
                                    <p:animScale>
                                      <p:cBhvr>
                                        <p:cTn id="80" dur="26">
                                          <p:stCondLst>
                                            <p:cond delay="1312"/>
                                          </p:stCondLst>
                                        </p:cTn>
                                        <p:tgtEl>
                                          <p:spTgt spid="17"/>
                                        </p:tgtEl>
                                      </p:cBhvr>
                                      <p:to x="100000" y="80000"/>
                                    </p:animScale>
                                    <p:animScale>
                                      <p:cBhvr>
                                        <p:cTn id="81" dur="166" decel="50000">
                                          <p:stCondLst>
                                            <p:cond delay="1338"/>
                                          </p:stCondLst>
                                        </p:cTn>
                                        <p:tgtEl>
                                          <p:spTgt spid="17"/>
                                        </p:tgtEl>
                                      </p:cBhvr>
                                      <p:to x="100000" y="100000"/>
                                    </p:animScale>
                                    <p:animScale>
                                      <p:cBhvr>
                                        <p:cTn id="82" dur="26">
                                          <p:stCondLst>
                                            <p:cond delay="1642"/>
                                          </p:stCondLst>
                                        </p:cTn>
                                        <p:tgtEl>
                                          <p:spTgt spid="17"/>
                                        </p:tgtEl>
                                      </p:cBhvr>
                                      <p:to x="100000" y="90000"/>
                                    </p:animScale>
                                    <p:animScale>
                                      <p:cBhvr>
                                        <p:cTn id="83" dur="166" decel="50000">
                                          <p:stCondLst>
                                            <p:cond delay="1668"/>
                                          </p:stCondLst>
                                        </p:cTn>
                                        <p:tgtEl>
                                          <p:spTgt spid="17"/>
                                        </p:tgtEl>
                                      </p:cBhvr>
                                      <p:to x="100000" y="100000"/>
                                    </p:animScale>
                                    <p:animScale>
                                      <p:cBhvr>
                                        <p:cTn id="84" dur="26">
                                          <p:stCondLst>
                                            <p:cond delay="1808"/>
                                          </p:stCondLst>
                                        </p:cTn>
                                        <p:tgtEl>
                                          <p:spTgt spid="17"/>
                                        </p:tgtEl>
                                      </p:cBhvr>
                                      <p:to x="100000" y="95000"/>
                                    </p:animScale>
                                    <p:animScale>
                                      <p:cBhvr>
                                        <p:cTn id="85" dur="166" decel="50000">
                                          <p:stCondLst>
                                            <p:cond delay="1834"/>
                                          </p:stCondLst>
                                        </p:cTn>
                                        <p:tgtEl>
                                          <p:spTgt spid="17"/>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500" fill="hold"/>
                                        <p:tgtEl>
                                          <p:spTgt spid="26"/>
                                        </p:tgtEl>
                                        <p:attrNameLst>
                                          <p:attrName>ppt_w</p:attrName>
                                        </p:attrNameLst>
                                      </p:cBhvr>
                                      <p:tavLst>
                                        <p:tav tm="0">
                                          <p:val>
                                            <p:fltVal val="0"/>
                                          </p:val>
                                        </p:tav>
                                        <p:tav tm="100000">
                                          <p:val>
                                            <p:strVal val="#ppt_w"/>
                                          </p:val>
                                        </p:tav>
                                      </p:tavLst>
                                    </p:anim>
                                    <p:anim calcmode="lin" valueType="num">
                                      <p:cBhvr>
                                        <p:cTn id="91" dur="500" fill="hold"/>
                                        <p:tgtEl>
                                          <p:spTgt spid="26"/>
                                        </p:tgtEl>
                                        <p:attrNameLst>
                                          <p:attrName>ppt_h</p:attrName>
                                        </p:attrNameLst>
                                      </p:cBhvr>
                                      <p:tavLst>
                                        <p:tav tm="0">
                                          <p:val>
                                            <p:fltVal val="0"/>
                                          </p:val>
                                        </p:tav>
                                        <p:tav tm="100000">
                                          <p:val>
                                            <p:strVal val="#ppt_h"/>
                                          </p:val>
                                        </p:tav>
                                      </p:tavLst>
                                    </p:anim>
                                    <p:animEffect transition="in" filter="fade">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down)">
                                      <p:cBhvr>
                                        <p:cTn id="97" dur="580">
                                          <p:stCondLst>
                                            <p:cond delay="0"/>
                                          </p:stCondLst>
                                        </p:cTn>
                                        <p:tgtEl>
                                          <p:spTgt spid="28"/>
                                        </p:tgtEl>
                                      </p:cBhvr>
                                    </p:animEffect>
                                    <p:anim calcmode="lin" valueType="num">
                                      <p:cBhvr>
                                        <p:cTn id="9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03" dur="26">
                                          <p:stCondLst>
                                            <p:cond delay="650"/>
                                          </p:stCondLst>
                                        </p:cTn>
                                        <p:tgtEl>
                                          <p:spTgt spid="28"/>
                                        </p:tgtEl>
                                      </p:cBhvr>
                                      <p:to x="100000" y="60000"/>
                                    </p:animScale>
                                    <p:animScale>
                                      <p:cBhvr>
                                        <p:cTn id="104" dur="166" decel="50000">
                                          <p:stCondLst>
                                            <p:cond delay="676"/>
                                          </p:stCondLst>
                                        </p:cTn>
                                        <p:tgtEl>
                                          <p:spTgt spid="28"/>
                                        </p:tgtEl>
                                      </p:cBhvr>
                                      <p:to x="100000" y="100000"/>
                                    </p:animScale>
                                    <p:animScale>
                                      <p:cBhvr>
                                        <p:cTn id="105" dur="26">
                                          <p:stCondLst>
                                            <p:cond delay="1312"/>
                                          </p:stCondLst>
                                        </p:cTn>
                                        <p:tgtEl>
                                          <p:spTgt spid="28"/>
                                        </p:tgtEl>
                                      </p:cBhvr>
                                      <p:to x="100000" y="80000"/>
                                    </p:animScale>
                                    <p:animScale>
                                      <p:cBhvr>
                                        <p:cTn id="106" dur="166" decel="50000">
                                          <p:stCondLst>
                                            <p:cond delay="1338"/>
                                          </p:stCondLst>
                                        </p:cTn>
                                        <p:tgtEl>
                                          <p:spTgt spid="28"/>
                                        </p:tgtEl>
                                      </p:cBhvr>
                                      <p:to x="100000" y="100000"/>
                                    </p:animScale>
                                    <p:animScale>
                                      <p:cBhvr>
                                        <p:cTn id="107" dur="26">
                                          <p:stCondLst>
                                            <p:cond delay="1642"/>
                                          </p:stCondLst>
                                        </p:cTn>
                                        <p:tgtEl>
                                          <p:spTgt spid="28"/>
                                        </p:tgtEl>
                                      </p:cBhvr>
                                      <p:to x="100000" y="90000"/>
                                    </p:animScale>
                                    <p:animScale>
                                      <p:cBhvr>
                                        <p:cTn id="108" dur="166" decel="50000">
                                          <p:stCondLst>
                                            <p:cond delay="1668"/>
                                          </p:stCondLst>
                                        </p:cTn>
                                        <p:tgtEl>
                                          <p:spTgt spid="28"/>
                                        </p:tgtEl>
                                      </p:cBhvr>
                                      <p:to x="100000" y="100000"/>
                                    </p:animScale>
                                    <p:animScale>
                                      <p:cBhvr>
                                        <p:cTn id="109" dur="26">
                                          <p:stCondLst>
                                            <p:cond delay="1808"/>
                                          </p:stCondLst>
                                        </p:cTn>
                                        <p:tgtEl>
                                          <p:spTgt spid="28"/>
                                        </p:tgtEl>
                                      </p:cBhvr>
                                      <p:to x="100000" y="95000"/>
                                    </p:animScale>
                                    <p:animScale>
                                      <p:cBhvr>
                                        <p:cTn id="110" dur="166" decel="50000">
                                          <p:stCondLst>
                                            <p:cond delay="1834"/>
                                          </p:stCondLst>
                                        </p:cTn>
                                        <p:tgtEl>
                                          <p:spTgt spid="28"/>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down)">
                                      <p:cBhvr>
                                        <p:cTn id="115" dur="580">
                                          <p:stCondLst>
                                            <p:cond delay="0"/>
                                          </p:stCondLst>
                                        </p:cTn>
                                        <p:tgtEl>
                                          <p:spTgt spid="30"/>
                                        </p:tgtEl>
                                      </p:cBhvr>
                                    </p:animEffect>
                                    <p:anim calcmode="lin" valueType="num">
                                      <p:cBhvr>
                                        <p:cTn id="11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21" dur="26">
                                          <p:stCondLst>
                                            <p:cond delay="650"/>
                                          </p:stCondLst>
                                        </p:cTn>
                                        <p:tgtEl>
                                          <p:spTgt spid="30"/>
                                        </p:tgtEl>
                                      </p:cBhvr>
                                      <p:to x="100000" y="60000"/>
                                    </p:animScale>
                                    <p:animScale>
                                      <p:cBhvr>
                                        <p:cTn id="122" dur="166" decel="50000">
                                          <p:stCondLst>
                                            <p:cond delay="676"/>
                                          </p:stCondLst>
                                        </p:cTn>
                                        <p:tgtEl>
                                          <p:spTgt spid="30"/>
                                        </p:tgtEl>
                                      </p:cBhvr>
                                      <p:to x="100000" y="100000"/>
                                    </p:animScale>
                                    <p:animScale>
                                      <p:cBhvr>
                                        <p:cTn id="123" dur="26">
                                          <p:stCondLst>
                                            <p:cond delay="1312"/>
                                          </p:stCondLst>
                                        </p:cTn>
                                        <p:tgtEl>
                                          <p:spTgt spid="30"/>
                                        </p:tgtEl>
                                      </p:cBhvr>
                                      <p:to x="100000" y="80000"/>
                                    </p:animScale>
                                    <p:animScale>
                                      <p:cBhvr>
                                        <p:cTn id="124" dur="166" decel="50000">
                                          <p:stCondLst>
                                            <p:cond delay="1338"/>
                                          </p:stCondLst>
                                        </p:cTn>
                                        <p:tgtEl>
                                          <p:spTgt spid="30"/>
                                        </p:tgtEl>
                                      </p:cBhvr>
                                      <p:to x="100000" y="100000"/>
                                    </p:animScale>
                                    <p:animScale>
                                      <p:cBhvr>
                                        <p:cTn id="125" dur="26">
                                          <p:stCondLst>
                                            <p:cond delay="1642"/>
                                          </p:stCondLst>
                                        </p:cTn>
                                        <p:tgtEl>
                                          <p:spTgt spid="30"/>
                                        </p:tgtEl>
                                      </p:cBhvr>
                                      <p:to x="100000" y="90000"/>
                                    </p:animScale>
                                    <p:animScale>
                                      <p:cBhvr>
                                        <p:cTn id="126" dur="166" decel="50000">
                                          <p:stCondLst>
                                            <p:cond delay="1668"/>
                                          </p:stCondLst>
                                        </p:cTn>
                                        <p:tgtEl>
                                          <p:spTgt spid="30"/>
                                        </p:tgtEl>
                                      </p:cBhvr>
                                      <p:to x="100000" y="100000"/>
                                    </p:animScale>
                                    <p:animScale>
                                      <p:cBhvr>
                                        <p:cTn id="127" dur="26">
                                          <p:stCondLst>
                                            <p:cond delay="1808"/>
                                          </p:stCondLst>
                                        </p:cTn>
                                        <p:tgtEl>
                                          <p:spTgt spid="30"/>
                                        </p:tgtEl>
                                      </p:cBhvr>
                                      <p:to x="100000" y="95000"/>
                                    </p:animScale>
                                    <p:animScale>
                                      <p:cBhvr>
                                        <p:cTn id="128" dur="166" decel="50000">
                                          <p:stCondLst>
                                            <p:cond delay="1834"/>
                                          </p:stCondLst>
                                        </p:cTn>
                                        <p:tgtEl>
                                          <p:spTgt spid="30"/>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wipe(down)">
                                      <p:cBhvr>
                                        <p:cTn id="133" dur="580">
                                          <p:stCondLst>
                                            <p:cond delay="0"/>
                                          </p:stCondLst>
                                        </p:cTn>
                                        <p:tgtEl>
                                          <p:spTgt spid="31"/>
                                        </p:tgtEl>
                                      </p:cBhvr>
                                    </p:animEffect>
                                    <p:anim calcmode="lin" valueType="num">
                                      <p:cBhvr>
                                        <p:cTn id="134"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39" dur="26">
                                          <p:stCondLst>
                                            <p:cond delay="650"/>
                                          </p:stCondLst>
                                        </p:cTn>
                                        <p:tgtEl>
                                          <p:spTgt spid="31"/>
                                        </p:tgtEl>
                                      </p:cBhvr>
                                      <p:to x="100000" y="60000"/>
                                    </p:animScale>
                                    <p:animScale>
                                      <p:cBhvr>
                                        <p:cTn id="140" dur="166" decel="50000">
                                          <p:stCondLst>
                                            <p:cond delay="676"/>
                                          </p:stCondLst>
                                        </p:cTn>
                                        <p:tgtEl>
                                          <p:spTgt spid="31"/>
                                        </p:tgtEl>
                                      </p:cBhvr>
                                      <p:to x="100000" y="100000"/>
                                    </p:animScale>
                                    <p:animScale>
                                      <p:cBhvr>
                                        <p:cTn id="141" dur="26">
                                          <p:stCondLst>
                                            <p:cond delay="1312"/>
                                          </p:stCondLst>
                                        </p:cTn>
                                        <p:tgtEl>
                                          <p:spTgt spid="31"/>
                                        </p:tgtEl>
                                      </p:cBhvr>
                                      <p:to x="100000" y="80000"/>
                                    </p:animScale>
                                    <p:animScale>
                                      <p:cBhvr>
                                        <p:cTn id="142" dur="166" decel="50000">
                                          <p:stCondLst>
                                            <p:cond delay="1338"/>
                                          </p:stCondLst>
                                        </p:cTn>
                                        <p:tgtEl>
                                          <p:spTgt spid="31"/>
                                        </p:tgtEl>
                                      </p:cBhvr>
                                      <p:to x="100000" y="100000"/>
                                    </p:animScale>
                                    <p:animScale>
                                      <p:cBhvr>
                                        <p:cTn id="143" dur="26">
                                          <p:stCondLst>
                                            <p:cond delay="1642"/>
                                          </p:stCondLst>
                                        </p:cTn>
                                        <p:tgtEl>
                                          <p:spTgt spid="31"/>
                                        </p:tgtEl>
                                      </p:cBhvr>
                                      <p:to x="100000" y="90000"/>
                                    </p:animScale>
                                    <p:animScale>
                                      <p:cBhvr>
                                        <p:cTn id="144" dur="166" decel="50000">
                                          <p:stCondLst>
                                            <p:cond delay="1668"/>
                                          </p:stCondLst>
                                        </p:cTn>
                                        <p:tgtEl>
                                          <p:spTgt spid="31"/>
                                        </p:tgtEl>
                                      </p:cBhvr>
                                      <p:to x="100000" y="100000"/>
                                    </p:animScale>
                                    <p:animScale>
                                      <p:cBhvr>
                                        <p:cTn id="145" dur="26">
                                          <p:stCondLst>
                                            <p:cond delay="1808"/>
                                          </p:stCondLst>
                                        </p:cTn>
                                        <p:tgtEl>
                                          <p:spTgt spid="31"/>
                                        </p:tgtEl>
                                      </p:cBhvr>
                                      <p:to x="100000" y="95000"/>
                                    </p:animScale>
                                    <p:animScale>
                                      <p:cBhvr>
                                        <p:cTn id="146" dur="166" decel="50000">
                                          <p:stCondLst>
                                            <p:cond delay="1834"/>
                                          </p:stCondLst>
                                        </p:cTn>
                                        <p:tgtEl>
                                          <p:spTgt spid="31"/>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12" presetClass="exit" presetSubtype="4" fill="hold" grpId="1" nodeType="clickEffect">
                                  <p:stCondLst>
                                    <p:cond delay="0"/>
                                  </p:stCondLst>
                                  <p:childTnLst>
                                    <p:anim calcmode="lin" valueType="num">
                                      <p:cBhvr additive="base">
                                        <p:cTn id="150" dur="500"/>
                                        <p:tgtEl>
                                          <p:spTgt spid="28"/>
                                        </p:tgtEl>
                                        <p:attrNameLst>
                                          <p:attrName>ppt_y</p:attrName>
                                        </p:attrNameLst>
                                      </p:cBhvr>
                                      <p:tavLst>
                                        <p:tav tm="0">
                                          <p:val>
                                            <p:strVal val="#ppt_y"/>
                                          </p:val>
                                        </p:tav>
                                        <p:tav tm="100000">
                                          <p:val>
                                            <p:strVal val="#ppt_y+#ppt_h*1.125000"/>
                                          </p:val>
                                        </p:tav>
                                      </p:tavLst>
                                    </p:anim>
                                    <p:animEffect transition="out" filter="wipe(down)">
                                      <p:cBhvr>
                                        <p:cTn id="151" dur="500"/>
                                        <p:tgtEl>
                                          <p:spTgt spid="28"/>
                                        </p:tgtEl>
                                      </p:cBhvr>
                                    </p:animEffect>
                                    <p:set>
                                      <p:cBhvr>
                                        <p:cTn id="152" dur="1" fill="hold">
                                          <p:stCondLst>
                                            <p:cond delay="499"/>
                                          </p:stCondLst>
                                        </p:cTn>
                                        <p:tgtEl>
                                          <p:spTgt spid="28"/>
                                        </p:tgtEl>
                                        <p:attrNameLst>
                                          <p:attrName>style.visibility</p:attrName>
                                        </p:attrNameLst>
                                      </p:cBhvr>
                                      <p:to>
                                        <p:strVal val="hidden"/>
                                      </p:to>
                                    </p:set>
                                  </p:childTnLst>
                                </p:cTn>
                              </p:par>
                              <p:par>
                                <p:cTn id="153" presetID="12" presetClass="exit" presetSubtype="4" fill="hold" grpId="1" nodeType="withEffect">
                                  <p:stCondLst>
                                    <p:cond delay="0"/>
                                  </p:stCondLst>
                                  <p:childTnLst>
                                    <p:anim calcmode="lin" valueType="num">
                                      <p:cBhvr additive="base">
                                        <p:cTn id="154" dur="500"/>
                                        <p:tgtEl>
                                          <p:spTgt spid="30"/>
                                        </p:tgtEl>
                                        <p:attrNameLst>
                                          <p:attrName>ppt_y</p:attrName>
                                        </p:attrNameLst>
                                      </p:cBhvr>
                                      <p:tavLst>
                                        <p:tav tm="0">
                                          <p:val>
                                            <p:strVal val="#ppt_y"/>
                                          </p:val>
                                        </p:tav>
                                        <p:tav tm="100000">
                                          <p:val>
                                            <p:strVal val="#ppt_y+#ppt_h*1.125000"/>
                                          </p:val>
                                        </p:tav>
                                      </p:tavLst>
                                    </p:anim>
                                    <p:animEffect transition="out" filter="wipe(down)">
                                      <p:cBhvr>
                                        <p:cTn id="155" dur="500"/>
                                        <p:tgtEl>
                                          <p:spTgt spid="30"/>
                                        </p:tgtEl>
                                      </p:cBhvr>
                                    </p:animEffect>
                                    <p:set>
                                      <p:cBhvr>
                                        <p:cTn id="156" dur="1" fill="hold">
                                          <p:stCondLst>
                                            <p:cond delay="499"/>
                                          </p:stCondLst>
                                        </p:cTn>
                                        <p:tgtEl>
                                          <p:spTgt spid="30"/>
                                        </p:tgtEl>
                                        <p:attrNameLst>
                                          <p:attrName>style.visibility</p:attrName>
                                        </p:attrNameLst>
                                      </p:cBhvr>
                                      <p:to>
                                        <p:strVal val="hidden"/>
                                      </p:to>
                                    </p:set>
                                  </p:childTnLst>
                                </p:cTn>
                              </p:par>
                              <p:par>
                                <p:cTn id="157" presetID="12" presetClass="exit" presetSubtype="4" fill="hold" grpId="1" nodeType="withEffect">
                                  <p:stCondLst>
                                    <p:cond delay="0"/>
                                  </p:stCondLst>
                                  <p:childTnLst>
                                    <p:anim calcmode="lin" valueType="num">
                                      <p:cBhvr additive="base">
                                        <p:cTn id="158" dur="500"/>
                                        <p:tgtEl>
                                          <p:spTgt spid="31"/>
                                        </p:tgtEl>
                                        <p:attrNameLst>
                                          <p:attrName>ppt_y</p:attrName>
                                        </p:attrNameLst>
                                      </p:cBhvr>
                                      <p:tavLst>
                                        <p:tav tm="0">
                                          <p:val>
                                            <p:strVal val="#ppt_y"/>
                                          </p:val>
                                        </p:tav>
                                        <p:tav tm="100000">
                                          <p:val>
                                            <p:strVal val="#ppt_y+#ppt_h*1.125000"/>
                                          </p:val>
                                        </p:tav>
                                      </p:tavLst>
                                    </p:anim>
                                    <p:animEffect transition="out" filter="wipe(down)">
                                      <p:cBhvr>
                                        <p:cTn id="159" dur="500"/>
                                        <p:tgtEl>
                                          <p:spTgt spid="31"/>
                                        </p:tgtEl>
                                      </p:cBhvr>
                                    </p:animEffect>
                                    <p:set>
                                      <p:cBhvr>
                                        <p:cTn id="160" dur="1" fill="hold">
                                          <p:stCondLst>
                                            <p:cond delay="499"/>
                                          </p:stCondLst>
                                        </p:cTn>
                                        <p:tgtEl>
                                          <p:spTgt spid="31"/>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6" presetClass="entr" presetSubtype="0" fill="hold" grpId="0" nodeType="click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wipe(down)">
                                      <p:cBhvr>
                                        <p:cTn id="165" dur="580">
                                          <p:stCondLst>
                                            <p:cond delay="0"/>
                                          </p:stCondLst>
                                        </p:cTn>
                                        <p:tgtEl>
                                          <p:spTgt spid="33"/>
                                        </p:tgtEl>
                                      </p:cBhvr>
                                    </p:animEffect>
                                    <p:anim calcmode="lin" valueType="num">
                                      <p:cBhvr>
                                        <p:cTn id="16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6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6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6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7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71" dur="26">
                                          <p:stCondLst>
                                            <p:cond delay="650"/>
                                          </p:stCondLst>
                                        </p:cTn>
                                        <p:tgtEl>
                                          <p:spTgt spid="33"/>
                                        </p:tgtEl>
                                      </p:cBhvr>
                                      <p:to x="100000" y="60000"/>
                                    </p:animScale>
                                    <p:animScale>
                                      <p:cBhvr>
                                        <p:cTn id="172" dur="166" decel="50000">
                                          <p:stCondLst>
                                            <p:cond delay="676"/>
                                          </p:stCondLst>
                                        </p:cTn>
                                        <p:tgtEl>
                                          <p:spTgt spid="33"/>
                                        </p:tgtEl>
                                      </p:cBhvr>
                                      <p:to x="100000" y="100000"/>
                                    </p:animScale>
                                    <p:animScale>
                                      <p:cBhvr>
                                        <p:cTn id="173" dur="26">
                                          <p:stCondLst>
                                            <p:cond delay="1312"/>
                                          </p:stCondLst>
                                        </p:cTn>
                                        <p:tgtEl>
                                          <p:spTgt spid="33"/>
                                        </p:tgtEl>
                                      </p:cBhvr>
                                      <p:to x="100000" y="80000"/>
                                    </p:animScale>
                                    <p:animScale>
                                      <p:cBhvr>
                                        <p:cTn id="174" dur="166" decel="50000">
                                          <p:stCondLst>
                                            <p:cond delay="1338"/>
                                          </p:stCondLst>
                                        </p:cTn>
                                        <p:tgtEl>
                                          <p:spTgt spid="33"/>
                                        </p:tgtEl>
                                      </p:cBhvr>
                                      <p:to x="100000" y="100000"/>
                                    </p:animScale>
                                    <p:animScale>
                                      <p:cBhvr>
                                        <p:cTn id="175" dur="26">
                                          <p:stCondLst>
                                            <p:cond delay="1642"/>
                                          </p:stCondLst>
                                        </p:cTn>
                                        <p:tgtEl>
                                          <p:spTgt spid="33"/>
                                        </p:tgtEl>
                                      </p:cBhvr>
                                      <p:to x="100000" y="90000"/>
                                    </p:animScale>
                                    <p:animScale>
                                      <p:cBhvr>
                                        <p:cTn id="176" dur="166" decel="50000">
                                          <p:stCondLst>
                                            <p:cond delay="1668"/>
                                          </p:stCondLst>
                                        </p:cTn>
                                        <p:tgtEl>
                                          <p:spTgt spid="33"/>
                                        </p:tgtEl>
                                      </p:cBhvr>
                                      <p:to x="100000" y="100000"/>
                                    </p:animScale>
                                    <p:animScale>
                                      <p:cBhvr>
                                        <p:cTn id="177" dur="26">
                                          <p:stCondLst>
                                            <p:cond delay="1808"/>
                                          </p:stCondLst>
                                        </p:cTn>
                                        <p:tgtEl>
                                          <p:spTgt spid="33"/>
                                        </p:tgtEl>
                                      </p:cBhvr>
                                      <p:to x="100000" y="95000"/>
                                    </p:animScale>
                                    <p:animScale>
                                      <p:cBhvr>
                                        <p:cTn id="178" dur="166" decel="50000">
                                          <p:stCondLst>
                                            <p:cond delay="1834"/>
                                          </p:stCondLst>
                                        </p:cTn>
                                        <p:tgtEl>
                                          <p:spTgt spid="33"/>
                                        </p:tgtEl>
                                      </p:cBhvr>
                                      <p:to x="100000" y="100000"/>
                                    </p:animScale>
                                  </p:childTnLst>
                                </p:cTn>
                              </p:par>
                            </p:childTnLst>
                          </p:cTn>
                        </p:par>
                      </p:childTnLst>
                    </p:cTn>
                  </p:par>
                  <p:par>
                    <p:cTn id="179" fill="hold">
                      <p:stCondLst>
                        <p:cond delay="indefinite"/>
                      </p:stCondLst>
                      <p:childTnLst>
                        <p:par>
                          <p:cTn id="180" fill="hold">
                            <p:stCondLst>
                              <p:cond delay="0"/>
                            </p:stCondLst>
                            <p:childTnLst>
                              <p:par>
                                <p:cTn id="181" presetID="26" presetClass="entr" presetSubtype="0" fill="hold" grpId="0" nodeType="clickEffect">
                                  <p:stCondLst>
                                    <p:cond delay="0"/>
                                  </p:stCondLst>
                                  <p:childTnLst>
                                    <p:set>
                                      <p:cBhvr>
                                        <p:cTn id="182" dur="1" fill="hold">
                                          <p:stCondLst>
                                            <p:cond delay="0"/>
                                          </p:stCondLst>
                                        </p:cTn>
                                        <p:tgtEl>
                                          <p:spTgt spid="34"/>
                                        </p:tgtEl>
                                        <p:attrNameLst>
                                          <p:attrName>style.visibility</p:attrName>
                                        </p:attrNameLst>
                                      </p:cBhvr>
                                      <p:to>
                                        <p:strVal val="visible"/>
                                      </p:to>
                                    </p:set>
                                    <p:animEffect transition="in" filter="wipe(down)">
                                      <p:cBhvr>
                                        <p:cTn id="183" dur="580">
                                          <p:stCondLst>
                                            <p:cond delay="0"/>
                                          </p:stCondLst>
                                        </p:cTn>
                                        <p:tgtEl>
                                          <p:spTgt spid="34"/>
                                        </p:tgtEl>
                                      </p:cBhvr>
                                    </p:animEffect>
                                    <p:anim calcmode="lin" valueType="num">
                                      <p:cBhvr>
                                        <p:cTn id="184"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89" dur="26">
                                          <p:stCondLst>
                                            <p:cond delay="650"/>
                                          </p:stCondLst>
                                        </p:cTn>
                                        <p:tgtEl>
                                          <p:spTgt spid="34"/>
                                        </p:tgtEl>
                                      </p:cBhvr>
                                      <p:to x="100000" y="60000"/>
                                    </p:animScale>
                                    <p:animScale>
                                      <p:cBhvr>
                                        <p:cTn id="190" dur="166" decel="50000">
                                          <p:stCondLst>
                                            <p:cond delay="676"/>
                                          </p:stCondLst>
                                        </p:cTn>
                                        <p:tgtEl>
                                          <p:spTgt spid="34"/>
                                        </p:tgtEl>
                                      </p:cBhvr>
                                      <p:to x="100000" y="100000"/>
                                    </p:animScale>
                                    <p:animScale>
                                      <p:cBhvr>
                                        <p:cTn id="191" dur="26">
                                          <p:stCondLst>
                                            <p:cond delay="1312"/>
                                          </p:stCondLst>
                                        </p:cTn>
                                        <p:tgtEl>
                                          <p:spTgt spid="34"/>
                                        </p:tgtEl>
                                      </p:cBhvr>
                                      <p:to x="100000" y="80000"/>
                                    </p:animScale>
                                    <p:animScale>
                                      <p:cBhvr>
                                        <p:cTn id="192" dur="166" decel="50000">
                                          <p:stCondLst>
                                            <p:cond delay="1338"/>
                                          </p:stCondLst>
                                        </p:cTn>
                                        <p:tgtEl>
                                          <p:spTgt spid="34"/>
                                        </p:tgtEl>
                                      </p:cBhvr>
                                      <p:to x="100000" y="100000"/>
                                    </p:animScale>
                                    <p:animScale>
                                      <p:cBhvr>
                                        <p:cTn id="193" dur="26">
                                          <p:stCondLst>
                                            <p:cond delay="1642"/>
                                          </p:stCondLst>
                                        </p:cTn>
                                        <p:tgtEl>
                                          <p:spTgt spid="34"/>
                                        </p:tgtEl>
                                      </p:cBhvr>
                                      <p:to x="100000" y="90000"/>
                                    </p:animScale>
                                    <p:animScale>
                                      <p:cBhvr>
                                        <p:cTn id="194" dur="166" decel="50000">
                                          <p:stCondLst>
                                            <p:cond delay="1668"/>
                                          </p:stCondLst>
                                        </p:cTn>
                                        <p:tgtEl>
                                          <p:spTgt spid="34"/>
                                        </p:tgtEl>
                                      </p:cBhvr>
                                      <p:to x="100000" y="100000"/>
                                    </p:animScale>
                                    <p:animScale>
                                      <p:cBhvr>
                                        <p:cTn id="195" dur="26">
                                          <p:stCondLst>
                                            <p:cond delay="1808"/>
                                          </p:stCondLst>
                                        </p:cTn>
                                        <p:tgtEl>
                                          <p:spTgt spid="34"/>
                                        </p:tgtEl>
                                      </p:cBhvr>
                                      <p:to x="100000" y="95000"/>
                                    </p:animScale>
                                    <p:animScale>
                                      <p:cBhvr>
                                        <p:cTn id="196" dur="166" decel="50000">
                                          <p:stCondLst>
                                            <p:cond delay="1834"/>
                                          </p:stCondLst>
                                        </p:cTn>
                                        <p:tgtEl>
                                          <p:spTgt spid="34"/>
                                        </p:tgtEl>
                                      </p:cBhvr>
                                      <p:to x="100000" y="100000"/>
                                    </p:animScale>
                                  </p:childTnLst>
                                </p:cTn>
                              </p:par>
                            </p:childTnLst>
                          </p:cTn>
                        </p:par>
                      </p:childTnLst>
                    </p:cTn>
                  </p:par>
                  <p:par>
                    <p:cTn id="197" fill="hold">
                      <p:stCondLst>
                        <p:cond delay="indefinite"/>
                      </p:stCondLst>
                      <p:childTnLst>
                        <p:par>
                          <p:cTn id="198" fill="hold">
                            <p:stCondLst>
                              <p:cond delay="0"/>
                            </p:stCondLst>
                            <p:childTnLst>
                              <p:par>
                                <p:cTn id="199" presetID="26" presetClass="entr" presetSubtype="0" fill="hold" grpId="0" nodeType="clickEffect">
                                  <p:stCondLst>
                                    <p:cond delay="0"/>
                                  </p:stCondLst>
                                  <p:childTnLst>
                                    <p:set>
                                      <p:cBhvr>
                                        <p:cTn id="200" dur="1" fill="hold">
                                          <p:stCondLst>
                                            <p:cond delay="0"/>
                                          </p:stCondLst>
                                        </p:cTn>
                                        <p:tgtEl>
                                          <p:spTgt spid="37"/>
                                        </p:tgtEl>
                                        <p:attrNameLst>
                                          <p:attrName>style.visibility</p:attrName>
                                        </p:attrNameLst>
                                      </p:cBhvr>
                                      <p:to>
                                        <p:strVal val="visible"/>
                                      </p:to>
                                    </p:set>
                                    <p:animEffect transition="in" filter="wipe(down)">
                                      <p:cBhvr>
                                        <p:cTn id="201" dur="580">
                                          <p:stCondLst>
                                            <p:cond delay="0"/>
                                          </p:stCondLst>
                                        </p:cTn>
                                        <p:tgtEl>
                                          <p:spTgt spid="37"/>
                                        </p:tgtEl>
                                      </p:cBhvr>
                                    </p:animEffect>
                                    <p:anim calcmode="lin" valueType="num">
                                      <p:cBhvr>
                                        <p:cTn id="20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07" dur="26">
                                          <p:stCondLst>
                                            <p:cond delay="650"/>
                                          </p:stCondLst>
                                        </p:cTn>
                                        <p:tgtEl>
                                          <p:spTgt spid="37"/>
                                        </p:tgtEl>
                                      </p:cBhvr>
                                      <p:to x="100000" y="60000"/>
                                    </p:animScale>
                                    <p:animScale>
                                      <p:cBhvr>
                                        <p:cTn id="208" dur="166" decel="50000">
                                          <p:stCondLst>
                                            <p:cond delay="676"/>
                                          </p:stCondLst>
                                        </p:cTn>
                                        <p:tgtEl>
                                          <p:spTgt spid="37"/>
                                        </p:tgtEl>
                                      </p:cBhvr>
                                      <p:to x="100000" y="100000"/>
                                    </p:animScale>
                                    <p:animScale>
                                      <p:cBhvr>
                                        <p:cTn id="209" dur="26">
                                          <p:stCondLst>
                                            <p:cond delay="1312"/>
                                          </p:stCondLst>
                                        </p:cTn>
                                        <p:tgtEl>
                                          <p:spTgt spid="37"/>
                                        </p:tgtEl>
                                      </p:cBhvr>
                                      <p:to x="100000" y="80000"/>
                                    </p:animScale>
                                    <p:animScale>
                                      <p:cBhvr>
                                        <p:cTn id="210" dur="166" decel="50000">
                                          <p:stCondLst>
                                            <p:cond delay="1338"/>
                                          </p:stCondLst>
                                        </p:cTn>
                                        <p:tgtEl>
                                          <p:spTgt spid="37"/>
                                        </p:tgtEl>
                                      </p:cBhvr>
                                      <p:to x="100000" y="100000"/>
                                    </p:animScale>
                                    <p:animScale>
                                      <p:cBhvr>
                                        <p:cTn id="211" dur="26">
                                          <p:stCondLst>
                                            <p:cond delay="1642"/>
                                          </p:stCondLst>
                                        </p:cTn>
                                        <p:tgtEl>
                                          <p:spTgt spid="37"/>
                                        </p:tgtEl>
                                      </p:cBhvr>
                                      <p:to x="100000" y="90000"/>
                                    </p:animScale>
                                    <p:animScale>
                                      <p:cBhvr>
                                        <p:cTn id="212" dur="166" decel="50000">
                                          <p:stCondLst>
                                            <p:cond delay="1668"/>
                                          </p:stCondLst>
                                        </p:cTn>
                                        <p:tgtEl>
                                          <p:spTgt spid="37"/>
                                        </p:tgtEl>
                                      </p:cBhvr>
                                      <p:to x="100000" y="100000"/>
                                    </p:animScale>
                                    <p:animScale>
                                      <p:cBhvr>
                                        <p:cTn id="213" dur="26">
                                          <p:stCondLst>
                                            <p:cond delay="1808"/>
                                          </p:stCondLst>
                                        </p:cTn>
                                        <p:tgtEl>
                                          <p:spTgt spid="37"/>
                                        </p:tgtEl>
                                      </p:cBhvr>
                                      <p:to x="100000" y="95000"/>
                                    </p:animScale>
                                    <p:animScale>
                                      <p:cBhvr>
                                        <p:cTn id="214" dur="166" decel="50000">
                                          <p:stCondLst>
                                            <p:cond delay="1834"/>
                                          </p:stCondLst>
                                        </p:cTn>
                                        <p:tgtEl>
                                          <p:spTgt spid="37"/>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26" presetClass="entr" presetSubtype="0" fill="hold" grpId="0" nodeType="clickEffect">
                                  <p:stCondLst>
                                    <p:cond delay="0"/>
                                  </p:stCondLst>
                                  <p:childTnLst>
                                    <p:set>
                                      <p:cBhvr>
                                        <p:cTn id="218" dur="1" fill="hold">
                                          <p:stCondLst>
                                            <p:cond delay="0"/>
                                          </p:stCondLst>
                                        </p:cTn>
                                        <p:tgtEl>
                                          <p:spTgt spid="35"/>
                                        </p:tgtEl>
                                        <p:attrNameLst>
                                          <p:attrName>style.visibility</p:attrName>
                                        </p:attrNameLst>
                                      </p:cBhvr>
                                      <p:to>
                                        <p:strVal val="visible"/>
                                      </p:to>
                                    </p:set>
                                    <p:animEffect transition="in" filter="wipe(down)">
                                      <p:cBhvr>
                                        <p:cTn id="219" dur="580">
                                          <p:stCondLst>
                                            <p:cond delay="0"/>
                                          </p:stCondLst>
                                        </p:cTn>
                                        <p:tgtEl>
                                          <p:spTgt spid="35"/>
                                        </p:tgtEl>
                                      </p:cBhvr>
                                    </p:animEffect>
                                    <p:anim calcmode="lin" valueType="num">
                                      <p:cBhvr>
                                        <p:cTn id="220"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25" dur="26">
                                          <p:stCondLst>
                                            <p:cond delay="650"/>
                                          </p:stCondLst>
                                        </p:cTn>
                                        <p:tgtEl>
                                          <p:spTgt spid="35"/>
                                        </p:tgtEl>
                                      </p:cBhvr>
                                      <p:to x="100000" y="60000"/>
                                    </p:animScale>
                                    <p:animScale>
                                      <p:cBhvr>
                                        <p:cTn id="226" dur="166" decel="50000">
                                          <p:stCondLst>
                                            <p:cond delay="676"/>
                                          </p:stCondLst>
                                        </p:cTn>
                                        <p:tgtEl>
                                          <p:spTgt spid="35"/>
                                        </p:tgtEl>
                                      </p:cBhvr>
                                      <p:to x="100000" y="100000"/>
                                    </p:animScale>
                                    <p:animScale>
                                      <p:cBhvr>
                                        <p:cTn id="227" dur="26">
                                          <p:stCondLst>
                                            <p:cond delay="1312"/>
                                          </p:stCondLst>
                                        </p:cTn>
                                        <p:tgtEl>
                                          <p:spTgt spid="35"/>
                                        </p:tgtEl>
                                      </p:cBhvr>
                                      <p:to x="100000" y="80000"/>
                                    </p:animScale>
                                    <p:animScale>
                                      <p:cBhvr>
                                        <p:cTn id="228" dur="166" decel="50000">
                                          <p:stCondLst>
                                            <p:cond delay="1338"/>
                                          </p:stCondLst>
                                        </p:cTn>
                                        <p:tgtEl>
                                          <p:spTgt spid="35"/>
                                        </p:tgtEl>
                                      </p:cBhvr>
                                      <p:to x="100000" y="100000"/>
                                    </p:animScale>
                                    <p:animScale>
                                      <p:cBhvr>
                                        <p:cTn id="229" dur="26">
                                          <p:stCondLst>
                                            <p:cond delay="1642"/>
                                          </p:stCondLst>
                                        </p:cTn>
                                        <p:tgtEl>
                                          <p:spTgt spid="35"/>
                                        </p:tgtEl>
                                      </p:cBhvr>
                                      <p:to x="100000" y="90000"/>
                                    </p:animScale>
                                    <p:animScale>
                                      <p:cBhvr>
                                        <p:cTn id="230" dur="166" decel="50000">
                                          <p:stCondLst>
                                            <p:cond delay="1668"/>
                                          </p:stCondLst>
                                        </p:cTn>
                                        <p:tgtEl>
                                          <p:spTgt spid="35"/>
                                        </p:tgtEl>
                                      </p:cBhvr>
                                      <p:to x="100000" y="100000"/>
                                    </p:animScale>
                                    <p:animScale>
                                      <p:cBhvr>
                                        <p:cTn id="231" dur="26">
                                          <p:stCondLst>
                                            <p:cond delay="1808"/>
                                          </p:stCondLst>
                                        </p:cTn>
                                        <p:tgtEl>
                                          <p:spTgt spid="35"/>
                                        </p:tgtEl>
                                      </p:cBhvr>
                                      <p:to x="100000" y="95000"/>
                                    </p:animScale>
                                    <p:animScale>
                                      <p:cBhvr>
                                        <p:cTn id="232" dur="166" decel="50000">
                                          <p:stCondLst>
                                            <p:cond delay="1834"/>
                                          </p:stCondLst>
                                        </p:cTn>
                                        <p:tgtEl>
                                          <p:spTgt spid="35"/>
                                        </p:tgtEl>
                                      </p:cBhvr>
                                      <p:to x="100000" y="100000"/>
                                    </p:animScale>
                                  </p:childTnLst>
                                </p:cTn>
                              </p:par>
                            </p:childTnLst>
                          </p:cTn>
                        </p:par>
                      </p:childTnLst>
                    </p:cTn>
                  </p:par>
                  <p:par>
                    <p:cTn id="233" fill="hold">
                      <p:stCondLst>
                        <p:cond delay="indefinite"/>
                      </p:stCondLst>
                      <p:childTnLst>
                        <p:par>
                          <p:cTn id="234" fill="hold">
                            <p:stCondLst>
                              <p:cond delay="0"/>
                            </p:stCondLst>
                            <p:childTnLst>
                              <p:par>
                                <p:cTn id="235" presetID="26" presetClass="entr" presetSubtype="0" fill="hold" grpId="0" nodeType="clickEffect">
                                  <p:stCondLst>
                                    <p:cond delay="0"/>
                                  </p:stCondLst>
                                  <p:childTnLst>
                                    <p:set>
                                      <p:cBhvr>
                                        <p:cTn id="236" dur="1" fill="hold">
                                          <p:stCondLst>
                                            <p:cond delay="0"/>
                                          </p:stCondLst>
                                        </p:cTn>
                                        <p:tgtEl>
                                          <p:spTgt spid="36"/>
                                        </p:tgtEl>
                                        <p:attrNameLst>
                                          <p:attrName>style.visibility</p:attrName>
                                        </p:attrNameLst>
                                      </p:cBhvr>
                                      <p:to>
                                        <p:strVal val="visible"/>
                                      </p:to>
                                    </p:set>
                                    <p:animEffect transition="in" filter="wipe(down)">
                                      <p:cBhvr>
                                        <p:cTn id="237" dur="580">
                                          <p:stCondLst>
                                            <p:cond delay="0"/>
                                          </p:stCondLst>
                                        </p:cTn>
                                        <p:tgtEl>
                                          <p:spTgt spid="36"/>
                                        </p:tgtEl>
                                      </p:cBhvr>
                                    </p:animEffect>
                                    <p:anim calcmode="lin" valueType="num">
                                      <p:cBhvr>
                                        <p:cTn id="23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243" dur="26">
                                          <p:stCondLst>
                                            <p:cond delay="650"/>
                                          </p:stCondLst>
                                        </p:cTn>
                                        <p:tgtEl>
                                          <p:spTgt spid="36"/>
                                        </p:tgtEl>
                                      </p:cBhvr>
                                      <p:to x="100000" y="60000"/>
                                    </p:animScale>
                                    <p:animScale>
                                      <p:cBhvr>
                                        <p:cTn id="244" dur="166" decel="50000">
                                          <p:stCondLst>
                                            <p:cond delay="676"/>
                                          </p:stCondLst>
                                        </p:cTn>
                                        <p:tgtEl>
                                          <p:spTgt spid="36"/>
                                        </p:tgtEl>
                                      </p:cBhvr>
                                      <p:to x="100000" y="100000"/>
                                    </p:animScale>
                                    <p:animScale>
                                      <p:cBhvr>
                                        <p:cTn id="245" dur="26">
                                          <p:stCondLst>
                                            <p:cond delay="1312"/>
                                          </p:stCondLst>
                                        </p:cTn>
                                        <p:tgtEl>
                                          <p:spTgt spid="36"/>
                                        </p:tgtEl>
                                      </p:cBhvr>
                                      <p:to x="100000" y="80000"/>
                                    </p:animScale>
                                    <p:animScale>
                                      <p:cBhvr>
                                        <p:cTn id="246" dur="166" decel="50000">
                                          <p:stCondLst>
                                            <p:cond delay="1338"/>
                                          </p:stCondLst>
                                        </p:cTn>
                                        <p:tgtEl>
                                          <p:spTgt spid="36"/>
                                        </p:tgtEl>
                                      </p:cBhvr>
                                      <p:to x="100000" y="100000"/>
                                    </p:animScale>
                                    <p:animScale>
                                      <p:cBhvr>
                                        <p:cTn id="247" dur="26">
                                          <p:stCondLst>
                                            <p:cond delay="1642"/>
                                          </p:stCondLst>
                                        </p:cTn>
                                        <p:tgtEl>
                                          <p:spTgt spid="36"/>
                                        </p:tgtEl>
                                      </p:cBhvr>
                                      <p:to x="100000" y="90000"/>
                                    </p:animScale>
                                    <p:animScale>
                                      <p:cBhvr>
                                        <p:cTn id="248" dur="166" decel="50000">
                                          <p:stCondLst>
                                            <p:cond delay="1668"/>
                                          </p:stCondLst>
                                        </p:cTn>
                                        <p:tgtEl>
                                          <p:spTgt spid="36"/>
                                        </p:tgtEl>
                                      </p:cBhvr>
                                      <p:to x="100000" y="100000"/>
                                    </p:animScale>
                                    <p:animScale>
                                      <p:cBhvr>
                                        <p:cTn id="249" dur="26">
                                          <p:stCondLst>
                                            <p:cond delay="1808"/>
                                          </p:stCondLst>
                                        </p:cTn>
                                        <p:tgtEl>
                                          <p:spTgt spid="36"/>
                                        </p:tgtEl>
                                      </p:cBhvr>
                                      <p:to x="100000" y="95000"/>
                                    </p:animScale>
                                    <p:animScale>
                                      <p:cBhvr>
                                        <p:cTn id="250" dur="166" decel="50000">
                                          <p:stCondLst>
                                            <p:cond delay="1834"/>
                                          </p:stCondLst>
                                        </p:cTn>
                                        <p:tgtEl>
                                          <p:spTgt spid="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p:bldP spid="20" grpId="0"/>
      <p:bldP spid="26" grpId="0"/>
      <p:bldP spid="28" grpId="0"/>
      <p:bldP spid="28" grpId="1"/>
      <p:bldP spid="30" grpId="0"/>
      <p:bldP spid="30" grpId="1"/>
      <p:bldP spid="31" grpId="0"/>
      <p:bldP spid="31" grpId="1"/>
      <p:bldP spid="33" grpId="0"/>
      <p:bldP spid="34" grpId="0"/>
      <p:bldP spid="35"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0" y="586585"/>
            <a:ext cx="9143999" cy="455691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rgbClr val="5EEC3C"/>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id-ID" sz="8000" dirty="0"/>
              <a:t>APA YANG KALIAN PIKIRKAN TENTANG</a:t>
            </a:r>
          </a:p>
          <a:p>
            <a:pPr algn="ctr"/>
            <a:r>
              <a:rPr lang="id-ID" sz="8000" dirty="0"/>
              <a:t>..............................</a:t>
            </a:r>
          </a:p>
        </p:txBody>
      </p:sp>
    </p:spTree>
    <p:extLst>
      <p:ext uri="{BB962C8B-B14F-4D97-AF65-F5344CB8AC3E}">
        <p14:creationId xmlns:p14="http://schemas.microsoft.com/office/powerpoint/2010/main" val="262144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015" y="1044700"/>
            <a:ext cx="4995370" cy="333024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195" y="997033"/>
            <a:ext cx="5709299" cy="342557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233487"/>
            <a:ext cx="4762500" cy="26765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3310" y="739290"/>
            <a:ext cx="5752456" cy="3936837"/>
          </a:xfrm>
          <a:prstGeom prst="rect">
            <a:avLst/>
          </a:prstGeom>
        </p:spPr>
      </p:pic>
    </p:spTree>
    <p:extLst>
      <p:ext uri="{BB962C8B-B14F-4D97-AF65-F5344CB8AC3E}">
        <p14:creationId xmlns:p14="http://schemas.microsoft.com/office/powerpoint/2010/main" val="395936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nodeType="clickEffect">
                                  <p:stCondLst>
                                    <p:cond delay="0"/>
                                  </p:stCondLst>
                                  <p:childTnLst>
                                    <p:animMotion origin="layout" path="M 3.88889E-6 -1.85185E-6 L 0.11371 -1.85185E-6 C 0.16475 -1.85185E-6 0.2276 -0.0571 0.2276 -0.10247 L 0.2276 -0.20494 " pathEditMode="relative" rAng="0" ptsTypes="AAAA">
                                      <p:cBhvr>
                                        <p:cTn id="24" dur="2000" fill="hold"/>
                                        <p:tgtEl>
                                          <p:spTgt spid="2"/>
                                        </p:tgtEl>
                                        <p:attrNameLst>
                                          <p:attrName>ppt_x</p:attrName>
                                          <p:attrName>ppt_y</p:attrName>
                                        </p:attrNameLst>
                                      </p:cBhvr>
                                      <p:rCtr x="11372" y="-10247"/>
                                    </p:animMotion>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randombar(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50" presetClass="path" presetSubtype="0" accel="50000" decel="50000" fill="hold" nodeType="clickEffect">
                                  <p:stCondLst>
                                    <p:cond delay="0"/>
                                  </p:stCondLst>
                                  <p:childTnLst>
                                    <p:animMotion origin="layout" path="M 1.66667E-6 -1.85185E-6 L 0.11076 -1.85185E-6 C 0.16059 -1.85185E-6 0.22222 0.04105 0.22222 0.07531 L 0.22222 0.15124 " pathEditMode="relative" rAng="0" ptsTypes="AAAA">
                                      <p:cBhvr>
                                        <p:cTn id="33" dur="2000" fill="hold"/>
                                        <p:tgtEl>
                                          <p:spTgt spid="3"/>
                                        </p:tgtEl>
                                        <p:attrNameLst>
                                          <p:attrName>ppt_x</p:attrName>
                                          <p:attrName>ppt_y</p:attrName>
                                        </p:attrNameLst>
                                      </p:cBhvr>
                                      <p:rCtr x="11111" y="7562"/>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0" presetClass="path" presetSubtype="0" accel="50000" decel="50000" fill="hold" nodeType="clickEffect">
                                  <p:stCondLst>
                                    <p:cond delay="0"/>
                                  </p:stCondLst>
                                  <p:childTnLst>
                                    <p:animMotion origin="layout" path="M 0 0 L -0.11701 0 C -0.16944 0 -0.23385 0.06543 -0.23385 0.11883 L -0.23385 0.23765 " pathEditMode="relative" rAng="0" ptsTypes="AAAA">
                                      <p:cBhvr>
                                        <p:cTn id="43" dur="2000" fill="hold"/>
                                        <p:tgtEl>
                                          <p:spTgt spid="4"/>
                                        </p:tgtEl>
                                        <p:attrNameLst>
                                          <p:attrName>ppt_x</p:attrName>
                                          <p:attrName>ppt_y</p:attrName>
                                        </p:attrNameLst>
                                      </p:cBhvr>
                                      <p:rCtr x="-11701" y="11883"/>
                                    </p:animMotion>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50" presetClass="path" presetSubtype="0" accel="50000" decel="50000" fill="hold" nodeType="clickEffect">
                                  <p:stCondLst>
                                    <p:cond delay="0"/>
                                  </p:stCondLst>
                                  <p:childTnLst>
                                    <p:animMotion origin="layout" path="M 1.11111E-6 -3.20988E-6 L -0.10712 -3.20988E-6 C -0.15521 -3.20988E-6 -0.21424 -0.04043 -0.21424 -0.07284 L -0.21424 -0.14537 " pathEditMode="relative" rAng="0" ptsTypes="AAAA">
                                      <p:cBhvr>
                                        <p:cTn id="54" dur="2000" fill="hold"/>
                                        <p:tgtEl>
                                          <p:spTgt spid="7"/>
                                        </p:tgtEl>
                                        <p:attrNameLst>
                                          <p:attrName>ppt_x</p:attrName>
                                          <p:attrName>ppt_y</p:attrName>
                                        </p:attrNameLst>
                                      </p:cBhvr>
                                      <p:rCtr x="-10712" y="-72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48965" y="1044700"/>
            <a:ext cx="3970330" cy="425150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rgbClr val="5EEC3C"/>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i="1" dirty="0" err="1">
                <a:solidFill>
                  <a:schemeClr val="bg1"/>
                </a:solidFill>
              </a:rPr>
              <a:t>Jika</a:t>
            </a:r>
            <a:r>
              <a:rPr lang="en-US" sz="1600" i="1" dirty="0">
                <a:solidFill>
                  <a:schemeClr val="bg1"/>
                </a:solidFill>
              </a:rPr>
              <a:t> </a:t>
            </a:r>
            <a:r>
              <a:rPr lang="en-US" sz="1600" i="1" dirty="0" err="1">
                <a:solidFill>
                  <a:schemeClr val="bg1"/>
                </a:solidFill>
              </a:rPr>
              <a:t>rakyat</a:t>
            </a:r>
            <a:r>
              <a:rPr lang="en-US" sz="1600" i="1" dirty="0">
                <a:solidFill>
                  <a:schemeClr val="bg1"/>
                </a:solidFill>
              </a:rPr>
              <a:t> </a:t>
            </a:r>
            <a:r>
              <a:rPr lang="en-US" sz="1600" i="1" dirty="0" err="1">
                <a:solidFill>
                  <a:schemeClr val="bg1"/>
                </a:solidFill>
              </a:rPr>
              <a:t>pergi</a:t>
            </a:r>
            <a:endParaRPr lang="en-US" sz="1600" dirty="0">
              <a:solidFill>
                <a:schemeClr val="bg1"/>
              </a:solidFill>
            </a:endParaRPr>
          </a:p>
          <a:p>
            <a:r>
              <a:rPr lang="en-US" sz="1600" i="1" dirty="0" err="1">
                <a:solidFill>
                  <a:schemeClr val="bg1"/>
                </a:solidFill>
              </a:rPr>
              <a:t>Ketika</a:t>
            </a:r>
            <a:r>
              <a:rPr lang="en-US" sz="1600" i="1" dirty="0">
                <a:solidFill>
                  <a:schemeClr val="bg1"/>
                </a:solidFill>
              </a:rPr>
              <a:t> </a:t>
            </a:r>
            <a:r>
              <a:rPr lang="en-US" sz="1600" i="1" dirty="0" err="1">
                <a:solidFill>
                  <a:schemeClr val="bg1"/>
                </a:solidFill>
              </a:rPr>
              <a:t>penguasa</a:t>
            </a:r>
            <a:r>
              <a:rPr lang="en-US" sz="1600" i="1" dirty="0">
                <a:solidFill>
                  <a:schemeClr val="bg1"/>
                </a:solidFill>
              </a:rPr>
              <a:t> </a:t>
            </a:r>
            <a:r>
              <a:rPr lang="en-US" sz="1600" i="1" dirty="0" err="1">
                <a:solidFill>
                  <a:schemeClr val="bg1"/>
                </a:solidFill>
              </a:rPr>
              <a:t>pidato</a:t>
            </a:r>
            <a:endParaRPr lang="en-US" sz="1600" dirty="0">
              <a:solidFill>
                <a:schemeClr val="bg1"/>
              </a:solidFill>
            </a:endParaRPr>
          </a:p>
          <a:p>
            <a:r>
              <a:rPr lang="en-US" sz="1600" i="1" dirty="0">
                <a:solidFill>
                  <a:schemeClr val="bg1"/>
                </a:solidFill>
              </a:rPr>
              <a:t>Kita </a:t>
            </a:r>
            <a:r>
              <a:rPr lang="en-US" sz="1600" i="1" dirty="0" err="1">
                <a:solidFill>
                  <a:schemeClr val="bg1"/>
                </a:solidFill>
              </a:rPr>
              <a:t>harus</a:t>
            </a:r>
            <a:r>
              <a:rPr lang="en-US" sz="1600" i="1" dirty="0">
                <a:solidFill>
                  <a:schemeClr val="bg1"/>
                </a:solidFill>
              </a:rPr>
              <a:t> </a:t>
            </a:r>
            <a:r>
              <a:rPr lang="en-US" sz="1600" i="1" dirty="0" err="1">
                <a:solidFill>
                  <a:schemeClr val="bg1"/>
                </a:solidFill>
              </a:rPr>
              <a:t>hati-hati</a:t>
            </a:r>
            <a:endParaRPr lang="en-US" sz="1600" dirty="0">
              <a:solidFill>
                <a:schemeClr val="bg1"/>
              </a:solidFill>
            </a:endParaRPr>
          </a:p>
          <a:p>
            <a:r>
              <a:rPr lang="en-US" sz="1600" i="1" dirty="0" err="1">
                <a:solidFill>
                  <a:schemeClr val="bg1"/>
                </a:solidFill>
              </a:rPr>
              <a:t>Barangkali</a:t>
            </a:r>
            <a:r>
              <a:rPr lang="en-US" sz="1600" i="1" dirty="0">
                <a:solidFill>
                  <a:schemeClr val="bg1"/>
                </a:solidFill>
              </a:rPr>
              <a:t> </a:t>
            </a:r>
            <a:r>
              <a:rPr lang="en-US" sz="1600" i="1" dirty="0" err="1">
                <a:solidFill>
                  <a:schemeClr val="bg1"/>
                </a:solidFill>
              </a:rPr>
              <a:t>mereka</a:t>
            </a:r>
            <a:r>
              <a:rPr lang="en-US" sz="1600" i="1" dirty="0">
                <a:solidFill>
                  <a:schemeClr val="bg1"/>
                </a:solidFill>
              </a:rPr>
              <a:t> </a:t>
            </a:r>
            <a:r>
              <a:rPr lang="en-US" sz="1600" i="1" dirty="0" err="1">
                <a:solidFill>
                  <a:schemeClr val="bg1"/>
                </a:solidFill>
              </a:rPr>
              <a:t>putus</a:t>
            </a:r>
            <a:r>
              <a:rPr lang="en-US" sz="1600" i="1" dirty="0">
                <a:solidFill>
                  <a:schemeClr val="bg1"/>
                </a:solidFill>
              </a:rPr>
              <a:t> </a:t>
            </a:r>
            <a:r>
              <a:rPr lang="en-US" sz="1600" i="1" dirty="0" err="1">
                <a:solidFill>
                  <a:schemeClr val="bg1"/>
                </a:solidFill>
              </a:rPr>
              <a:t>asa</a:t>
            </a:r>
            <a:endParaRPr lang="en-US" sz="1600" dirty="0">
              <a:solidFill>
                <a:schemeClr val="bg1"/>
              </a:solidFill>
            </a:endParaRPr>
          </a:p>
          <a:p>
            <a:r>
              <a:rPr lang="en-US" sz="1600" i="1" dirty="0" err="1">
                <a:solidFill>
                  <a:schemeClr val="bg1"/>
                </a:solidFill>
              </a:rPr>
              <a:t>Kalau</a:t>
            </a:r>
            <a:r>
              <a:rPr lang="en-US" sz="1600" i="1" dirty="0">
                <a:solidFill>
                  <a:schemeClr val="bg1"/>
                </a:solidFill>
              </a:rPr>
              <a:t> </a:t>
            </a:r>
            <a:r>
              <a:rPr lang="en-US" sz="1600" i="1" dirty="0" err="1">
                <a:solidFill>
                  <a:schemeClr val="bg1"/>
                </a:solidFill>
              </a:rPr>
              <a:t>rakyat</a:t>
            </a:r>
            <a:r>
              <a:rPr lang="en-US" sz="1600" i="1" dirty="0">
                <a:solidFill>
                  <a:schemeClr val="bg1"/>
                </a:solidFill>
              </a:rPr>
              <a:t> </a:t>
            </a:r>
            <a:r>
              <a:rPr lang="en-US" sz="1600" i="1" dirty="0" err="1">
                <a:solidFill>
                  <a:schemeClr val="bg1"/>
                </a:solidFill>
              </a:rPr>
              <a:t>bersembunyi</a:t>
            </a:r>
            <a:endParaRPr lang="en-US" sz="1600" dirty="0">
              <a:solidFill>
                <a:schemeClr val="bg1"/>
              </a:solidFill>
            </a:endParaRPr>
          </a:p>
          <a:p>
            <a:r>
              <a:rPr lang="en-US" sz="1600" i="1" dirty="0">
                <a:solidFill>
                  <a:schemeClr val="bg1"/>
                </a:solidFill>
              </a:rPr>
              <a:t>Dan </a:t>
            </a:r>
            <a:r>
              <a:rPr lang="en-US" sz="1600" i="1" dirty="0" err="1">
                <a:solidFill>
                  <a:schemeClr val="bg1"/>
                </a:solidFill>
              </a:rPr>
              <a:t>berbisik-bisik</a:t>
            </a:r>
            <a:endParaRPr lang="en-US" sz="1600" dirty="0">
              <a:solidFill>
                <a:schemeClr val="bg1"/>
              </a:solidFill>
            </a:endParaRPr>
          </a:p>
          <a:p>
            <a:r>
              <a:rPr lang="en-US" sz="1600" i="1" dirty="0" err="1">
                <a:solidFill>
                  <a:schemeClr val="bg1"/>
                </a:solidFill>
              </a:rPr>
              <a:t>Ketika</a:t>
            </a:r>
            <a:r>
              <a:rPr lang="en-US" sz="1600" i="1" dirty="0">
                <a:solidFill>
                  <a:schemeClr val="bg1"/>
                </a:solidFill>
              </a:rPr>
              <a:t> </a:t>
            </a:r>
            <a:r>
              <a:rPr lang="en-US" sz="1600" i="1" dirty="0" err="1">
                <a:solidFill>
                  <a:schemeClr val="bg1"/>
                </a:solidFill>
              </a:rPr>
              <a:t>membicarakan</a:t>
            </a:r>
            <a:r>
              <a:rPr lang="en-US" sz="1600" i="1" dirty="0">
                <a:solidFill>
                  <a:schemeClr val="bg1"/>
                </a:solidFill>
              </a:rPr>
              <a:t> </a:t>
            </a:r>
            <a:r>
              <a:rPr lang="en-US" sz="1600" i="1" dirty="0" err="1">
                <a:solidFill>
                  <a:schemeClr val="bg1"/>
                </a:solidFill>
              </a:rPr>
              <a:t>masalahnya</a:t>
            </a:r>
            <a:r>
              <a:rPr lang="en-US" sz="1600" i="1" dirty="0">
                <a:solidFill>
                  <a:schemeClr val="bg1"/>
                </a:solidFill>
              </a:rPr>
              <a:t> </a:t>
            </a:r>
            <a:r>
              <a:rPr lang="en-US" sz="1600" i="1" dirty="0" err="1">
                <a:solidFill>
                  <a:schemeClr val="bg1"/>
                </a:solidFill>
              </a:rPr>
              <a:t>sendiri</a:t>
            </a:r>
            <a:endParaRPr lang="en-US" sz="1600" dirty="0">
              <a:solidFill>
                <a:schemeClr val="bg1"/>
              </a:solidFill>
            </a:endParaRPr>
          </a:p>
          <a:p>
            <a:r>
              <a:rPr lang="en-US" sz="1600" i="1" dirty="0" err="1">
                <a:solidFill>
                  <a:schemeClr val="bg1"/>
                </a:solidFill>
              </a:rPr>
              <a:t>Penguasa</a:t>
            </a:r>
            <a:r>
              <a:rPr lang="en-US" sz="1600" i="1" dirty="0">
                <a:solidFill>
                  <a:schemeClr val="bg1"/>
                </a:solidFill>
              </a:rPr>
              <a:t> </a:t>
            </a:r>
            <a:r>
              <a:rPr lang="en-US" sz="1600" i="1" dirty="0" err="1">
                <a:solidFill>
                  <a:schemeClr val="bg1"/>
                </a:solidFill>
              </a:rPr>
              <a:t>harus</a:t>
            </a:r>
            <a:r>
              <a:rPr lang="en-US" sz="1600" i="1" dirty="0">
                <a:solidFill>
                  <a:schemeClr val="bg1"/>
                </a:solidFill>
              </a:rPr>
              <a:t> </a:t>
            </a:r>
            <a:r>
              <a:rPr lang="en-US" sz="1600" i="1" dirty="0" err="1">
                <a:solidFill>
                  <a:schemeClr val="bg1"/>
                </a:solidFill>
              </a:rPr>
              <a:t>waspada</a:t>
            </a:r>
            <a:r>
              <a:rPr lang="en-US" sz="1600" i="1" dirty="0">
                <a:solidFill>
                  <a:schemeClr val="bg1"/>
                </a:solidFill>
              </a:rPr>
              <a:t> </a:t>
            </a:r>
            <a:r>
              <a:rPr lang="en-US" sz="1600" i="1" dirty="0" err="1">
                <a:solidFill>
                  <a:schemeClr val="bg1"/>
                </a:solidFill>
              </a:rPr>
              <a:t>dan</a:t>
            </a:r>
            <a:r>
              <a:rPr lang="en-US" sz="1600" i="1" dirty="0">
                <a:solidFill>
                  <a:schemeClr val="bg1"/>
                </a:solidFill>
              </a:rPr>
              <a:t> </a:t>
            </a:r>
            <a:r>
              <a:rPr lang="en-US" sz="1600" i="1" dirty="0" err="1">
                <a:solidFill>
                  <a:schemeClr val="bg1"/>
                </a:solidFill>
              </a:rPr>
              <a:t>belajar</a:t>
            </a:r>
            <a:r>
              <a:rPr lang="en-US" sz="1600" i="1" dirty="0">
                <a:solidFill>
                  <a:schemeClr val="bg1"/>
                </a:solidFill>
              </a:rPr>
              <a:t> </a:t>
            </a:r>
            <a:r>
              <a:rPr lang="en-US" sz="1600" i="1" dirty="0" err="1">
                <a:solidFill>
                  <a:schemeClr val="bg1"/>
                </a:solidFill>
              </a:rPr>
              <a:t>mendengar</a:t>
            </a:r>
            <a:endParaRPr lang="id-ID" sz="1600" i="1" dirty="0">
              <a:solidFill>
                <a:schemeClr val="bg1"/>
              </a:solidFill>
            </a:endParaRPr>
          </a:p>
          <a:p>
            <a:r>
              <a:rPr lang="en-US" sz="1600" i="1" dirty="0" err="1">
                <a:solidFill>
                  <a:schemeClr val="bg1"/>
                </a:solidFill>
              </a:rPr>
              <a:t>Bila</a:t>
            </a:r>
            <a:r>
              <a:rPr lang="en-US" sz="1600" i="1" dirty="0">
                <a:solidFill>
                  <a:schemeClr val="bg1"/>
                </a:solidFill>
              </a:rPr>
              <a:t> </a:t>
            </a:r>
            <a:r>
              <a:rPr lang="en-US" sz="1600" i="1" dirty="0" err="1">
                <a:solidFill>
                  <a:schemeClr val="bg1"/>
                </a:solidFill>
              </a:rPr>
              <a:t>rakyat</a:t>
            </a:r>
            <a:r>
              <a:rPr lang="en-US" sz="1600" i="1" dirty="0">
                <a:solidFill>
                  <a:schemeClr val="bg1"/>
                </a:solidFill>
              </a:rPr>
              <a:t> </a:t>
            </a:r>
            <a:r>
              <a:rPr lang="en-US" sz="1600" i="1" dirty="0" err="1">
                <a:solidFill>
                  <a:schemeClr val="bg1"/>
                </a:solidFill>
              </a:rPr>
              <a:t>berani</a:t>
            </a:r>
            <a:r>
              <a:rPr lang="en-US" sz="1600" i="1" dirty="0">
                <a:solidFill>
                  <a:schemeClr val="bg1"/>
                </a:solidFill>
              </a:rPr>
              <a:t> </a:t>
            </a:r>
            <a:r>
              <a:rPr lang="en-US" sz="1600" i="1" dirty="0" err="1">
                <a:solidFill>
                  <a:schemeClr val="bg1"/>
                </a:solidFill>
              </a:rPr>
              <a:t>mengeluh</a:t>
            </a:r>
            <a:endParaRPr lang="en-US" sz="1600" dirty="0">
              <a:solidFill>
                <a:schemeClr val="bg1"/>
              </a:solidFill>
            </a:endParaRPr>
          </a:p>
          <a:p>
            <a:r>
              <a:rPr lang="en-US" sz="1600" i="1" dirty="0" err="1">
                <a:solidFill>
                  <a:schemeClr val="bg1"/>
                </a:solidFill>
              </a:rPr>
              <a:t>Itu</a:t>
            </a:r>
            <a:r>
              <a:rPr lang="en-US" sz="1600" i="1" dirty="0">
                <a:solidFill>
                  <a:schemeClr val="bg1"/>
                </a:solidFill>
              </a:rPr>
              <a:t> </a:t>
            </a:r>
            <a:r>
              <a:rPr lang="en-US" sz="1600" i="1" dirty="0" err="1">
                <a:solidFill>
                  <a:schemeClr val="bg1"/>
                </a:solidFill>
              </a:rPr>
              <a:t>artinya</a:t>
            </a:r>
            <a:r>
              <a:rPr lang="en-US" sz="1600" i="1" dirty="0">
                <a:solidFill>
                  <a:schemeClr val="bg1"/>
                </a:solidFill>
              </a:rPr>
              <a:t> </a:t>
            </a:r>
            <a:r>
              <a:rPr lang="en-US" sz="1600" i="1" dirty="0" err="1">
                <a:solidFill>
                  <a:schemeClr val="bg1"/>
                </a:solidFill>
              </a:rPr>
              <a:t>sudah</a:t>
            </a:r>
            <a:r>
              <a:rPr lang="en-US" sz="1600" i="1" dirty="0">
                <a:solidFill>
                  <a:schemeClr val="bg1"/>
                </a:solidFill>
              </a:rPr>
              <a:t> </a:t>
            </a:r>
            <a:r>
              <a:rPr lang="en-US" sz="1600" i="1" dirty="0" err="1">
                <a:solidFill>
                  <a:schemeClr val="bg1"/>
                </a:solidFill>
              </a:rPr>
              <a:t>gawat</a:t>
            </a:r>
            <a:endParaRPr lang="en-US" sz="1600" dirty="0">
              <a:solidFill>
                <a:schemeClr val="bg1"/>
              </a:solidFill>
            </a:endParaRPr>
          </a:p>
          <a:p>
            <a:endParaRPr lang="en-US" sz="1600" dirty="0">
              <a:solidFill>
                <a:schemeClr val="bg1"/>
              </a:solidFill>
            </a:endParaRPr>
          </a:p>
        </p:txBody>
      </p:sp>
      <p:sp>
        <p:nvSpPr>
          <p:cNvPr id="3" name="Subtitle 2"/>
          <p:cNvSpPr txBox="1">
            <a:spLocks/>
          </p:cNvSpPr>
          <p:nvPr/>
        </p:nvSpPr>
        <p:spPr>
          <a:xfrm>
            <a:off x="5030114" y="1147961"/>
            <a:ext cx="3970330" cy="425150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rgbClr val="5EEC3C"/>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i="1" dirty="0">
                <a:solidFill>
                  <a:schemeClr val="bg1"/>
                </a:solidFill>
              </a:rPr>
              <a:t>Dan </a:t>
            </a:r>
            <a:r>
              <a:rPr lang="en-US" sz="1600" i="1" dirty="0" err="1">
                <a:solidFill>
                  <a:schemeClr val="bg1"/>
                </a:solidFill>
              </a:rPr>
              <a:t>bila</a:t>
            </a:r>
            <a:r>
              <a:rPr lang="en-US" sz="1600" i="1" dirty="0">
                <a:solidFill>
                  <a:schemeClr val="bg1"/>
                </a:solidFill>
              </a:rPr>
              <a:t> </a:t>
            </a:r>
            <a:r>
              <a:rPr lang="en-US" sz="1600" i="1" dirty="0" err="1">
                <a:solidFill>
                  <a:schemeClr val="bg1"/>
                </a:solidFill>
              </a:rPr>
              <a:t>omongan</a:t>
            </a:r>
            <a:r>
              <a:rPr lang="en-US" sz="1600" i="1" dirty="0">
                <a:solidFill>
                  <a:schemeClr val="bg1"/>
                </a:solidFill>
              </a:rPr>
              <a:t> </a:t>
            </a:r>
            <a:r>
              <a:rPr lang="en-US" sz="1600" i="1" dirty="0" err="1">
                <a:solidFill>
                  <a:schemeClr val="bg1"/>
                </a:solidFill>
              </a:rPr>
              <a:t>penguasa</a:t>
            </a:r>
            <a:endParaRPr lang="en-US" sz="1600" dirty="0">
              <a:solidFill>
                <a:schemeClr val="bg1"/>
              </a:solidFill>
            </a:endParaRPr>
          </a:p>
          <a:p>
            <a:r>
              <a:rPr lang="en-US" sz="1600" i="1" dirty="0" err="1">
                <a:solidFill>
                  <a:schemeClr val="bg1"/>
                </a:solidFill>
              </a:rPr>
              <a:t>Tidak</a:t>
            </a:r>
            <a:r>
              <a:rPr lang="en-US" sz="1600" i="1" dirty="0">
                <a:solidFill>
                  <a:schemeClr val="bg1"/>
                </a:solidFill>
              </a:rPr>
              <a:t> </a:t>
            </a:r>
            <a:r>
              <a:rPr lang="en-US" sz="1600" i="1" dirty="0" err="1">
                <a:solidFill>
                  <a:schemeClr val="bg1"/>
                </a:solidFill>
              </a:rPr>
              <a:t>boleh</a:t>
            </a:r>
            <a:r>
              <a:rPr lang="en-US" sz="1600" i="1" dirty="0">
                <a:solidFill>
                  <a:schemeClr val="bg1"/>
                </a:solidFill>
              </a:rPr>
              <a:t> </a:t>
            </a:r>
            <a:r>
              <a:rPr lang="en-US" sz="1600" i="1" dirty="0" err="1">
                <a:solidFill>
                  <a:schemeClr val="bg1"/>
                </a:solidFill>
              </a:rPr>
              <a:t>dibantah</a:t>
            </a:r>
            <a:endParaRPr lang="en-US" sz="1600" dirty="0">
              <a:solidFill>
                <a:schemeClr val="bg1"/>
              </a:solidFill>
            </a:endParaRPr>
          </a:p>
          <a:p>
            <a:r>
              <a:rPr lang="en-US" sz="1600" i="1" dirty="0" err="1">
                <a:solidFill>
                  <a:schemeClr val="bg1"/>
                </a:solidFill>
              </a:rPr>
              <a:t>Kebenaran</a:t>
            </a:r>
            <a:r>
              <a:rPr lang="en-US" sz="1600" i="1" dirty="0">
                <a:solidFill>
                  <a:schemeClr val="bg1"/>
                </a:solidFill>
              </a:rPr>
              <a:t> </a:t>
            </a:r>
            <a:r>
              <a:rPr lang="en-US" sz="1600" i="1" dirty="0" err="1">
                <a:solidFill>
                  <a:schemeClr val="bg1"/>
                </a:solidFill>
              </a:rPr>
              <a:t>pasti</a:t>
            </a:r>
            <a:r>
              <a:rPr lang="en-US" sz="1600" i="1" dirty="0">
                <a:solidFill>
                  <a:schemeClr val="bg1"/>
                </a:solidFill>
              </a:rPr>
              <a:t> </a:t>
            </a:r>
            <a:r>
              <a:rPr lang="en-US" sz="1600" i="1" dirty="0" err="1">
                <a:solidFill>
                  <a:schemeClr val="bg1"/>
                </a:solidFill>
              </a:rPr>
              <a:t>terancam</a:t>
            </a:r>
            <a:endParaRPr lang="en-US" sz="1600" dirty="0">
              <a:solidFill>
                <a:schemeClr val="bg1"/>
              </a:solidFill>
            </a:endParaRPr>
          </a:p>
          <a:p>
            <a:r>
              <a:rPr lang="en-US" sz="1600" i="1" dirty="0" err="1">
                <a:solidFill>
                  <a:schemeClr val="bg1"/>
                </a:solidFill>
              </a:rPr>
              <a:t>Apabila</a:t>
            </a:r>
            <a:r>
              <a:rPr lang="en-US" sz="1600" i="1" dirty="0">
                <a:solidFill>
                  <a:schemeClr val="bg1"/>
                </a:solidFill>
              </a:rPr>
              <a:t> </a:t>
            </a:r>
            <a:r>
              <a:rPr lang="en-US" sz="1600" i="1" dirty="0" err="1">
                <a:solidFill>
                  <a:schemeClr val="bg1"/>
                </a:solidFill>
              </a:rPr>
              <a:t>usul</a:t>
            </a:r>
            <a:r>
              <a:rPr lang="en-US" sz="1600" i="1" dirty="0">
                <a:solidFill>
                  <a:schemeClr val="bg1"/>
                </a:solidFill>
              </a:rPr>
              <a:t> </a:t>
            </a:r>
            <a:r>
              <a:rPr lang="en-US" sz="1600" i="1" dirty="0" err="1">
                <a:solidFill>
                  <a:schemeClr val="bg1"/>
                </a:solidFill>
              </a:rPr>
              <a:t>ditolak</a:t>
            </a:r>
            <a:r>
              <a:rPr lang="en-US" sz="1600" i="1" dirty="0">
                <a:solidFill>
                  <a:schemeClr val="bg1"/>
                </a:solidFill>
              </a:rPr>
              <a:t> </a:t>
            </a:r>
            <a:r>
              <a:rPr lang="en-US" sz="1600" i="1" dirty="0" err="1">
                <a:solidFill>
                  <a:schemeClr val="bg1"/>
                </a:solidFill>
              </a:rPr>
              <a:t>tanpa</a:t>
            </a:r>
            <a:r>
              <a:rPr lang="en-US" sz="1600" i="1" dirty="0">
                <a:solidFill>
                  <a:schemeClr val="bg1"/>
                </a:solidFill>
              </a:rPr>
              <a:t> </a:t>
            </a:r>
            <a:r>
              <a:rPr lang="en-US" sz="1600" i="1" dirty="0" err="1">
                <a:solidFill>
                  <a:schemeClr val="bg1"/>
                </a:solidFill>
              </a:rPr>
              <a:t>ditimbang</a:t>
            </a:r>
            <a:endParaRPr lang="en-US" sz="1600" dirty="0">
              <a:solidFill>
                <a:schemeClr val="bg1"/>
              </a:solidFill>
            </a:endParaRPr>
          </a:p>
          <a:p>
            <a:r>
              <a:rPr lang="en-US" sz="1600" i="1" dirty="0" err="1">
                <a:solidFill>
                  <a:schemeClr val="bg1"/>
                </a:solidFill>
              </a:rPr>
              <a:t>Suara</a:t>
            </a:r>
            <a:r>
              <a:rPr lang="en-US" sz="1600" i="1" dirty="0">
                <a:solidFill>
                  <a:schemeClr val="bg1"/>
                </a:solidFill>
              </a:rPr>
              <a:t> </a:t>
            </a:r>
            <a:r>
              <a:rPr lang="en-US" sz="1600" i="1" dirty="0" err="1">
                <a:solidFill>
                  <a:schemeClr val="bg1"/>
                </a:solidFill>
              </a:rPr>
              <a:t>dibungkam</a:t>
            </a:r>
            <a:r>
              <a:rPr lang="en-US" sz="1600" i="1" dirty="0">
                <a:solidFill>
                  <a:schemeClr val="bg1"/>
                </a:solidFill>
              </a:rPr>
              <a:t> </a:t>
            </a:r>
            <a:r>
              <a:rPr lang="en-US" sz="1600" i="1" dirty="0" err="1">
                <a:solidFill>
                  <a:schemeClr val="bg1"/>
                </a:solidFill>
              </a:rPr>
              <a:t>kritik</a:t>
            </a:r>
            <a:r>
              <a:rPr lang="en-US" sz="1600" i="1" dirty="0">
                <a:solidFill>
                  <a:schemeClr val="bg1"/>
                </a:solidFill>
              </a:rPr>
              <a:t> </a:t>
            </a:r>
            <a:r>
              <a:rPr lang="en-US" sz="1600" i="1" dirty="0" err="1">
                <a:solidFill>
                  <a:schemeClr val="bg1"/>
                </a:solidFill>
              </a:rPr>
              <a:t>dilarang</a:t>
            </a:r>
            <a:r>
              <a:rPr lang="en-US" sz="1600" i="1" dirty="0">
                <a:solidFill>
                  <a:schemeClr val="bg1"/>
                </a:solidFill>
              </a:rPr>
              <a:t> </a:t>
            </a:r>
            <a:r>
              <a:rPr lang="en-US" sz="1600" i="1" dirty="0" err="1">
                <a:solidFill>
                  <a:schemeClr val="bg1"/>
                </a:solidFill>
              </a:rPr>
              <a:t>tanpa</a:t>
            </a:r>
            <a:r>
              <a:rPr lang="en-US" sz="1600" i="1" dirty="0">
                <a:solidFill>
                  <a:schemeClr val="bg1"/>
                </a:solidFill>
              </a:rPr>
              <a:t> </a:t>
            </a:r>
            <a:r>
              <a:rPr lang="en-US" sz="1600" i="1" dirty="0" err="1">
                <a:solidFill>
                  <a:schemeClr val="bg1"/>
                </a:solidFill>
              </a:rPr>
              <a:t>alasan</a:t>
            </a:r>
            <a:endParaRPr lang="en-US" sz="1600" dirty="0">
              <a:solidFill>
                <a:schemeClr val="bg1"/>
              </a:solidFill>
            </a:endParaRPr>
          </a:p>
          <a:p>
            <a:r>
              <a:rPr lang="en-US" sz="1600" i="1" dirty="0" err="1">
                <a:solidFill>
                  <a:schemeClr val="bg1"/>
                </a:solidFill>
              </a:rPr>
              <a:t>Dituduh</a:t>
            </a:r>
            <a:r>
              <a:rPr lang="en-US" sz="1600" i="1" dirty="0">
                <a:solidFill>
                  <a:schemeClr val="bg1"/>
                </a:solidFill>
              </a:rPr>
              <a:t> </a:t>
            </a:r>
            <a:r>
              <a:rPr lang="en-US" sz="1600" i="1" dirty="0" err="1">
                <a:solidFill>
                  <a:schemeClr val="bg1"/>
                </a:solidFill>
              </a:rPr>
              <a:t>subversif</a:t>
            </a:r>
            <a:r>
              <a:rPr lang="en-US" sz="1600" i="1" dirty="0">
                <a:solidFill>
                  <a:schemeClr val="bg1"/>
                </a:solidFill>
              </a:rPr>
              <a:t> </a:t>
            </a:r>
            <a:r>
              <a:rPr lang="en-US" sz="1600" i="1" dirty="0" err="1">
                <a:solidFill>
                  <a:schemeClr val="bg1"/>
                </a:solidFill>
              </a:rPr>
              <a:t>dan</a:t>
            </a:r>
            <a:r>
              <a:rPr lang="en-US" sz="1600" i="1" dirty="0">
                <a:solidFill>
                  <a:schemeClr val="bg1"/>
                </a:solidFill>
              </a:rPr>
              <a:t> </a:t>
            </a:r>
            <a:r>
              <a:rPr lang="en-US" sz="1600" i="1" dirty="0" err="1">
                <a:solidFill>
                  <a:schemeClr val="bg1"/>
                </a:solidFill>
              </a:rPr>
              <a:t>mengganggu</a:t>
            </a:r>
            <a:r>
              <a:rPr lang="en-US" sz="1600" i="1" dirty="0">
                <a:solidFill>
                  <a:schemeClr val="bg1"/>
                </a:solidFill>
              </a:rPr>
              <a:t> </a:t>
            </a:r>
            <a:r>
              <a:rPr lang="en-US" sz="1600" i="1" dirty="0" err="1">
                <a:solidFill>
                  <a:schemeClr val="bg1"/>
                </a:solidFill>
              </a:rPr>
              <a:t>keamanan</a:t>
            </a:r>
            <a:endParaRPr lang="en-US" sz="1600" dirty="0">
              <a:solidFill>
                <a:schemeClr val="bg1"/>
              </a:solidFill>
            </a:endParaRPr>
          </a:p>
          <a:p>
            <a:r>
              <a:rPr lang="en-US" sz="1600" i="1" dirty="0" err="1">
                <a:solidFill>
                  <a:schemeClr val="bg1"/>
                </a:solidFill>
              </a:rPr>
              <a:t>Maka</a:t>
            </a:r>
            <a:r>
              <a:rPr lang="en-US" sz="1600" i="1" dirty="0">
                <a:solidFill>
                  <a:schemeClr val="bg1"/>
                </a:solidFill>
              </a:rPr>
              <a:t> </a:t>
            </a:r>
            <a:r>
              <a:rPr lang="en-US" sz="1600" i="1" dirty="0" err="1">
                <a:solidFill>
                  <a:schemeClr val="bg1"/>
                </a:solidFill>
              </a:rPr>
              <a:t>hanya</a:t>
            </a:r>
            <a:r>
              <a:rPr lang="en-US" sz="1600" i="1" dirty="0">
                <a:solidFill>
                  <a:schemeClr val="bg1"/>
                </a:solidFill>
              </a:rPr>
              <a:t> </a:t>
            </a:r>
            <a:r>
              <a:rPr lang="en-US" sz="1600" i="1" dirty="0" err="1">
                <a:solidFill>
                  <a:schemeClr val="bg1"/>
                </a:solidFill>
              </a:rPr>
              <a:t>ada</a:t>
            </a:r>
            <a:r>
              <a:rPr lang="en-US" sz="1600" i="1" dirty="0">
                <a:solidFill>
                  <a:schemeClr val="bg1"/>
                </a:solidFill>
              </a:rPr>
              <a:t> </a:t>
            </a:r>
            <a:r>
              <a:rPr lang="en-US" sz="1600" i="1" dirty="0" err="1">
                <a:solidFill>
                  <a:schemeClr val="bg1"/>
                </a:solidFill>
              </a:rPr>
              <a:t>satu</a:t>
            </a:r>
            <a:r>
              <a:rPr lang="en-US" sz="1600" i="1" dirty="0">
                <a:solidFill>
                  <a:schemeClr val="bg1"/>
                </a:solidFill>
              </a:rPr>
              <a:t> kata: </a:t>
            </a:r>
            <a:r>
              <a:rPr lang="id-ID" sz="1600" b="1" i="1" dirty="0">
                <a:solidFill>
                  <a:schemeClr val="bg1"/>
                </a:solidFill>
              </a:rPr>
              <a:t>LAWAN..!!</a:t>
            </a:r>
            <a:r>
              <a:rPr lang="en-US" sz="1600" b="1" i="1" dirty="0">
                <a:solidFill>
                  <a:schemeClr val="bg1"/>
                </a:solidFill>
              </a:rPr>
              <a:t>!.</a:t>
            </a:r>
            <a:endParaRPr lang="en-US" sz="1600" b="1" dirty="0">
              <a:solidFill>
                <a:schemeClr val="bg1"/>
              </a:solidFill>
            </a:endParaRPr>
          </a:p>
          <a:p>
            <a:r>
              <a:rPr lang="en-US" sz="1600" b="1" i="1" dirty="0">
                <a:solidFill>
                  <a:schemeClr val="bg1"/>
                </a:solidFill>
              </a:rPr>
              <a:t>(</a:t>
            </a:r>
            <a:r>
              <a:rPr lang="en-US" sz="1600" b="1" i="1" dirty="0" err="1">
                <a:solidFill>
                  <a:schemeClr val="bg1"/>
                </a:solidFill>
              </a:rPr>
              <a:t>Wiji</a:t>
            </a:r>
            <a:r>
              <a:rPr lang="en-US" sz="1600" b="1" i="1" dirty="0">
                <a:solidFill>
                  <a:schemeClr val="bg1"/>
                </a:solidFill>
              </a:rPr>
              <a:t> </a:t>
            </a:r>
            <a:r>
              <a:rPr lang="en-US" sz="1600" b="1" i="1" dirty="0" err="1">
                <a:solidFill>
                  <a:schemeClr val="bg1"/>
                </a:solidFill>
              </a:rPr>
              <a:t>Thukul</a:t>
            </a:r>
            <a:r>
              <a:rPr lang="en-US" sz="1600" b="1" i="1" dirty="0">
                <a:solidFill>
                  <a:schemeClr val="bg1"/>
                </a:solidFill>
              </a:rPr>
              <a:t>, 1986)</a:t>
            </a:r>
            <a:endParaRPr lang="en-US" sz="1600" dirty="0">
              <a:solidFill>
                <a:schemeClr val="bg1"/>
              </a:solidFill>
            </a:endParaRPr>
          </a:p>
          <a:p>
            <a:pPr algn="ctr"/>
            <a:endParaRPr lang="id-ID" sz="1600" dirty="0">
              <a:solidFill>
                <a:schemeClr val="bg1"/>
              </a:solidFill>
            </a:endParaRPr>
          </a:p>
        </p:txBody>
      </p:sp>
      <p:sp>
        <p:nvSpPr>
          <p:cNvPr id="4" name="Subtitle 2"/>
          <p:cNvSpPr txBox="1">
            <a:spLocks/>
          </p:cNvSpPr>
          <p:nvPr/>
        </p:nvSpPr>
        <p:spPr>
          <a:xfrm>
            <a:off x="3350359" y="645391"/>
            <a:ext cx="2137871" cy="45811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rgbClr val="5EEC3C"/>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i="1" dirty="0">
                <a:solidFill>
                  <a:schemeClr val="bg1"/>
                </a:solidFill>
              </a:rPr>
              <a:t>PERINGATAN</a:t>
            </a:r>
            <a:endParaRPr lang="en-US" b="1" dirty="0">
              <a:solidFill>
                <a:schemeClr val="bg1"/>
              </a:solidFill>
            </a:endParaRPr>
          </a:p>
        </p:txBody>
      </p:sp>
      <p:sp>
        <p:nvSpPr>
          <p:cNvPr id="6" name="Subtitle 2"/>
          <p:cNvSpPr txBox="1">
            <a:spLocks/>
          </p:cNvSpPr>
          <p:nvPr/>
        </p:nvSpPr>
        <p:spPr>
          <a:xfrm>
            <a:off x="2586834" y="3793390"/>
            <a:ext cx="3664920" cy="15270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rgbClr val="5EEC3C"/>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id-ID" sz="2000" b="1" i="1" dirty="0">
                <a:solidFill>
                  <a:schemeClr val="bg1"/>
                </a:solidFill>
              </a:rPr>
              <a:t>Riwayat Wiji Thukul</a:t>
            </a:r>
          </a:p>
          <a:p>
            <a:pPr algn="ctr"/>
            <a:r>
              <a:rPr lang="id-ID" sz="2000" b="1" i="1" dirty="0">
                <a:solidFill>
                  <a:schemeClr val="bg1"/>
                </a:solidFill>
              </a:rPr>
              <a:t>1963 - ?</a:t>
            </a:r>
            <a:endParaRPr lang="en-US" sz="2000" b="1" dirty="0">
              <a:solidFill>
                <a:schemeClr val="bg1"/>
              </a:solidFill>
            </a:endParaRPr>
          </a:p>
        </p:txBody>
      </p:sp>
    </p:spTree>
    <p:extLst>
      <p:ext uri="{BB962C8B-B14F-4D97-AF65-F5344CB8AC3E}">
        <p14:creationId xmlns:p14="http://schemas.microsoft.com/office/powerpoint/2010/main" val="111131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48965" y="1350110"/>
            <a:ext cx="8093364" cy="152705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rgbClr val="5EEC3C"/>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id-ID" sz="6000" dirty="0"/>
              <a:t>PERGERAKAN</a:t>
            </a:r>
          </a:p>
          <a:p>
            <a:pPr algn="ctr"/>
            <a:r>
              <a:rPr lang="id-ID" sz="6000" dirty="0"/>
              <a:t>MAHASISWA</a:t>
            </a:r>
          </a:p>
        </p:txBody>
      </p:sp>
    </p:spTree>
    <p:extLst>
      <p:ext uri="{BB962C8B-B14F-4D97-AF65-F5344CB8AC3E}">
        <p14:creationId xmlns:p14="http://schemas.microsoft.com/office/powerpoint/2010/main" val="7384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2817" y="1960930"/>
            <a:ext cx="2290575" cy="76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PERGERAKAN</a:t>
            </a:r>
            <a:endParaRPr lang="en-US" dirty="0"/>
          </a:p>
        </p:txBody>
      </p:sp>
      <p:sp>
        <p:nvSpPr>
          <p:cNvPr id="6" name="Rectangle 5"/>
          <p:cNvSpPr/>
          <p:nvPr/>
        </p:nvSpPr>
        <p:spPr>
          <a:xfrm>
            <a:off x="4877410" y="1960930"/>
            <a:ext cx="2290575" cy="76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MAHASISWA</a:t>
            </a:r>
            <a:endParaRPr lang="en-US" dirty="0"/>
          </a:p>
        </p:txBody>
      </p:sp>
      <p:sp>
        <p:nvSpPr>
          <p:cNvPr id="11" name="Rectangle 10"/>
          <p:cNvSpPr/>
          <p:nvPr/>
        </p:nvSpPr>
        <p:spPr>
          <a:xfrm>
            <a:off x="956937" y="1714277"/>
            <a:ext cx="198516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AKSI</a:t>
            </a:r>
            <a:endParaRPr lang="en-US" dirty="0"/>
          </a:p>
        </p:txBody>
      </p:sp>
      <p:sp>
        <p:nvSpPr>
          <p:cNvPr id="13" name="Rectangle 12"/>
          <p:cNvSpPr/>
          <p:nvPr/>
        </p:nvSpPr>
        <p:spPr>
          <a:xfrm>
            <a:off x="5630589" y="2896896"/>
            <a:ext cx="217671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PERGURUAN TINGGI</a:t>
            </a:r>
            <a:endParaRPr lang="en-US" dirty="0"/>
          </a:p>
        </p:txBody>
      </p:sp>
      <p:sp>
        <p:nvSpPr>
          <p:cNvPr id="14" name="Rectangle 13"/>
          <p:cNvSpPr/>
          <p:nvPr/>
        </p:nvSpPr>
        <p:spPr>
          <a:xfrm>
            <a:off x="956937" y="2884322"/>
            <a:ext cx="198516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LAPANGAN</a:t>
            </a:r>
            <a:endParaRPr lang="en-US" dirty="0"/>
          </a:p>
        </p:txBody>
      </p:sp>
      <p:sp>
        <p:nvSpPr>
          <p:cNvPr id="15" name="Rectangle 14"/>
          <p:cNvSpPr/>
          <p:nvPr/>
        </p:nvSpPr>
        <p:spPr>
          <a:xfrm>
            <a:off x="956937" y="4148682"/>
            <a:ext cx="198516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KEPENTINGAN</a:t>
            </a:r>
            <a:endParaRPr lang="en-US" dirty="0"/>
          </a:p>
        </p:txBody>
      </p:sp>
      <p:sp>
        <p:nvSpPr>
          <p:cNvPr id="16" name="Rectangle 15"/>
          <p:cNvSpPr/>
          <p:nvPr/>
        </p:nvSpPr>
        <p:spPr>
          <a:xfrm>
            <a:off x="4638006" y="4252996"/>
            <a:ext cx="198516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TRI DHARMA</a:t>
            </a:r>
            <a:endParaRPr lang="en-US" dirty="0"/>
          </a:p>
        </p:txBody>
      </p:sp>
      <p:sp>
        <p:nvSpPr>
          <p:cNvPr id="17" name="Rectangle 16"/>
          <p:cNvSpPr/>
          <p:nvPr/>
        </p:nvSpPr>
        <p:spPr>
          <a:xfrm>
            <a:off x="6816341" y="4255433"/>
            <a:ext cx="2176714"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PERAN DAN FUNGSI MAHASISWA</a:t>
            </a:r>
            <a:endParaRPr lang="en-US" dirty="0"/>
          </a:p>
        </p:txBody>
      </p:sp>
      <p:sp>
        <p:nvSpPr>
          <p:cNvPr id="18" name="Rectangle 17"/>
          <p:cNvSpPr/>
          <p:nvPr/>
        </p:nvSpPr>
        <p:spPr>
          <a:xfrm>
            <a:off x="5630590" y="1726851"/>
            <a:ext cx="2176714"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PELAJAR TINGGI</a:t>
            </a:r>
            <a:endParaRPr lang="en-US" dirty="0"/>
          </a:p>
        </p:txBody>
      </p:sp>
      <p:sp>
        <p:nvSpPr>
          <p:cNvPr id="19" name="Down Arrow 18"/>
          <p:cNvSpPr/>
          <p:nvPr/>
        </p:nvSpPr>
        <p:spPr>
          <a:xfrm>
            <a:off x="1742979" y="2280663"/>
            <a:ext cx="381763" cy="495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1746286" y="3513776"/>
            <a:ext cx="381763" cy="495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20"/>
          <p:cNvSpPr/>
          <p:nvPr/>
        </p:nvSpPr>
        <p:spPr>
          <a:xfrm>
            <a:off x="6528064" y="2344696"/>
            <a:ext cx="381763" cy="495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1742978" y="1109578"/>
            <a:ext cx="381763" cy="495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own Arrow 23"/>
          <p:cNvSpPr/>
          <p:nvPr/>
        </p:nvSpPr>
        <p:spPr>
          <a:xfrm>
            <a:off x="6528064" y="1109578"/>
            <a:ext cx="381763" cy="495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own Arrow 24"/>
          <p:cNvSpPr/>
          <p:nvPr/>
        </p:nvSpPr>
        <p:spPr>
          <a:xfrm rot="2416130">
            <a:off x="5725058" y="3627416"/>
            <a:ext cx="381763" cy="495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p:cNvSpPr/>
          <p:nvPr/>
        </p:nvSpPr>
        <p:spPr>
          <a:xfrm rot="19085953">
            <a:off x="7465129" y="3650794"/>
            <a:ext cx="381763" cy="495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892161" y="4097087"/>
            <a:ext cx="8197231" cy="68975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Tree>
    <p:extLst>
      <p:ext uri="{BB962C8B-B14F-4D97-AF65-F5344CB8AC3E}">
        <p14:creationId xmlns:p14="http://schemas.microsoft.com/office/powerpoint/2010/main" val="228111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1.38889E-6 3.08642E-6 L -0.0559 -0.34105 " pathEditMode="relative" rAng="0" ptsTypes="AA">
                                      <p:cBhvr>
                                        <p:cTn id="18" dur="2000" fill="hold"/>
                                        <p:tgtEl>
                                          <p:spTgt spid="4"/>
                                        </p:tgtEl>
                                        <p:attrNameLst>
                                          <p:attrName>ppt_x</p:attrName>
                                          <p:attrName>ppt_y</p:attrName>
                                        </p:attrNameLst>
                                      </p:cBhvr>
                                      <p:rCtr x="-2795" y="-17068"/>
                                    </p:animMotion>
                                  </p:childTnLst>
                                </p:cTn>
                              </p:par>
                              <p:par>
                                <p:cTn id="19" presetID="42" presetClass="path" presetSubtype="0" accel="50000" decel="50000" fill="hold" grpId="1" nodeType="withEffect">
                                  <p:stCondLst>
                                    <p:cond delay="0"/>
                                  </p:stCondLst>
                                  <p:childTnLst>
                                    <p:animMotion origin="layout" path="M 3.05556E-6 3.08642E-6 L 0.07534 -0.34105 " pathEditMode="relative" rAng="0" ptsTypes="AA">
                                      <p:cBhvr>
                                        <p:cTn id="20" dur="2000" fill="hold"/>
                                        <p:tgtEl>
                                          <p:spTgt spid="6"/>
                                        </p:tgtEl>
                                        <p:attrNameLst>
                                          <p:attrName>ppt_x</p:attrName>
                                          <p:attrName>ppt_y</p:attrName>
                                        </p:attrNameLst>
                                      </p:cBhvr>
                                      <p:rCtr x="3767" y="-17068"/>
                                    </p:animMotion>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randombar(horizont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ircle(in)">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randombar(horizontal)">
                                      <p:cBhvr>
                                        <p:cTn id="41" dur="500"/>
                                        <p:tgtEl>
                                          <p:spTgt spid="19"/>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randombar(horizontal)">
                                      <p:cBhvr>
                                        <p:cTn id="44" dur="500"/>
                                        <p:tgtEl>
                                          <p:spTgt spid="2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p:cTn id="60" dur="500" fill="hold"/>
                                        <p:tgtEl>
                                          <p:spTgt spid="25"/>
                                        </p:tgtEl>
                                        <p:attrNameLst>
                                          <p:attrName>ppt_w</p:attrName>
                                        </p:attrNameLst>
                                      </p:cBhvr>
                                      <p:tavLst>
                                        <p:tav tm="0">
                                          <p:val>
                                            <p:fltVal val="0"/>
                                          </p:val>
                                        </p:tav>
                                        <p:tav tm="100000">
                                          <p:val>
                                            <p:strVal val="#ppt_w"/>
                                          </p:val>
                                        </p:tav>
                                      </p:tavLst>
                                    </p:anim>
                                    <p:anim calcmode="lin" valueType="num">
                                      <p:cBhvr>
                                        <p:cTn id="61" dur="500" fill="hold"/>
                                        <p:tgtEl>
                                          <p:spTgt spid="25"/>
                                        </p:tgtEl>
                                        <p:attrNameLst>
                                          <p:attrName>ppt_h</p:attrName>
                                        </p:attrNameLst>
                                      </p:cBhvr>
                                      <p:tavLst>
                                        <p:tav tm="0">
                                          <p:val>
                                            <p:fltVal val="0"/>
                                          </p:val>
                                        </p:tav>
                                        <p:tav tm="100000">
                                          <p:val>
                                            <p:strVal val="#ppt_h"/>
                                          </p:val>
                                        </p:tav>
                                      </p:tavLst>
                                    </p:anim>
                                    <p:animEffect transition="in" filter="fade">
                                      <p:cBhvr>
                                        <p:cTn id="62" dur="500"/>
                                        <p:tgtEl>
                                          <p:spTgt spid="2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Effect transition="in" filter="fade">
                                      <p:cBhvr>
                                        <p:cTn id="67" dur="500"/>
                                        <p:tgtEl>
                                          <p:spTgt spid="26"/>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500" fill="hold"/>
                                        <p:tgtEl>
                                          <p:spTgt spid="15"/>
                                        </p:tgtEl>
                                        <p:attrNameLst>
                                          <p:attrName>ppt_w</p:attrName>
                                        </p:attrNameLst>
                                      </p:cBhvr>
                                      <p:tavLst>
                                        <p:tav tm="0">
                                          <p:val>
                                            <p:fltVal val="0"/>
                                          </p:val>
                                        </p:tav>
                                        <p:tav tm="100000">
                                          <p:val>
                                            <p:strVal val="#ppt_w"/>
                                          </p:val>
                                        </p:tav>
                                      </p:tavLst>
                                    </p:anim>
                                    <p:anim calcmode="lin" valueType="num">
                                      <p:cBhvr>
                                        <p:cTn id="71" dur="500" fill="hold"/>
                                        <p:tgtEl>
                                          <p:spTgt spid="15"/>
                                        </p:tgtEl>
                                        <p:attrNameLst>
                                          <p:attrName>ppt_h</p:attrName>
                                        </p:attrNameLst>
                                      </p:cBhvr>
                                      <p:tavLst>
                                        <p:tav tm="0">
                                          <p:val>
                                            <p:fltVal val="0"/>
                                          </p:val>
                                        </p:tav>
                                        <p:tav tm="100000">
                                          <p:val>
                                            <p:strVal val="#ppt_h"/>
                                          </p:val>
                                        </p:tav>
                                      </p:tavLst>
                                    </p:anim>
                                    <p:animEffect transition="in" filter="fade">
                                      <p:cBhvr>
                                        <p:cTn id="72" dur="500"/>
                                        <p:tgtEl>
                                          <p:spTgt spid="1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500" fill="hold"/>
                                        <p:tgtEl>
                                          <p:spTgt spid="17"/>
                                        </p:tgtEl>
                                        <p:attrNameLst>
                                          <p:attrName>ppt_w</p:attrName>
                                        </p:attrNameLst>
                                      </p:cBhvr>
                                      <p:tavLst>
                                        <p:tav tm="0">
                                          <p:val>
                                            <p:fltVal val="0"/>
                                          </p:val>
                                        </p:tav>
                                        <p:tav tm="100000">
                                          <p:val>
                                            <p:strVal val="#ppt_w"/>
                                          </p:val>
                                        </p:tav>
                                      </p:tavLst>
                                    </p:anim>
                                    <p:anim calcmode="lin" valueType="num">
                                      <p:cBhvr>
                                        <p:cTn id="81" dur="500" fill="hold"/>
                                        <p:tgtEl>
                                          <p:spTgt spid="17"/>
                                        </p:tgtEl>
                                        <p:attrNameLst>
                                          <p:attrName>ppt_h</p:attrName>
                                        </p:attrNameLst>
                                      </p:cBhvr>
                                      <p:tavLst>
                                        <p:tav tm="0">
                                          <p:val>
                                            <p:fltVal val="0"/>
                                          </p:val>
                                        </p:tav>
                                        <p:tav tm="100000">
                                          <p:val>
                                            <p:strVal val="#ppt_h"/>
                                          </p:val>
                                        </p:tav>
                                      </p:tavLst>
                                    </p:anim>
                                    <p:animEffect transition="in" filter="fade">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500" fill="hold"/>
                                        <p:tgtEl>
                                          <p:spTgt spid="27"/>
                                        </p:tgtEl>
                                        <p:attrNameLst>
                                          <p:attrName>ppt_w</p:attrName>
                                        </p:attrNameLst>
                                      </p:cBhvr>
                                      <p:tavLst>
                                        <p:tav tm="0">
                                          <p:val>
                                            <p:fltVal val="0"/>
                                          </p:val>
                                        </p:tav>
                                        <p:tav tm="100000">
                                          <p:val>
                                            <p:strVal val="#ppt_w"/>
                                          </p:val>
                                        </p:tav>
                                      </p:tavLst>
                                    </p:anim>
                                    <p:anim calcmode="lin" valueType="num">
                                      <p:cBhvr>
                                        <p:cTn id="88" dur="500" fill="hold"/>
                                        <p:tgtEl>
                                          <p:spTgt spid="27"/>
                                        </p:tgtEl>
                                        <p:attrNameLst>
                                          <p:attrName>ppt_h</p:attrName>
                                        </p:attrNameLst>
                                      </p:cBhvr>
                                      <p:tavLst>
                                        <p:tav tm="0">
                                          <p:val>
                                            <p:fltVal val="0"/>
                                          </p:val>
                                        </p:tav>
                                        <p:tav tm="100000">
                                          <p:val>
                                            <p:strVal val="#ppt_h"/>
                                          </p:val>
                                        </p:tav>
                                      </p:tavLst>
                                    </p:anim>
                                    <p:animEffect transition="in" filter="fade">
                                      <p:cBhvr>
                                        <p:cTn id="8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804" y="0"/>
            <a:ext cx="6617974" cy="461665"/>
          </a:xfrm>
          <a:prstGeom prst="rect">
            <a:avLst/>
          </a:prstGeom>
        </p:spPr>
        <p:txBody>
          <a:bodyPr wrap="square">
            <a:spAutoFit/>
          </a:bodyPr>
          <a:lstStyle/>
          <a:p>
            <a:pPr indent="202406" fontAlgn="base">
              <a:spcBef>
                <a:spcPct val="0"/>
              </a:spcBef>
              <a:spcAft>
                <a:spcPct val="0"/>
              </a:spcAft>
            </a:pPr>
            <a:r>
              <a:rPr lang="id-ID" sz="2400" dirty="0">
                <a:solidFill>
                  <a:srgbClr val="5EEC3C"/>
                </a:solidFill>
                <a:latin typeface="Cambria" pitchFamily="18" charset="0"/>
                <a:ea typeface="Calibri" pitchFamily="34" charset="0"/>
                <a:cs typeface="Arial" pitchFamily="34" charset="0"/>
              </a:rPr>
              <a:t>Sejarah Pergerakan Mahasiswa Indonesia</a:t>
            </a:r>
            <a:endParaRPr lang="en-US" sz="2400" dirty="0">
              <a:solidFill>
                <a:srgbClr val="5EEC3C"/>
              </a:solidFill>
              <a:latin typeface="Cambria" pitchFamily="18" charset="0"/>
              <a:ea typeface="Calibri" pitchFamily="34" charset="0"/>
              <a:cs typeface="Arial" pitchFamily="34" charset="0"/>
            </a:endParaRPr>
          </a:p>
        </p:txBody>
      </p:sp>
      <p:sp>
        <p:nvSpPr>
          <p:cNvPr id="3" name="Rectangle 2"/>
          <p:cNvSpPr/>
          <p:nvPr/>
        </p:nvSpPr>
        <p:spPr>
          <a:xfrm>
            <a:off x="2067093" y="783248"/>
            <a:ext cx="6001249" cy="1323439"/>
          </a:xfrm>
          <a:prstGeom prst="rect">
            <a:avLst/>
          </a:prstGeom>
        </p:spPr>
        <p:txBody>
          <a:bodyPr wrap="square">
            <a:spAutoFit/>
          </a:bodyPr>
          <a:lstStyle/>
          <a:p>
            <a:r>
              <a:rPr lang="id-ID" sz="1600" b="1" dirty="0">
                <a:solidFill>
                  <a:schemeClr val="bg1"/>
                </a:solidFill>
              </a:rPr>
              <a:t>Pendirian Boedi Oetomo Oleh para Pemuda, pelajar, dan Mahasiswa </a:t>
            </a:r>
            <a:r>
              <a:rPr lang="nl-NL" sz="1600" b="1" i="1" dirty="0">
                <a:solidFill>
                  <a:schemeClr val="bg1"/>
                </a:solidFill>
              </a:rPr>
              <a:t>School tot Opleiding van Indische Artsen</a:t>
            </a:r>
            <a:r>
              <a:rPr lang="id-ID" sz="1600" b="1" i="1" dirty="0">
                <a:solidFill>
                  <a:schemeClr val="bg1"/>
                </a:solidFill>
              </a:rPr>
              <a:t> (</a:t>
            </a:r>
            <a:r>
              <a:rPr lang="id-ID" sz="1600" b="1" dirty="0">
                <a:solidFill>
                  <a:schemeClr val="bg1"/>
                </a:solidFill>
              </a:rPr>
              <a:t>STOVIA)</a:t>
            </a:r>
          </a:p>
          <a:p>
            <a:r>
              <a:rPr lang="en-US" sz="1600" dirty="0" err="1">
                <a:solidFill>
                  <a:schemeClr val="bg1"/>
                </a:solidFill>
              </a:rPr>
              <a:t>Kemajuan</a:t>
            </a:r>
            <a:r>
              <a:rPr lang="en-US" sz="1600" dirty="0">
                <a:solidFill>
                  <a:schemeClr val="bg1"/>
                </a:solidFill>
              </a:rPr>
              <a:t> yang </a:t>
            </a:r>
            <a:r>
              <a:rPr lang="en-US" sz="1600" dirty="0" err="1">
                <a:solidFill>
                  <a:schemeClr val="bg1"/>
                </a:solidFill>
              </a:rPr>
              <a:t>selaras</a:t>
            </a:r>
            <a:r>
              <a:rPr lang="en-US" sz="1600" dirty="0">
                <a:solidFill>
                  <a:schemeClr val="bg1"/>
                </a:solidFill>
              </a:rPr>
              <a:t> </a:t>
            </a:r>
            <a:r>
              <a:rPr lang="en-US" sz="1600" dirty="0" err="1">
                <a:solidFill>
                  <a:schemeClr val="bg1"/>
                </a:solidFill>
              </a:rPr>
              <a:t>buat</a:t>
            </a:r>
            <a:r>
              <a:rPr lang="en-US" sz="1600" dirty="0">
                <a:solidFill>
                  <a:schemeClr val="bg1"/>
                </a:solidFill>
              </a:rPr>
              <a:t> </a:t>
            </a:r>
            <a:r>
              <a:rPr lang="en-US" sz="1600" dirty="0" err="1">
                <a:solidFill>
                  <a:schemeClr val="bg1"/>
                </a:solidFill>
              </a:rPr>
              <a:t>negeri</a:t>
            </a:r>
            <a:r>
              <a:rPr lang="en-US" sz="1600" dirty="0">
                <a:solidFill>
                  <a:schemeClr val="bg1"/>
                </a:solidFill>
              </a:rPr>
              <a:t> </a:t>
            </a:r>
            <a:r>
              <a:rPr lang="en-US" sz="1600" dirty="0" err="1">
                <a:solidFill>
                  <a:schemeClr val="bg1"/>
                </a:solidFill>
              </a:rPr>
              <a:t>dan</a:t>
            </a:r>
            <a:r>
              <a:rPr lang="en-US" sz="1600" dirty="0">
                <a:solidFill>
                  <a:schemeClr val="bg1"/>
                </a:solidFill>
              </a:rPr>
              <a:t> </a:t>
            </a:r>
            <a:r>
              <a:rPr lang="en-US" sz="1600" dirty="0" err="1">
                <a:solidFill>
                  <a:schemeClr val="bg1"/>
                </a:solidFill>
              </a:rPr>
              <a:t>bangsa</a:t>
            </a:r>
            <a:r>
              <a:rPr lang="en-US" sz="1600" dirty="0">
                <a:solidFill>
                  <a:schemeClr val="bg1"/>
                </a:solidFill>
              </a:rPr>
              <a:t>, </a:t>
            </a:r>
            <a:r>
              <a:rPr lang="en-US" sz="1600" dirty="0" err="1">
                <a:solidFill>
                  <a:schemeClr val="bg1"/>
                </a:solidFill>
              </a:rPr>
              <a:t>terutama</a:t>
            </a:r>
            <a:r>
              <a:rPr lang="en-US" sz="1600" dirty="0">
                <a:solidFill>
                  <a:schemeClr val="bg1"/>
                </a:solidFill>
              </a:rPr>
              <a:t> </a:t>
            </a:r>
            <a:r>
              <a:rPr lang="en-US" sz="1600" dirty="0" err="1">
                <a:solidFill>
                  <a:schemeClr val="bg1"/>
                </a:solidFill>
              </a:rPr>
              <a:t>dengan</a:t>
            </a:r>
            <a:r>
              <a:rPr lang="en-US" sz="1600" dirty="0">
                <a:solidFill>
                  <a:schemeClr val="bg1"/>
                </a:solidFill>
              </a:rPr>
              <a:t> </a:t>
            </a:r>
            <a:r>
              <a:rPr lang="en-US" sz="1600" dirty="0" err="1">
                <a:solidFill>
                  <a:schemeClr val="bg1"/>
                </a:solidFill>
              </a:rPr>
              <a:t>memajukan</a:t>
            </a:r>
            <a:r>
              <a:rPr lang="en-US" sz="1600" dirty="0">
                <a:solidFill>
                  <a:schemeClr val="bg1"/>
                </a:solidFill>
              </a:rPr>
              <a:t> </a:t>
            </a:r>
            <a:r>
              <a:rPr lang="en-US" sz="1600" dirty="0" err="1">
                <a:solidFill>
                  <a:schemeClr val="bg1"/>
                </a:solidFill>
              </a:rPr>
              <a:t>pengajaran</a:t>
            </a:r>
            <a:r>
              <a:rPr lang="en-US" sz="1600" dirty="0">
                <a:solidFill>
                  <a:schemeClr val="bg1"/>
                </a:solidFill>
              </a:rPr>
              <a:t>, </a:t>
            </a:r>
            <a:r>
              <a:rPr lang="en-US" sz="1600" dirty="0" err="1">
                <a:solidFill>
                  <a:schemeClr val="bg1"/>
                </a:solidFill>
              </a:rPr>
              <a:t>pertanian</a:t>
            </a:r>
            <a:r>
              <a:rPr lang="en-US" sz="1600" dirty="0">
                <a:solidFill>
                  <a:schemeClr val="bg1"/>
                </a:solidFill>
              </a:rPr>
              <a:t>, </a:t>
            </a:r>
            <a:r>
              <a:rPr lang="en-US" sz="1600" dirty="0" err="1">
                <a:solidFill>
                  <a:schemeClr val="bg1"/>
                </a:solidFill>
              </a:rPr>
              <a:t>peternakan</a:t>
            </a:r>
            <a:r>
              <a:rPr lang="en-US" sz="1600" dirty="0">
                <a:solidFill>
                  <a:schemeClr val="bg1"/>
                </a:solidFill>
              </a:rPr>
              <a:t> </a:t>
            </a:r>
            <a:r>
              <a:rPr lang="en-US" sz="1600" dirty="0" err="1">
                <a:solidFill>
                  <a:schemeClr val="bg1"/>
                </a:solidFill>
              </a:rPr>
              <a:t>dan</a:t>
            </a:r>
            <a:r>
              <a:rPr lang="en-US" sz="1600" dirty="0">
                <a:solidFill>
                  <a:schemeClr val="bg1"/>
                </a:solidFill>
              </a:rPr>
              <a:t> </a:t>
            </a:r>
            <a:r>
              <a:rPr lang="en-US" sz="1600" dirty="0" err="1">
                <a:solidFill>
                  <a:schemeClr val="bg1"/>
                </a:solidFill>
              </a:rPr>
              <a:t>dagang</a:t>
            </a:r>
            <a:r>
              <a:rPr lang="en-US" sz="1600" dirty="0">
                <a:solidFill>
                  <a:schemeClr val="bg1"/>
                </a:solidFill>
              </a:rPr>
              <a:t>, </a:t>
            </a:r>
            <a:r>
              <a:rPr lang="en-US" sz="1600" dirty="0" err="1">
                <a:solidFill>
                  <a:schemeClr val="bg1"/>
                </a:solidFill>
              </a:rPr>
              <a:t>teknik</a:t>
            </a:r>
            <a:r>
              <a:rPr lang="en-US" sz="1600" dirty="0">
                <a:solidFill>
                  <a:schemeClr val="bg1"/>
                </a:solidFill>
              </a:rPr>
              <a:t> </a:t>
            </a:r>
            <a:r>
              <a:rPr lang="en-US" sz="1600" dirty="0" err="1">
                <a:solidFill>
                  <a:schemeClr val="bg1"/>
                </a:solidFill>
              </a:rPr>
              <a:t>dan</a:t>
            </a:r>
            <a:r>
              <a:rPr lang="en-US" sz="1600" dirty="0">
                <a:solidFill>
                  <a:schemeClr val="bg1"/>
                </a:solidFill>
              </a:rPr>
              <a:t> </a:t>
            </a:r>
            <a:r>
              <a:rPr lang="en-US" sz="1600" dirty="0" err="1">
                <a:solidFill>
                  <a:schemeClr val="bg1"/>
                </a:solidFill>
              </a:rPr>
              <a:t>industri</a:t>
            </a:r>
            <a:r>
              <a:rPr lang="en-US" sz="1600" dirty="0">
                <a:solidFill>
                  <a:schemeClr val="bg1"/>
                </a:solidFill>
              </a:rPr>
              <a:t>, </a:t>
            </a:r>
            <a:r>
              <a:rPr lang="en-US" sz="1600" dirty="0" err="1">
                <a:solidFill>
                  <a:schemeClr val="bg1"/>
                </a:solidFill>
              </a:rPr>
              <a:t>serta</a:t>
            </a:r>
            <a:r>
              <a:rPr lang="en-US" sz="1600" dirty="0">
                <a:solidFill>
                  <a:schemeClr val="bg1"/>
                </a:solidFill>
              </a:rPr>
              <a:t> </a:t>
            </a:r>
            <a:r>
              <a:rPr lang="en-US" sz="1600" dirty="0" err="1">
                <a:solidFill>
                  <a:schemeClr val="bg1"/>
                </a:solidFill>
              </a:rPr>
              <a:t>kebudayaan</a:t>
            </a:r>
            <a:r>
              <a:rPr lang="en-US" sz="1600" dirty="0">
                <a:solidFill>
                  <a:schemeClr val="bg1"/>
                </a:solidFill>
              </a:rPr>
              <a:t>.</a:t>
            </a:r>
            <a:endParaRPr lang="en-US" sz="1600" b="1" dirty="0">
              <a:solidFill>
                <a:schemeClr val="bg1"/>
              </a:solidFill>
            </a:endParaRPr>
          </a:p>
        </p:txBody>
      </p:sp>
      <p:sp>
        <p:nvSpPr>
          <p:cNvPr id="5" name="Rectangle 4"/>
          <p:cNvSpPr/>
          <p:nvPr/>
        </p:nvSpPr>
        <p:spPr>
          <a:xfrm>
            <a:off x="143555" y="935251"/>
            <a:ext cx="1322686"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1908</a:t>
            </a:r>
            <a:endParaRPr lang="en-US" dirty="0"/>
          </a:p>
        </p:txBody>
      </p:sp>
      <p:sp>
        <p:nvSpPr>
          <p:cNvPr id="6" name="Right Arrow 5"/>
          <p:cNvSpPr/>
          <p:nvPr/>
        </p:nvSpPr>
        <p:spPr>
          <a:xfrm>
            <a:off x="1539028" y="935251"/>
            <a:ext cx="528065" cy="32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61414" y="2058112"/>
            <a:ext cx="6001249" cy="2062103"/>
          </a:xfrm>
          <a:prstGeom prst="rect">
            <a:avLst/>
          </a:prstGeom>
        </p:spPr>
        <p:txBody>
          <a:bodyPr wrap="square">
            <a:spAutoFit/>
          </a:bodyPr>
          <a:lstStyle/>
          <a:p>
            <a:r>
              <a:rPr lang="id-ID" sz="1600" b="1" dirty="0">
                <a:solidFill>
                  <a:schemeClr val="bg1"/>
                </a:solidFill>
              </a:rPr>
              <a:t>Pendirian </a:t>
            </a:r>
            <a:r>
              <a:rPr lang="en-US" sz="1600" b="1" dirty="0" err="1">
                <a:solidFill>
                  <a:schemeClr val="bg1"/>
                </a:solidFill>
              </a:rPr>
              <a:t>Indonesische</a:t>
            </a:r>
            <a:r>
              <a:rPr lang="en-US" sz="1600" b="1" dirty="0">
                <a:solidFill>
                  <a:schemeClr val="bg1"/>
                </a:solidFill>
              </a:rPr>
              <a:t> </a:t>
            </a:r>
            <a:r>
              <a:rPr lang="en-US" sz="1600" b="1" dirty="0" err="1">
                <a:solidFill>
                  <a:schemeClr val="bg1"/>
                </a:solidFill>
              </a:rPr>
              <a:t>Studie</a:t>
            </a:r>
            <a:r>
              <a:rPr lang="en-US" sz="1600" b="1" dirty="0">
                <a:solidFill>
                  <a:schemeClr val="bg1"/>
                </a:solidFill>
              </a:rPr>
              <a:t>-club</a:t>
            </a:r>
            <a:r>
              <a:rPr lang="id-ID" sz="1600" b="1" dirty="0">
                <a:solidFill>
                  <a:schemeClr val="bg1"/>
                </a:solidFill>
              </a:rPr>
              <a:t> oleh Soetomo di Surabaya pada 1924</a:t>
            </a:r>
          </a:p>
          <a:p>
            <a:r>
              <a:rPr lang="id-ID" sz="1600" b="1" dirty="0">
                <a:solidFill>
                  <a:schemeClr val="bg1"/>
                </a:solidFill>
              </a:rPr>
              <a:t>Pendirian </a:t>
            </a:r>
            <a:r>
              <a:rPr lang="en-US" sz="1600" b="1" dirty="0" err="1">
                <a:solidFill>
                  <a:schemeClr val="bg1"/>
                </a:solidFill>
              </a:rPr>
              <a:t>Algemeene</a:t>
            </a:r>
            <a:r>
              <a:rPr lang="en-US" sz="1600" b="1" dirty="0">
                <a:solidFill>
                  <a:schemeClr val="bg1"/>
                </a:solidFill>
              </a:rPr>
              <a:t> </a:t>
            </a:r>
            <a:r>
              <a:rPr lang="en-US" sz="1600" b="1" dirty="0" err="1">
                <a:solidFill>
                  <a:schemeClr val="bg1"/>
                </a:solidFill>
              </a:rPr>
              <a:t>Studie</a:t>
            </a:r>
            <a:r>
              <a:rPr lang="en-US" sz="1600" b="1" dirty="0">
                <a:solidFill>
                  <a:schemeClr val="bg1"/>
                </a:solidFill>
              </a:rPr>
              <a:t>-club</a:t>
            </a:r>
            <a:r>
              <a:rPr lang="id-ID" sz="1600" b="1" dirty="0">
                <a:solidFill>
                  <a:schemeClr val="bg1"/>
                </a:solidFill>
              </a:rPr>
              <a:t> pada tahun 1925 oleh para nasionalis dan mahasiswa </a:t>
            </a:r>
            <a:r>
              <a:rPr lang="en-US" sz="1600" b="1" i="1" dirty="0" err="1">
                <a:solidFill>
                  <a:schemeClr val="bg1"/>
                </a:solidFill>
              </a:rPr>
              <a:t>Technische</a:t>
            </a:r>
            <a:r>
              <a:rPr lang="en-US" sz="1600" b="1" i="1" dirty="0">
                <a:solidFill>
                  <a:schemeClr val="bg1"/>
                </a:solidFill>
              </a:rPr>
              <a:t> </a:t>
            </a:r>
            <a:r>
              <a:rPr lang="en-US" sz="1600" b="1" i="1" dirty="0" err="1">
                <a:solidFill>
                  <a:schemeClr val="bg1"/>
                </a:solidFill>
              </a:rPr>
              <a:t>Hoogeschool</a:t>
            </a:r>
            <a:r>
              <a:rPr lang="en-US" sz="1600" b="1" i="1" dirty="0">
                <a:solidFill>
                  <a:schemeClr val="bg1"/>
                </a:solidFill>
              </a:rPr>
              <a:t> </a:t>
            </a:r>
            <a:r>
              <a:rPr lang="en-US" sz="1600" b="1" i="1" dirty="0" err="1">
                <a:solidFill>
                  <a:schemeClr val="bg1"/>
                </a:solidFill>
              </a:rPr>
              <a:t>te</a:t>
            </a:r>
            <a:r>
              <a:rPr lang="en-US" sz="1600" b="1" i="1" dirty="0">
                <a:solidFill>
                  <a:schemeClr val="bg1"/>
                </a:solidFill>
              </a:rPr>
              <a:t> </a:t>
            </a:r>
            <a:r>
              <a:rPr lang="en-US" sz="1600" b="1" i="1" dirty="0" err="1">
                <a:solidFill>
                  <a:schemeClr val="bg1"/>
                </a:solidFill>
              </a:rPr>
              <a:t>Bandoeng</a:t>
            </a:r>
            <a:r>
              <a:rPr lang="id-ID" sz="1600" b="1" i="1" dirty="0">
                <a:solidFill>
                  <a:schemeClr val="bg1"/>
                </a:solidFill>
              </a:rPr>
              <a:t>.</a:t>
            </a:r>
            <a:endParaRPr lang="id-ID" sz="1600" b="1" dirty="0">
              <a:solidFill>
                <a:schemeClr val="bg1"/>
              </a:solidFill>
            </a:endParaRPr>
          </a:p>
          <a:p>
            <a:r>
              <a:rPr lang="id-ID" sz="1600" dirty="0">
                <a:solidFill>
                  <a:schemeClr val="bg1"/>
                </a:solidFill>
              </a:rPr>
              <a:t>Kehadiran 2 organisasi ini memicu </a:t>
            </a:r>
            <a:r>
              <a:rPr lang="en-US" sz="1600" dirty="0" err="1">
                <a:solidFill>
                  <a:schemeClr val="bg1"/>
                </a:solidFill>
              </a:rPr>
              <a:t>kebangkitan</a:t>
            </a:r>
            <a:r>
              <a:rPr lang="en-US" sz="1600" dirty="0">
                <a:solidFill>
                  <a:schemeClr val="bg1"/>
                </a:solidFill>
              </a:rPr>
              <a:t> </a:t>
            </a:r>
            <a:r>
              <a:rPr lang="en-US" sz="1600" dirty="0" err="1">
                <a:solidFill>
                  <a:schemeClr val="bg1"/>
                </a:solidFill>
              </a:rPr>
              <a:t>kaum</a:t>
            </a:r>
            <a:r>
              <a:rPr lang="en-US" sz="1600" dirty="0">
                <a:solidFill>
                  <a:schemeClr val="bg1"/>
                </a:solidFill>
              </a:rPr>
              <a:t> </a:t>
            </a:r>
            <a:r>
              <a:rPr lang="en-US" sz="1600" dirty="0" err="1">
                <a:solidFill>
                  <a:schemeClr val="bg1"/>
                </a:solidFill>
              </a:rPr>
              <a:t>terpelajar</a:t>
            </a:r>
            <a:r>
              <a:rPr lang="en-US" sz="1600" dirty="0">
                <a:solidFill>
                  <a:schemeClr val="bg1"/>
                </a:solidFill>
              </a:rPr>
              <a:t>, </a:t>
            </a:r>
            <a:r>
              <a:rPr lang="en-US" sz="1600" dirty="0" err="1">
                <a:solidFill>
                  <a:schemeClr val="bg1"/>
                </a:solidFill>
              </a:rPr>
              <a:t>mahasiswa</a:t>
            </a:r>
            <a:r>
              <a:rPr lang="en-US" sz="1600" dirty="0">
                <a:solidFill>
                  <a:schemeClr val="bg1"/>
                </a:solidFill>
              </a:rPr>
              <a:t>, </a:t>
            </a:r>
            <a:r>
              <a:rPr lang="en-US" sz="1600" dirty="0" err="1">
                <a:solidFill>
                  <a:schemeClr val="bg1"/>
                </a:solidFill>
              </a:rPr>
              <a:t>intelektual</a:t>
            </a:r>
            <a:r>
              <a:rPr lang="en-US" sz="1600" dirty="0">
                <a:solidFill>
                  <a:schemeClr val="bg1"/>
                </a:solidFill>
              </a:rPr>
              <a:t>, </a:t>
            </a:r>
            <a:r>
              <a:rPr lang="en-US" sz="1600" dirty="0" err="1">
                <a:solidFill>
                  <a:schemeClr val="bg1"/>
                </a:solidFill>
              </a:rPr>
              <a:t>dan</a:t>
            </a:r>
            <a:r>
              <a:rPr lang="en-US" sz="1600" dirty="0">
                <a:solidFill>
                  <a:schemeClr val="bg1"/>
                </a:solidFill>
              </a:rPr>
              <a:t> </a:t>
            </a:r>
            <a:r>
              <a:rPr lang="id-ID" sz="1600" dirty="0">
                <a:solidFill>
                  <a:schemeClr val="bg1"/>
                </a:solidFill>
              </a:rPr>
              <a:t>para </a:t>
            </a:r>
            <a:r>
              <a:rPr lang="en-US" sz="1600" dirty="0" err="1">
                <a:solidFill>
                  <a:schemeClr val="bg1"/>
                </a:solidFill>
              </a:rPr>
              <a:t>aktivis</a:t>
            </a:r>
            <a:r>
              <a:rPr lang="en-US" sz="1600" dirty="0">
                <a:solidFill>
                  <a:schemeClr val="bg1"/>
                </a:solidFill>
              </a:rPr>
              <a:t> </a:t>
            </a:r>
            <a:r>
              <a:rPr lang="en-US" sz="1600" dirty="0" err="1">
                <a:solidFill>
                  <a:schemeClr val="bg1"/>
                </a:solidFill>
              </a:rPr>
              <a:t>pemuda</a:t>
            </a:r>
            <a:r>
              <a:rPr lang="id-ID" sz="1600" dirty="0">
                <a:solidFill>
                  <a:schemeClr val="bg1"/>
                </a:solidFill>
              </a:rPr>
              <a:t> hingga terbentuknya Perhimpunan Pelajar Pelajar Indonesia (PPPI) pada tahun 1926 kemudian mencetuskan </a:t>
            </a:r>
            <a:r>
              <a:rPr lang="id-ID" sz="1600" b="1" dirty="0">
                <a:solidFill>
                  <a:schemeClr val="bg1"/>
                </a:solidFill>
              </a:rPr>
              <a:t>Sumpah Pemuda</a:t>
            </a:r>
            <a:r>
              <a:rPr lang="id-ID" sz="1600" dirty="0">
                <a:solidFill>
                  <a:schemeClr val="bg1"/>
                </a:solidFill>
              </a:rPr>
              <a:t> pada 1928.</a:t>
            </a:r>
            <a:endParaRPr lang="en-US" sz="1600" b="1" dirty="0">
              <a:solidFill>
                <a:schemeClr val="bg1"/>
              </a:solidFill>
            </a:endParaRPr>
          </a:p>
        </p:txBody>
      </p:sp>
      <p:sp>
        <p:nvSpPr>
          <p:cNvPr id="8" name="Rectangle 7"/>
          <p:cNvSpPr/>
          <p:nvPr/>
        </p:nvSpPr>
        <p:spPr>
          <a:xfrm>
            <a:off x="137876" y="2210115"/>
            <a:ext cx="1322686"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1924 - 1928</a:t>
            </a:r>
            <a:endParaRPr lang="en-US" dirty="0"/>
          </a:p>
        </p:txBody>
      </p:sp>
      <p:sp>
        <p:nvSpPr>
          <p:cNvPr id="9" name="Right Arrow 8"/>
          <p:cNvSpPr/>
          <p:nvPr/>
        </p:nvSpPr>
        <p:spPr>
          <a:xfrm>
            <a:off x="1533349" y="2210115"/>
            <a:ext cx="528065" cy="32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29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804" y="0"/>
            <a:ext cx="6617974" cy="461665"/>
          </a:xfrm>
          <a:prstGeom prst="rect">
            <a:avLst/>
          </a:prstGeom>
        </p:spPr>
        <p:txBody>
          <a:bodyPr wrap="square">
            <a:spAutoFit/>
          </a:bodyPr>
          <a:lstStyle/>
          <a:p>
            <a:pPr indent="202406" fontAlgn="base">
              <a:spcBef>
                <a:spcPct val="0"/>
              </a:spcBef>
              <a:spcAft>
                <a:spcPct val="0"/>
              </a:spcAft>
            </a:pPr>
            <a:r>
              <a:rPr lang="id-ID" sz="2400" dirty="0">
                <a:solidFill>
                  <a:srgbClr val="5EEC3C"/>
                </a:solidFill>
                <a:latin typeface="Cambria" pitchFamily="18" charset="0"/>
                <a:ea typeface="Calibri" pitchFamily="34" charset="0"/>
                <a:cs typeface="Arial" pitchFamily="34" charset="0"/>
              </a:rPr>
              <a:t>Sejarah Pergerakan Mahasiswa Indonesia</a:t>
            </a:r>
            <a:endParaRPr lang="en-US" sz="2400" dirty="0">
              <a:solidFill>
                <a:srgbClr val="5EEC3C"/>
              </a:solidFill>
              <a:latin typeface="Cambria" pitchFamily="18" charset="0"/>
              <a:ea typeface="Calibri" pitchFamily="34" charset="0"/>
              <a:cs typeface="Arial"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540" y="433880"/>
            <a:ext cx="3986103" cy="452218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671" y="433880"/>
            <a:ext cx="7329840" cy="4620417"/>
          </a:xfrm>
          <a:prstGeom prst="rect">
            <a:avLst/>
          </a:prstGeom>
        </p:spPr>
      </p:pic>
    </p:spTree>
    <p:extLst>
      <p:ext uri="{BB962C8B-B14F-4D97-AF65-F5344CB8AC3E}">
        <p14:creationId xmlns:p14="http://schemas.microsoft.com/office/powerpoint/2010/main" val="213555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1"/>
                                        </p:tgtEl>
                                        <p:attrNameLst>
                                          <p:attrName>ppt_w</p:attrName>
                                        </p:attrNameLst>
                                      </p:cBhvr>
                                      <p:tavLst>
                                        <p:tav tm="0">
                                          <p:val>
                                            <p:strVal val="ppt_w"/>
                                          </p:val>
                                        </p:tav>
                                        <p:tav tm="100000">
                                          <p:val>
                                            <p:fltVal val="0"/>
                                          </p:val>
                                        </p:tav>
                                      </p:tavLst>
                                    </p:anim>
                                    <p:anim calcmode="lin" valueType="num">
                                      <p:cBhvr>
                                        <p:cTn id="14" dur="500"/>
                                        <p:tgtEl>
                                          <p:spTgt spid="11"/>
                                        </p:tgtEl>
                                        <p:attrNameLst>
                                          <p:attrName>ppt_h</p:attrName>
                                        </p:attrNameLst>
                                      </p:cBhvr>
                                      <p:tavLst>
                                        <p:tav tm="0">
                                          <p:val>
                                            <p:strVal val="ppt_h"/>
                                          </p:val>
                                        </p:tav>
                                        <p:tav tm="100000">
                                          <p:val>
                                            <p:fltVal val="0"/>
                                          </p:val>
                                        </p:tav>
                                      </p:tavLst>
                                    </p:anim>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Words>
  <Application>Microsoft Office PowerPoint</Application>
  <PresentationFormat>On-screen Show (16:9)</PresentationFormat>
  <Paragraphs>143</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vt:lpstr>
      <vt:lpstr>Wingdings</vt:lpstr>
      <vt:lpstr>Wingdings 3</vt:lpstr>
      <vt:lpstr>Office Theme</vt:lpstr>
      <vt:lpstr>PROFIL</vt:lpstr>
      <vt:lpstr>Siapa Saya???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MANAJEMEN KOMUNIKASI DAN INFORMASI</vt:lpstr>
      <vt:lpstr>MANAJEMEN KONFLIK</vt:lpstr>
      <vt:lpstr>MANAJEMEN MASSA</vt:lpstr>
      <vt:lpstr>“Kebenaran akan terus hidup, sekalipun kau lenyapkan, kebenaran ttakan pernah mati.”       ~ Fajar Merah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2019-11-16T03:49:48Z</dcterms:modified>
</cp:coreProperties>
</file>