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fade, Duration: 2.0s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Transition: wipe, Duration: 2.0s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fade_in:2.0:0:on_click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Calibri"/>
              </a:rPr>
              <a:t>Welcome to Our Company</a:t>
            </a:r>
          </a:p>
        </p:txBody>
      </p:sp>
      <p:sp>
        <p:nvSpPr>
          <p:cNvPr id="3" name="TextBox 2|anim:fly_in:1.0:0.5:after_previous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Calibri"/>
              </a:rPr>
              <a:t>Professional presentation template</a:t>
            </a:r>
          </a:p>
          <a:p>
            <a:r>
              <a:rPr sz="4400" b="1">
                <a:solidFill>
                  <a:srgbClr val="2C3E50"/>
                </a:solidFill>
                <a:latin typeface="Calibri"/>
              </a:rPr>
              <a:t>Clean corporate design</a:t>
            </a:r>
          </a:p>
          <a:p>
            <a:r>
              <a:rPr sz="4400" b="1">
                <a:solidFill>
                  <a:srgbClr val="2C3E50"/>
                </a:solidFill>
                <a:latin typeface="Calibri"/>
              </a:rPr>
              <a:t>Consistent branding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chemeClr val="accent1">
                <a:tint val="100000"/>
                <a:shade val="100000"/>
                <a:satMod val="130000"/>
              </a:schemeClr>
            </a:gs>
            <a:gs pos="100000">
              <a:schemeClr val="accent1">
                <a:tint val="50000"/>
                <a:shade val="100000"/>
                <a:satMod val="350000"/>
              </a:schemeClr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|anim:zoom:1.0:0:on_click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Calibri"/>
              </a:rPr>
              <a:t>Our Services</a:t>
            </a:r>
          </a:p>
        </p:txBody>
      </p:sp>
      <p:sp>
        <p:nvSpPr>
          <p:cNvPr id="3" name="TextBox 2|anim:fade_in:2.0:0.3:after_previous"/>
          <p:cNvSpPr txBox="1"/>
          <p:nvPr/>
        </p:nvSpPr>
        <p:spPr>
          <a:xfrm>
            <a:off x="914400" y="4572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2C3E50"/>
                </a:solidFill>
                <a:latin typeface="Calibri"/>
              </a:rPr>
              <a:t>Strategic consulting</a:t>
            </a:r>
          </a:p>
          <a:p>
            <a:r>
              <a:rPr sz="4400" b="1">
                <a:solidFill>
                  <a:srgbClr val="2C3E50"/>
                </a:solidFill>
                <a:latin typeface="Calibri"/>
              </a:rPr>
              <a:t>Digital transformation</a:t>
            </a:r>
          </a:p>
          <a:p>
            <a:r>
              <a:rPr sz="4400" b="1">
                <a:solidFill>
                  <a:srgbClr val="2C3E50"/>
                </a:solidFill>
                <a:latin typeface="Calibri"/>
              </a:rPr>
              <a:t>Process optimization</a:t>
            </a:r>
          </a:p>
          <a:p>
            <a:r>
              <a:rPr sz="4400" b="1">
                <a:solidFill>
                  <a:srgbClr val="2C3E50"/>
                </a:solidFill>
                <a:latin typeface="Calibri"/>
              </a:rPr>
              <a:t>Technology solutions</a:t>
            </a:r>
          </a:p>
        </p:txBody>
      </p:sp>
      <p:pic>
        <p:nvPicPr>
          <p:cNvPr id="4" name="Picture 3|anim:float_in:3.0:0.8:after_previous" descr="tmpuxg7mky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Presentation</dc:title>
  <dc:subject/>
  <dc:creator>PPTX Engine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