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Transition: rotate, Duration: 2.0s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Transition: flash, Duration: 1.0s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|anim:bounce:2.0:0:on_click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sz="5200" b="1">
                <a:solidFill>
                  <a:srgbClr val="FFFFFF"/>
                </a:solidFill>
                <a:latin typeface="Arial"/>
              </a:rPr>
              <a:t>Creative Solutions</a:t>
            </a:r>
          </a:p>
        </p:txBody>
      </p:sp>
      <p:sp>
        <p:nvSpPr>
          <p:cNvPr id="3" name="TextBox 2|anim:swivel:1.0:0.3:after_previous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sz="5200" b="1">
                <a:solidFill>
                  <a:srgbClr val="FFFFFF"/>
                </a:solidFill>
                <a:latin typeface="Arial"/>
              </a:rPr>
              <a:t>Think outside the box</a:t>
            </a:r>
          </a:p>
          <a:p>
            <a:r>
              <a:rPr sz="5200" b="1">
                <a:solidFill>
                  <a:srgbClr val="FFFFFF"/>
                </a:solidFill>
                <a:latin typeface="Arial"/>
              </a:rPr>
              <a:t>Innovative approaches</a:t>
            </a:r>
          </a:p>
          <a:p>
            <a:r>
              <a:rPr sz="5200" b="1">
                <a:solidFill>
                  <a:srgbClr val="FFFFFF"/>
                </a:solidFill>
                <a:latin typeface="Arial"/>
              </a:rPr>
              <a:t>Artistic excellence</a:t>
            </a:r>
          </a:p>
        </p:txBody>
      </p:sp>
      <p:pic>
        <p:nvPicPr>
          <p:cNvPr id="4" name="Picture 3|anim:spin:3.0:0.7:after_previous" descr="tmpmolim4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371600"/>
            <a:ext cx="2743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|anim:grow_and_turn:2.0:0:on_click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sz="5200" b="1">
                <a:solidFill>
                  <a:srgbClr val="FFFFFF"/>
                </a:solidFill>
                <a:latin typeface="Arial"/>
              </a:rPr>
              <a:t>Portfolio Showcase</a:t>
            </a:r>
          </a:p>
        </p:txBody>
      </p:sp>
      <p:sp>
        <p:nvSpPr>
          <p:cNvPr id="3" name="TextBox 2|anim:fade_in:2.0:0.5:after_previous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sz="5200" b="1">
                <a:solidFill>
                  <a:srgbClr val="FFFFFF"/>
                </a:solidFill>
                <a:latin typeface="Arial"/>
              </a:rPr>
              <a:t>Award-winning designs</a:t>
            </a:r>
          </a:p>
          <a:p>
            <a:r>
              <a:rPr sz="5200" b="1">
                <a:solidFill>
                  <a:srgbClr val="FFFFFF"/>
                </a:solidFill>
                <a:latin typeface="Arial"/>
              </a:rPr>
              <a:t>Client testimonials</a:t>
            </a:r>
          </a:p>
          <a:p>
            <a:r>
              <a:rPr sz="5200" b="1">
                <a:solidFill>
                  <a:srgbClr val="FFFFFF"/>
                </a:solidFill>
                <a:latin typeface="Arial"/>
              </a:rPr>
              <a:t>Creative process insights</a:t>
            </a:r>
          </a:p>
          <a:p>
            <a:r>
              <a:rPr sz="5200" b="1">
                <a:solidFill>
                  <a:srgbClr val="FFFFFF"/>
                </a:solidFill>
                <a:latin typeface="Arial"/>
              </a:rPr>
              <a:t>Future projects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</dc:title>
  <dc:subject/>
  <dc:creator>PPTX Engine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