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Transition: zoom, Duration: 1.0s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Transition: cube, Duration: 3.0s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|anim:zoom:2.0:0:on_click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solidFill>
                  <a:srgbClr val="0078D4"/>
                </a:solidFill>
                <a:latin typeface="Segoe UI"/>
              </a:rPr>
              <a:t>Innovation &amp; Growth</a:t>
            </a:r>
          </a:p>
        </p:txBody>
      </p:sp>
      <p:sp>
        <p:nvSpPr>
          <p:cNvPr id="3" name="TextBox 2|anim:fade_in:1.0:0.4:after_previous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solidFill>
                  <a:srgbClr val="0078D4"/>
                </a:solidFill>
                <a:latin typeface="Segoe UI"/>
              </a:rPr>
              <a:t>Modern approach to business</a:t>
            </a:r>
          </a:p>
          <a:p>
            <a:r>
              <a:rPr sz="4800" b="1">
                <a:solidFill>
                  <a:srgbClr val="0078D4"/>
                </a:solidFill>
                <a:latin typeface="Segoe UI"/>
              </a:rPr>
              <a:t>Cutting-edge solutions</a:t>
            </a:r>
          </a:p>
          <a:p>
            <a:r>
              <a:rPr sz="4800" b="1">
                <a:solidFill>
                  <a:srgbClr val="0078D4"/>
                </a:solidFill>
                <a:latin typeface="Segoe UI"/>
              </a:rPr>
              <a:t>Future-ready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|anim:swivel:2.0:0:on_click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800" b="1">
                <a:solidFill>
                  <a:srgbClr val="0078D4"/>
                </a:solidFill>
                <a:latin typeface="Segoe UI"/>
              </a:rPr>
              <a:t>Key Metrics</a:t>
            </a:r>
          </a:p>
        </p:txBody>
      </p:sp>
      <p:sp>
        <p:nvSpPr>
          <p:cNvPr id="3" name="Rectangle 2|anim:fly_in:3.0:0.6:after_previous"/>
          <p:cNvSpPr/>
          <p:nvPr/>
        </p:nvSpPr>
        <p:spPr>
          <a:xfrm>
            <a:off x="1828800" y="2743200"/>
            <a:ext cx="2286000" cy="914400"/>
          </a:xfrm>
          <a:prstGeom prst="rect">
            <a:avLst/>
          </a:prstGeom>
          <a:solidFill>
            <a:srgbClr val="3498DB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Process Start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2743200"/>
            <a:ext cx="2286000" cy="914400"/>
          </a:xfrm>
          <a:prstGeom prst="rect">
            <a:avLst/>
          </a:prstGeom>
          <a:solidFill>
            <a:srgbClr val="3498DB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0" y="2743200"/>
            <a:ext cx="2286000" cy="914400"/>
          </a:xfrm>
          <a:prstGeom prst="rect">
            <a:avLst/>
          </a:prstGeom>
          <a:solidFill>
            <a:srgbClr val="3498DB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  <a:r>
              <a:rPr sz="1200" b="1">
                <a:solidFill>
                  <a:srgbClr val="FFFFFF"/>
                </a:solidFill>
              </a:rPr>
              <a:t>Results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114800" y="3200400"/>
            <a:ext cx="1371600" cy="0"/>
          </a:xfrm>
          <a:prstGeom prst="line">
            <a:avLst/>
          </a:prstGeom>
          <a:ln w="25400">
            <a:solidFill>
              <a:srgbClr val="2C3E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7772400" y="3200400"/>
            <a:ext cx="1371600" cy="0"/>
          </a:xfrm>
          <a:prstGeom prst="line">
            <a:avLst/>
          </a:prstGeom>
          <a:ln w="25400">
            <a:solidFill>
              <a:srgbClr val="2C3E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Design Presentation</dc:title>
  <dc:subject/>
  <dc:creator>PPTX Engine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