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31"/>
  </p:notesMasterIdLst>
  <p:sldIdLst>
    <p:sldId id="268" r:id="rId2"/>
    <p:sldId id="269" r:id="rId3"/>
    <p:sldId id="270" r:id="rId4"/>
    <p:sldId id="271" r:id="rId5"/>
    <p:sldId id="281" r:id="rId6"/>
    <p:sldId id="282" r:id="rId7"/>
    <p:sldId id="272" r:id="rId8"/>
    <p:sldId id="273" r:id="rId9"/>
    <p:sldId id="274" r:id="rId10"/>
    <p:sldId id="275" r:id="rId11"/>
    <p:sldId id="276" r:id="rId12"/>
    <p:sldId id="277" r:id="rId13"/>
    <p:sldId id="278" r:id="rId14"/>
    <p:sldId id="279" r:id="rId15"/>
    <p:sldId id="280" r:id="rId16"/>
    <p:sldId id="267" r:id="rId17"/>
    <p:sldId id="283" r:id="rId18"/>
    <p:sldId id="284" r:id="rId19"/>
    <p:sldId id="286" r:id="rId20"/>
    <p:sldId id="285" r:id="rId21"/>
    <p:sldId id="287" r:id="rId22"/>
    <p:sldId id="259" r:id="rId23"/>
    <p:sldId id="260" r:id="rId24"/>
    <p:sldId id="265" r:id="rId25"/>
    <p:sldId id="261" r:id="rId26"/>
    <p:sldId id="262" r:id="rId27"/>
    <p:sldId id="263" r:id="rId28"/>
    <p:sldId id="266" r:id="rId29"/>
    <p:sldId id="264" r:id="rId30"/>
  </p:sldIdLst>
  <p:sldSz cx="9144000" cy="5143500" type="screen16x9"/>
  <p:notesSz cx="6858000" cy="9144000"/>
  <p:embeddedFontLst>
    <p:embeddedFont>
      <p:font typeface="Wingdings 3" panose="05040102010807070707" pitchFamily="18" charset="2"/>
      <p:regular r:id="rId32"/>
    </p:embeddedFont>
    <p:embeddedFont>
      <p:font typeface="Verdana" panose="020B0604030504040204" pitchFamily="34" charset="0"/>
      <p:regular r:id="rId33"/>
      <p:bold r:id="rId34"/>
      <p:italic r:id="rId35"/>
      <p:boldItalic r:id="rId36"/>
    </p:embeddedFont>
    <p:embeddedFont>
      <p:font typeface="Lucida Sans Unicode" panose="020B0602030504020204" pitchFamily="34" charset="0"/>
      <p:regular r:id="rId37"/>
    </p:embeddedFont>
    <p:embeddedFont>
      <p:font typeface="Wingdings 2" panose="05020102010507070707" pitchFamily="18" charset="2"/>
      <p:regular r:id="rId38"/>
    </p:embeddedFont>
    <p:embeddedFont>
      <p:font typeface="Source Code Pro"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95" autoAdjust="0"/>
  </p:normalViewPr>
  <p:slideViewPr>
    <p:cSldViewPr>
      <p:cViewPr varScale="1">
        <p:scale>
          <a:sx n="62" d="100"/>
          <a:sy n="62" d="100"/>
        </p:scale>
        <p:origin x="140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4455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say that you want to record a specific time for a meeting that is going to be held today.</a:t>
            </a:r>
          </a:p>
          <a:p>
            <a:pPr lvl="0">
              <a:spcBef>
                <a:spcPts val="0"/>
              </a:spcBef>
              <a:buNone/>
            </a:pPr>
            <a:r>
              <a:rPr lang="en-SG" baseline="0" dirty="0" smtClean="0"/>
              <a:t>Simply type “Meeting 3pm” for it to be recorded into WURI, and it will be recorded right away for you.</a:t>
            </a:r>
          </a:p>
          <a:p>
            <a:pPr lvl="0">
              <a:spcBef>
                <a:spcPts val="0"/>
              </a:spcBef>
              <a:buNone/>
            </a:pPr>
            <a:r>
              <a:rPr lang="en-SG" baseline="0" dirty="0" smtClean="0"/>
              <a:t>Notice that time can also be entered together with a date,</a:t>
            </a:r>
          </a:p>
          <a:p>
            <a:pPr lvl="0">
              <a:spcBef>
                <a:spcPts val="0"/>
              </a:spcBef>
              <a:buNone/>
            </a:pPr>
            <a:r>
              <a:rPr lang="en-SG" baseline="0" dirty="0" smtClean="0"/>
              <a:t>For example, if you wish to block out 2 hours on Sunday morning to run errands, you can simply type</a:t>
            </a:r>
            <a:br>
              <a:rPr lang="en-SG" baseline="0" dirty="0" smtClean="0"/>
            </a:br>
            <a:r>
              <a:rPr lang="en-SG" baseline="0" dirty="0" smtClean="0"/>
              <a:t>“Run errands Sunday 1000-1200” and WURI will do the rest for you.</a:t>
            </a:r>
          </a:p>
        </p:txBody>
      </p:sp>
    </p:spTree>
    <p:extLst>
      <p:ext uri="{BB962C8B-B14F-4D97-AF65-F5344CB8AC3E}">
        <p14:creationId xmlns:p14="http://schemas.microsoft.com/office/powerpoint/2010/main" val="315484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If you face a similar situation, no problem! </a:t>
            </a:r>
            <a:br>
              <a:rPr lang="en-SG" baseline="0" dirty="0" smtClean="0"/>
            </a:br>
            <a:r>
              <a:rPr lang="en-SG" baseline="0" dirty="0" smtClean="0"/>
              <a:t>Just type following this format, and WURI will now record this task every week on Sunday.</a:t>
            </a:r>
            <a:br>
              <a:rPr lang="en-SG" baseline="0" dirty="0" smtClean="0"/>
            </a:br>
            <a:r>
              <a:rPr lang="en-SG" baseline="0" dirty="0" smtClean="0"/>
              <a:t>Note that in this case 1w here stands for 1 week. Similarly, 2d stands for 2 days.</a:t>
            </a:r>
            <a:br>
              <a:rPr lang="en-SG" baseline="0" dirty="0" smtClean="0"/>
            </a:br>
            <a:r>
              <a:rPr lang="en-SG" baseline="0" dirty="0" smtClean="0"/>
              <a:t>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r>
              <a:rPr lang="en-SG" baseline="0" dirty="0" smtClean="0"/>
              <a:t/>
            </a:r>
            <a:br>
              <a:rPr lang="en-SG" baseline="0" dirty="0" smtClean="0"/>
            </a:br>
            <a:r>
              <a:rPr lang="en-SG" baseline="0" dirty="0" smtClean="0"/>
              <a:t>Additionally, you can also state an end date for a recurrence. </a:t>
            </a:r>
          </a:p>
          <a:p>
            <a:pPr lvl="0">
              <a:spcBef>
                <a:spcPts val="0"/>
              </a:spcBef>
              <a:buNone/>
            </a:pPr>
            <a:r>
              <a:rPr lang="en-SG" baseline="0" dirty="0" smtClean="0"/>
              <a:t>For example, imagine that you have signed up for weekly 10am Saturday yoga lessons until the end of May.</a:t>
            </a:r>
            <a:br>
              <a:rPr lang="en-SG" baseline="0" dirty="0" smtClean="0"/>
            </a:br>
            <a:r>
              <a:rPr lang="en-SG" baseline="0" dirty="0" smtClean="0"/>
              <a:t>You could simply type “Go for yoga lessons Sat 10am 1w 31/5” and WURI will record it down for you.</a:t>
            </a:r>
            <a:endParaRPr lang="en-SG" baseline="0" dirty="0" smtClean="0"/>
          </a:p>
        </p:txBody>
      </p:sp>
    </p:spTree>
    <p:extLst>
      <p:ext uri="{BB962C8B-B14F-4D97-AF65-F5344CB8AC3E}">
        <p14:creationId xmlns:p14="http://schemas.microsoft.com/office/powerpoint/2010/main" val="244093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to editing,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
            </a:r>
            <a:br>
              <a:rPr lang="en-SG" baseline="0" dirty="0" smtClean="0"/>
            </a:br>
            <a:r>
              <a:rPr lang="en-SG" baseline="0" dirty="0" smtClean="0"/>
              <a:t>The commands used in editing are very similar to the commands for adding, in order to lessen the time you have to take to learn our intuitive commands.</a:t>
            </a:r>
            <a:br>
              <a:rPr lang="en-SG" baseline="0" dirty="0" smtClean="0"/>
            </a:br>
            <a:r>
              <a:rPr lang="en-SG" baseline="0" dirty="0" smtClean="0"/>
              <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endParaRPr lang="en-SG" baseline="0" dirty="0" smtClean="0"/>
          </a:p>
        </p:txBody>
      </p:sp>
    </p:spTree>
    <p:extLst>
      <p:ext uri="{BB962C8B-B14F-4D97-AF65-F5344CB8AC3E}">
        <p14:creationId xmlns:p14="http://schemas.microsoft.com/office/powerpoint/2010/main" val="235209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Highlight</a:t>
            </a:r>
            <a:r>
              <a:rPr lang="en-SG" baseline="0" dirty="0" smtClean="0"/>
              <a:t> the seven, or only put seven</a:t>
            </a:r>
            <a:endParaRPr lang="en-US" dirty="0"/>
          </a:p>
        </p:txBody>
      </p:sp>
    </p:spTree>
    <p:extLst>
      <p:ext uri="{BB962C8B-B14F-4D97-AF65-F5344CB8AC3E}">
        <p14:creationId xmlns:p14="http://schemas.microsoft.com/office/powerpoint/2010/main" val="358015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4</a:t>
            </a:fld>
            <a:endParaRPr lang="en-SG" dirty="0"/>
          </a:p>
        </p:txBody>
      </p:sp>
    </p:spTree>
    <p:extLst>
      <p:ext uri="{BB962C8B-B14F-4D97-AF65-F5344CB8AC3E}">
        <p14:creationId xmlns:p14="http://schemas.microsoft.com/office/powerpoint/2010/main" val="2524933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smtClean="0"/>
              <a:t>Explain why they are bad</a:t>
            </a:r>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7</a:t>
            </a:fld>
            <a:endParaRPr lang="en-SG" dirty="0"/>
          </a:p>
        </p:txBody>
      </p:sp>
    </p:spTree>
    <p:extLst>
      <p:ext uri="{BB962C8B-B14F-4D97-AF65-F5344CB8AC3E}">
        <p14:creationId xmlns:p14="http://schemas.microsoft.com/office/powerpoint/2010/main" val="41459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123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val="168659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Moving </a:t>
            </a:r>
            <a:r>
              <a:rPr lang="en-SG" baseline="0" dirty="0" smtClean="0"/>
              <a:t>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Similarly, with any other tasks without deadlines, you can simply type them in to WURI as they are.</a:t>
            </a:r>
          </a:p>
          <a:p>
            <a:pPr lvl="0">
              <a:spcBef>
                <a:spcPts val="0"/>
              </a:spcBef>
              <a:buNone/>
            </a:pPr>
            <a:endParaRPr lang="en-SG" baseline="0" dirty="0" smtClean="0"/>
          </a:p>
        </p:txBody>
      </p:sp>
    </p:spTree>
    <p:extLst>
      <p:ext uri="{BB962C8B-B14F-4D97-AF65-F5344CB8AC3E}">
        <p14:creationId xmlns:p14="http://schemas.microsoft.com/office/powerpoint/2010/main" val="414461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imagine that you are meeting a friend for lunch next Saturday.</a:t>
            </a:r>
            <a:br>
              <a:rPr lang="en-SG" baseline="0" dirty="0" smtClean="0"/>
            </a:br>
            <a:r>
              <a:rPr lang="en-SG" baseline="0" dirty="0" smtClean="0"/>
              <a:t>Simply type “Meet friend Saturday” to record it down into WURI.</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Tada, isn’t it amazing?</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Alternatively, you can also use a date to record a task in WURI or even key it down as today or tomorrow!</a:t>
            </a:r>
          </a:p>
        </p:txBody>
      </p:sp>
    </p:spTree>
    <p:extLst>
      <p:ext uri="{BB962C8B-B14F-4D97-AF65-F5344CB8AC3E}">
        <p14:creationId xmlns:p14="http://schemas.microsoft.com/office/powerpoint/2010/main" val="244659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3.gif"/><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37311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val="347857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dirty="0">
                <a:latin typeface="Verdana" panose="020B0604030504040204" pitchFamily="34" charset="0"/>
                <a:ea typeface="Verdana" panose="020B0604030504040204" pitchFamily="34" charset="0"/>
                <a:cs typeface="Verdana" panose="020B0604030504040204" pitchFamily="34" charset="0"/>
              </a:rPr>
              <a:t>Run on </a:t>
            </a:r>
            <a:r>
              <a:rPr lang="en-SG" sz="405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372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val="409239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2393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val="165934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val="70676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228600" lvl="0" indent="0" rtl="0">
              <a:spcBef>
                <a:spcPts val="0"/>
              </a:spcBef>
              <a:buNone/>
            </a:pPr>
            <a:endParaRPr lang="en" dirty="0">
              <a:latin typeface="Verdana" panose="020B0604030504040204" pitchFamily="34" charset="0"/>
              <a:ea typeface="Verdana" panose="020B0604030504040204" pitchFamily="34" charset="0"/>
              <a:cs typeface="Verdana" panose="020B0604030504040204" pitchFamily="34" charset="0"/>
            </a:endParaRPr>
          </a:p>
          <a:p>
            <a:pPr marL="228600" lvl="0" indent="0" rt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without deadlines</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“Read book”</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“Listen to music”</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“Watch a movie”</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511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date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 friend next Saturday”</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“Overseas trip 30/4”</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“Do everything tomorrow”</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178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time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“Meeting 3pm”</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“Run errands Sunday 1000-1200</a:t>
            </a:r>
            <a:r>
              <a:rPr lang="en-SG" dirty="0" smtClean="0"/>
              <a: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596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things can your mind hold in working memory?</a:t>
            </a:r>
          </a:p>
        </p:txBody>
      </p:sp>
    </p:spTree>
    <p:extLst>
      <p:ext uri="{BB962C8B-B14F-4D97-AF65-F5344CB8AC3E}">
        <p14:creationId xmlns:p14="http://schemas.microsoft.com/office/powerpoint/2010/main" val="11518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recurrence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385605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19584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275606"/>
            <a:ext cx="6936133" cy="2562240"/>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Miller’s law: An average person can hold about seven objects in working memory.</a:t>
            </a:r>
          </a:p>
        </p:txBody>
      </p:sp>
    </p:spTree>
    <p:extLst>
      <p:ext uri="{BB962C8B-B14F-4D97-AF65-F5344CB8AC3E}">
        <p14:creationId xmlns:p14="http://schemas.microsoft.com/office/powerpoint/2010/main" val="24852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78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val="295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val="240945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99" y="411511"/>
            <a:ext cx="7037403" cy="4103035"/>
          </a:xfrm>
          <a:prstGeom prst="rect">
            <a:avLst/>
          </a:prstGeom>
        </p:spPr>
      </p:pic>
    </p:spTree>
    <p:extLst>
      <p:ext uri="{BB962C8B-B14F-4D97-AF65-F5344CB8AC3E}">
        <p14:creationId xmlns:p14="http://schemas.microsoft.com/office/powerpoint/2010/main" val="26145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val="42852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val="4627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405</TotalTime>
  <Words>714</Words>
  <Application>Microsoft Office PowerPoint</Application>
  <PresentationFormat>On-screen Show (16:9)</PresentationFormat>
  <Paragraphs>134</Paragraphs>
  <Slides>29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Wingdings 3</vt:lpstr>
      <vt:lpstr>Verdana</vt:lpstr>
      <vt:lpstr>Lucida Sans Unicode</vt:lpstr>
      <vt:lpstr>Wingdings 2</vt:lpstr>
      <vt:lpstr>Arial</vt:lpstr>
      <vt:lpstr>Source Code Pro</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 and Open source</vt:lpstr>
      <vt:lpstr>Run on anything with Java</vt:lpstr>
      <vt:lpstr>Reliable</vt:lpstr>
      <vt:lpstr>PowerPoint Presentation</vt:lpstr>
      <vt:lpstr>Performance</vt:lpstr>
      <vt:lpstr>Ease of use</vt:lpstr>
      <vt:lpstr>Adding and Editing</vt:lpstr>
      <vt:lpstr>Adding – without deadlines</vt:lpstr>
      <vt:lpstr>Adding – with date</vt:lpstr>
      <vt:lpstr>Adding – with time</vt:lpstr>
      <vt:lpstr>Adding – with recurrence</vt:lpstr>
      <vt:lpstr>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Julian Chan</cp:lastModifiedBy>
  <cp:revision>41</cp:revision>
  <dcterms:modified xsi:type="dcterms:W3CDTF">2016-04-06T14:41:52Z</dcterms:modified>
</cp:coreProperties>
</file>