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25"/>
  </p:notesMasterIdLst>
  <p:sldIdLst>
    <p:sldId id="268" r:id="rId2"/>
    <p:sldId id="269" r:id="rId3"/>
    <p:sldId id="271" r:id="rId4"/>
    <p:sldId id="281" r:id="rId5"/>
    <p:sldId id="282" r:id="rId6"/>
    <p:sldId id="272" r:id="rId7"/>
    <p:sldId id="273" r:id="rId8"/>
    <p:sldId id="274" r:id="rId9"/>
    <p:sldId id="275" r:id="rId10"/>
    <p:sldId id="276" r:id="rId11"/>
    <p:sldId id="277" r:id="rId12"/>
    <p:sldId id="278" r:id="rId13"/>
    <p:sldId id="279" r:id="rId14"/>
    <p:sldId id="280" r:id="rId15"/>
    <p:sldId id="267" r:id="rId16"/>
    <p:sldId id="259" r:id="rId17"/>
    <p:sldId id="260" r:id="rId18"/>
    <p:sldId id="265" r:id="rId19"/>
    <p:sldId id="261" r:id="rId20"/>
    <p:sldId id="262" r:id="rId21"/>
    <p:sldId id="263" r:id="rId22"/>
    <p:sldId id="266" r:id="rId23"/>
    <p:sldId id="264" r:id="rId24"/>
  </p:sldIdLst>
  <p:sldSz cx="9144000" cy="5143500" type="screen16x9"/>
  <p:notesSz cx="6858000" cy="9144000"/>
  <p:embeddedFontLst>
    <p:embeddedFont>
      <p:font typeface="Wingdings 3" panose="05040102010807070707" pitchFamily="18" charset="2"/>
      <p:regular r:id="rId26"/>
    </p:embeddedFont>
    <p:embeddedFont>
      <p:font typeface="Verdana" panose="020B0604030504040204" pitchFamily="34" charset="0"/>
      <p:regular r:id="rId27"/>
      <p:bold r:id="rId28"/>
      <p:italic r:id="rId29"/>
      <p:boldItalic r:id="rId30"/>
    </p:embeddedFont>
    <p:embeddedFont>
      <p:font typeface="Lucida Sans Unicode" panose="020B0602030504020204" pitchFamily="34" charset="0"/>
      <p:regular r:id="rId31"/>
    </p:embeddedFont>
    <p:embeddedFont>
      <p:font typeface="Source Code Pro" panose="020B0604020202020204" charset="0"/>
      <p:regular r:id="rId32"/>
      <p:bold r:id="rId33"/>
    </p:embeddedFont>
    <p:embeddedFont>
      <p:font typeface="Wingdings 2" panose="05020102010507070707"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78" autoAdjust="0"/>
  </p:normalViewPr>
  <p:slideViewPr>
    <p:cSldViewPr>
      <p:cViewPr varScale="1">
        <p:scale>
          <a:sx n="84" d="100"/>
          <a:sy n="84" d="100"/>
        </p:scale>
        <p:origin x="40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4455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3</a:t>
            </a:fld>
            <a:endParaRPr lang="en-SG" dirty="0"/>
          </a:p>
        </p:txBody>
      </p:sp>
    </p:spTree>
    <p:extLst>
      <p:ext uri="{BB962C8B-B14F-4D97-AF65-F5344CB8AC3E}">
        <p14:creationId xmlns:p14="http://schemas.microsoft.com/office/powerpoint/2010/main" val="252493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6</a:t>
            </a:fld>
            <a:endParaRPr lang="en-SG" dirty="0"/>
          </a:p>
        </p:txBody>
      </p:sp>
    </p:spTree>
    <p:extLst>
      <p:ext uri="{BB962C8B-B14F-4D97-AF65-F5344CB8AC3E}">
        <p14:creationId xmlns:p14="http://schemas.microsoft.com/office/powerpoint/2010/main" val="41459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123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val="168659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lvl="0">
              <a:spcBef>
                <a:spcPts val="0"/>
              </a:spcBef>
              <a:buNone/>
            </a:pPr>
            <a:r>
              <a:rPr lang="en-SG" baseline="0" dirty="0" smtClean="0"/>
              <a:t>Now, lets just say that you are meeting a friend for lunch on this Saturday.</a:t>
            </a:r>
            <a:br>
              <a:rPr lang="en-SG" baseline="0" dirty="0" smtClean="0"/>
            </a:br>
            <a:r>
              <a:rPr lang="en-SG" baseline="0" dirty="0" smtClean="0"/>
              <a:t>Simply type “Meet friend Saturday 12pm” to record it down into WURI.</a:t>
            </a:r>
          </a:p>
          <a:p>
            <a:pPr lvl="0">
              <a:spcBef>
                <a:spcPts val="0"/>
              </a:spcBef>
              <a:buNone/>
            </a:pPr>
            <a:r>
              <a:rPr lang="en-SG" baseline="0" dirty="0" smtClean="0"/>
              <a:t>Tada, isn’t it amazing?</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4.gif"/><Relationship Id="rId4" Type="http://schemas.openxmlformats.org/officeDocument/2006/relationships/image" Target="../media/image2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37311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dirty="0">
                <a:latin typeface="Verdana" panose="020B0604030504040204" pitchFamily="34" charset="0"/>
                <a:ea typeface="Verdana" panose="020B0604030504040204" pitchFamily="34" charset="0"/>
                <a:cs typeface="Verdana" panose="020B0604030504040204" pitchFamily="34" charset="0"/>
              </a:rPr>
              <a:t>Run on </a:t>
            </a:r>
            <a:r>
              <a:rPr lang="en-SG" sz="405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372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val="409239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2393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val="165934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val="70676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things can your mind hold in working memory?</a:t>
            </a:r>
          </a:p>
        </p:txBody>
      </p:sp>
      <p:sp>
        <p:nvSpPr>
          <p:cNvPr id="2" name="Rectangle 1"/>
          <p:cNvSpPr/>
          <p:nvPr/>
        </p:nvSpPr>
        <p:spPr>
          <a:xfrm rot="21060627">
            <a:off x="3215532" y="1026616"/>
            <a:ext cx="2592288" cy="3170099"/>
          </a:xfrm>
          <a:prstGeom prst="rect">
            <a:avLst/>
          </a:prstGeom>
          <a:noFill/>
          <a:effectLst>
            <a:glow rad="228600">
              <a:schemeClr val="accent5">
                <a:satMod val="175000"/>
                <a:alpha val="40000"/>
              </a:schemeClr>
            </a:glow>
          </a:effectLst>
        </p:spPr>
        <p:txBody>
          <a:bodyPr wrap="square" lIns="91440" tIns="45720" rIns="91440" bIns="45720">
            <a:spAutoFit/>
          </a:bodyPr>
          <a:lstStyle/>
          <a:p>
            <a:pPr algn="ctr"/>
            <a:r>
              <a:rPr lang="en-US" sz="20000" b="1" dirty="0">
                <a:ln w="22225">
                  <a:solidFill>
                    <a:schemeClr val="accent2"/>
                  </a:solidFill>
                  <a:prstDash val="solid"/>
                </a:ln>
                <a:solidFill>
                  <a:schemeClr val="accent2">
                    <a:lumMod val="40000"/>
                    <a:lumOff val="60000"/>
                  </a:schemeClr>
                </a:solidFill>
                <a:latin typeface="Arial" panose="020B0604020202020204" pitchFamily="34" charset="0"/>
                <a:ea typeface="Verdana" panose="020B0604030504040204" pitchFamily="34" charset="0"/>
                <a:cs typeface="Arial" panose="020B0604020202020204" pitchFamily="34" charset="0"/>
              </a:rPr>
              <a:t>7</a:t>
            </a:r>
          </a:p>
        </p:txBody>
      </p:sp>
    </p:spTree>
    <p:extLst>
      <p:ext uri="{BB962C8B-B14F-4D97-AF65-F5344CB8AC3E}">
        <p14:creationId xmlns:p14="http://schemas.microsoft.com/office/powerpoint/2010/main" val="11518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78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val="295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val="240945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99" y="411511"/>
            <a:ext cx="7037403" cy="410303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40" y="207806"/>
            <a:ext cx="7043890" cy="4392488"/>
          </a:xfrm>
          <a:prstGeom prst="rect">
            <a:avLst/>
          </a:prstGeom>
        </p:spPr>
      </p:pic>
    </p:spTree>
    <p:extLst>
      <p:ext uri="{BB962C8B-B14F-4D97-AF65-F5344CB8AC3E}">
        <p14:creationId xmlns:p14="http://schemas.microsoft.com/office/powerpoint/2010/main" val="26145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par>
                          <p:cTn id="16" fill="hold">
                            <p:stCondLst>
                              <p:cond delay="37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val="42852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val="4627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val="347857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330</TotalTime>
  <Words>272</Words>
  <Application>Microsoft Office PowerPoint</Application>
  <PresentationFormat>On-screen Show (16:9)</PresentationFormat>
  <Paragraphs>82</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Wingdings 3</vt:lpstr>
      <vt:lpstr>Verdana</vt:lpstr>
      <vt:lpstr>Lucida Sans Unicode</vt:lpstr>
      <vt:lpstr>Source Code Pro</vt:lpstr>
      <vt:lpstr>Arial</vt:lpstr>
      <vt:lpstr>Wingdings 2</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 and Open source</vt:lpstr>
      <vt:lpstr>Run on anything with Java</vt:lpstr>
      <vt:lpstr>Reliable</vt:lpstr>
      <vt:lpstr>PowerPoint Presentation</vt:lpstr>
      <vt:lpstr>Performance</vt:lpstr>
      <vt:lpstr>Ease of use</vt:lpstr>
      <vt:lpstr>Adding and 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1</cp:lastModifiedBy>
  <cp:revision>39</cp:revision>
  <dcterms:modified xsi:type="dcterms:W3CDTF">2016-04-06T13:13:23Z</dcterms:modified>
</cp:coreProperties>
</file>