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9" r:id="rId3"/>
    <p:sldId id="263" r:id="rId4"/>
    <p:sldId id="260" r:id="rId5"/>
    <p:sldId id="261" r:id="rId6"/>
    <p:sldId id="264" r:id="rId7"/>
  </p:sldIdLst>
  <p:sldSz cx="9144000" cy="6858000" type="screen4x3"/>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92" autoAdjust="0"/>
  </p:normalViewPr>
  <p:slideViewPr>
    <p:cSldViewPr snapToGrid="0">
      <p:cViewPr varScale="1">
        <p:scale>
          <a:sx n="133" d="100"/>
          <a:sy n="133" d="100"/>
        </p:scale>
        <p:origin x="26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1EF28-A26A-47A5-B4DB-6E6AAD91E543}" type="doc">
      <dgm:prSet loTypeId="urn:microsoft.com/office/officeart/2005/8/layout/cycle2" loCatId="cycle" qsTypeId="urn:microsoft.com/office/officeart/2005/8/quickstyle/simple2" qsCatId="simple" csTypeId="urn:microsoft.com/office/officeart/2005/8/colors/accent1_3" csCatId="accent1" phldr="1"/>
      <dgm:spPr/>
      <dgm:t>
        <a:bodyPr/>
        <a:lstStyle/>
        <a:p>
          <a:endParaRPr lang="zh-SG" altLang="en-US"/>
        </a:p>
      </dgm:t>
    </dgm:pt>
    <dgm:pt modelId="{D1D1DB4A-1CCF-460B-AD5A-7F88C99B522B}">
      <dgm:prSet phldrT="[文本]"/>
      <dgm:spPr/>
      <dgm:t>
        <a:bodyPr/>
        <a:lstStyle/>
        <a:p>
          <a:r>
            <a:rPr lang="en-US" altLang="zh-SG" dirty="0" smtClean="0"/>
            <a:t>Body</a:t>
          </a:r>
          <a:endParaRPr lang="zh-SG" altLang="en-US" dirty="0"/>
        </a:p>
      </dgm:t>
    </dgm:pt>
    <dgm:pt modelId="{984AFDBD-385E-4D3E-8BA6-C70298650B85}" type="parTrans" cxnId="{E19D337C-C287-427D-BD71-D194A82901DC}">
      <dgm:prSet/>
      <dgm:spPr/>
      <dgm:t>
        <a:bodyPr/>
        <a:lstStyle/>
        <a:p>
          <a:endParaRPr lang="zh-SG" altLang="en-US"/>
        </a:p>
      </dgm:t>
    </dgm:pt>
    <dgm:pt modelId="{9FDCCEFF-D31E-46B6-9884-FAE1914A8E23}" type="sibTrans" cxnId="{E19D337C-C287-427D-BD71-D194A82901DC}">
      <dgm:prSet/>
      <dgm:spPr/>
      <dgm:t>
        <a:bodyPr/>
        <a:lstStyle/>
        <a:p>
          <a:endParaRPr lang="zh-SG" altLang="en-US"/>
        </a:p>
      </dgm:t>
    </dgm:pt>
    <dgm:pt modelId="{CE002853-9EE0-4977-827E-D4A6FB364835}">
      <dgm:prSet phldrT="[文本]"/>
      <dgm:spPr/>
      <dgm:t>
        <a:bodyPr/>
        <a:lstStyle/>
        <a:p>
          <a:r>
            <a:rPr lang="en-US" altLang="zh-SG" dirty="0" smtClean="0"/>
            <a:t>Mind</a:t>
          </a:r>
          <a:endParaRPr lang="zh-SG" altLang="en-US" dirty="0"/>
        </a:p>
      </dgm:t>
    </dgm:pt>
    <dgm:pt modelId="{FB930A7B-D311-4E82-9A7A-421756BDDD65}" type="parTrans" cxnId="{0069B75A-F70E-4449-9206-0FDA23528216}">
      <dgm:prSet/>
      <dgm:spPr/>
      <dgm:t>
        <a:bodyPr/>
        <a:lstStyle/>
        <a:p>
          <a:endParaRPr lang="zh-SG" altLang="en-US"/>
        </a:p>
      </dgm:t>
    </dgm:pt>
    <dgm:pt modelId="{BA94F0C7-8DEA-415A-A99A-61B17B9357AD}" type="sibTrans" cxnId="{0069B75A-F70E-4449-9206-0FDA23528216}">
      <dgm:prSet/>
      <dgm:spPr/>
      <dgm:t>
        <a:bodyPr/>
        <a:lstStyle/>
        <a:p>
          <a:endParaRPr lang="zh-SG" altLang="en-US"/>
        </a:p>
      </dgm:t>
    </dgm:pt>
    <dgm:pt modelId="{E553F08C-D474-4338-B0B8-0A3028AD0127}" type="pres">
      <dgm:prSet presAssocID="{F611EF28-A26A-47A5-B4DB-6E6AAD91E543}" presName="cycle" presStyleCnt="0">
        <dgm:presLayoutVars>
          <dgm:dir/>
          <dgm:resizeHandles val="exact"/>
        </dgm:presLayoutVars>
      </dgm:prSet>
      <dgm:spPr/>
    </dgm:pt>
    <dgm:pt modelId="{350D9479-FFC7-4736-A641-B6D5E04A9C5A}" type="pres">
      <dgm:prSet presAssocID="{D1D1DB4A-1CCF-460B-AD5A-7F88C99B522B}" presName="node" presStyleLbl="node1" presStyleIdx="0" presStyleCnt="2">
        <dgm:presLayoutVars>
          <dgm:bulletEnabled val="1"/>
        </dgm:presLayoutVars>
      </dgm:prSet>
      <dgm:spPr/>
      <dgm:t>
        <a:bodyPr/>
        <a:lstStyle/>
        <a:p>
          <a:endParaRPr lang="zh-SG" altLang="en-US"/>
        </a:p>
      </dgm:t>
    </dgm:pt>
    <dgm:pt modelId="{59414FDD-6E53-4AA7-ADBC-7DB3CB8F5641}" type="pres">
      <dgm:prSet presAssocID="{9FDCCEFF-D31E-46B6-9884-FAE1914A8E23}" presName="sibTrans" presStyleLbl="sibTrans2D1" presStyleIdx="0" presStyleCnt="2"/>
      <dgm:spPr/>
    </dgm:pt>
    <dgm:pt modelId="{F57151D9-1488-4268-89B5-6D7F96C0E8AD}" type="pres">
      <dgm:prSet presAssocID="{9FDCCEFF-D31E-46B6-9884-FAE1914A8E23}" presName="connectorText" presStyleLbl="sibTrans2D1" presStyleIdx="0" presStyleCnt="2"/>
      <dgm:spPr/>
    </dgm:pt>
    <dgm:pt modelId="{6CFA1C3B-E764-4C89-906C-A36ED7812F12}" type="pres">
      <dgm:prSet presAssocID="{CE002853-9EE0-4977-827E-D4A6FB364835}" presName="node" presStyleLbl="node1" presStyleIdx="1" presStyleCnt="2" custRadScaleRad="139389" custRadScaleInc="-3319">
        <dgm:presLayoutVars>
          <dgm:bulletEnabled val="1"/>
        </dgm:presLayoutVars>
      </dgm:prSet>
      <dgm:spPr/>
    </dgm:pt>
    <dgm:pt modelId="{54E05733-59C2-46D4-AEE7-15F904075BA9}" type="pres">
      <dgm:prSet presAssocID="{BA94F0C7-8DEA-415A-A99A-61B17B9357AD}" presName="sibTrans" presStyleLbl="sibTrans2D1" presStyleIdx="1" presStyleCnt="2"/>
      <dgm:spPr/>
    </dgm:pt>
    <dgm:pt modelId="{0762A9D1-028E-4A58-81D8-095D29F1EB65}" type="pres">
      <dgm:prSet presAssocID="{BA94F0C7-8DEA-415A-A99A-61B17B9357AD}" presName="connectorText" presStyleLbl="sibTrans2D1" presStyleIdx="1" presStyleCnt="2"/>
      <dgm:spPr/>
    </dgm:pt>
  </dgm:ptLst>
  <dgm:cxnLst>
    <dgm:cxn modelId="{ECEBF4ED-0D18-4885-8F7C-7B453F7482D8}" type="presOf" srcId="{9FDCCEFF-D31E-46B6-9884-FAE1914A8E23}" destId="{F57151D9-1488-4268-89B5-6D7F96C0E8AD}" srcOrd="1" destOrd="0" presId="urn:microsoft.com/office/officeart/2005/8/layout/cycle2"/>
    <dgm:cxn modelId="{28D23BEF-527A-40BA-9F5B-B3511FDA66D4}" type="presOf" srcId="{D1D1DB4A-1CCF-460B-AD5A-7F88C99B522B}" destId="{350D9479-FFC7-4736-A641-B6D5E04A9C5A}" srcOrd="0" destOrd="0" presId="urn:microsoft.com/office/officeart/2005/8/layout/cycle2"/>
    <dgm:cxn modelId="{053A9002-4FFD-4230-A51E-4C1C225CA917}" type="presOf" srcId="{BA94F0C7-8DEA-415A-A99A-61B17B9357AD}" destId="{54E05733-59C2-46D4-AEE7-15F904075BA9}" srcOrd="0" destOrd="0" presId="urn:microsoft.com/office/officeart/2005/8/layout/cycle2"/>
    <dgm:cxn modelId="{A4C40FC1-5C58-4CF7-96DF-9BFF29FA60CB}" type="presOf" srcId="{9FDCCEFF-D31E-46B6-9884-FAE1914A8E23}" destId="{59414FDD-6E53-4AA7-ADBC-7DB3CB8F5641}" srcOrd="0" destOrd="0" presId="urn:microsoft.com/office/officeart/2005/8/layout/cycle2"/>
    <dgm:cxn modelId="{E19D337C-C287-427D-BD71-D194A82901DC}" srcId="{F611EF28-A26A-47A5-B4DB-6E6AAD91E543}" destId="{D1D1DB4A-1CCF-460B-AD5A-7F88C99B522B}" srcOrd="0" destOrd="0" parTransId="{984AFDBD-385E-4D3E-8BA6-C70298650B85}" sibTransId="{9FDCCEFF-D31E-46B6-9884-FAE1914A8E23}"/>
    <dgm:cxn modelId="{EE74E449-4C86-4E63-ACAC-EF02C9C38D05}" type="presOf" srcId="{BA94F0C7-8DEA-415A-A99A-61B17B9357AD}" destId="{0762A9D1-028E-4A58-81D8-095D29F1EB65}" srcOrd="1" destOrd="0" presId="urn:microsoft.com/office/officeart/2005/8/layout/cycle2"/>
    <dgm:cxn modelId="{0069B75A-F70E-4449-9206-0FDA23528216}" srcId="{F611EF28-A26A-47A5-B4DB-6E6AAD91E543}" destId="{CE002853-9EE0-4977-827E-D4A6FB364835}" srcOrd="1" destOrd="0" parTransId="{FB930A7B-D311-4E82-9A7A-421756BDDD65}" sibTransId="{BA94F0C7-8DEA-415A-A99A-61B17B9357AD}"/>
    <dgm:cxn modelId="{4C67A1D7-43B2-40B9-8C8B-ACFE6C8C0F64}" type="presOf" srcId="{CE002853-9EE0-4977-827E-D4A6FB364835}" destId="{6CFA1C3B-E764-4C89-906C-A36ED7812F12}" srcOrd="0" destOrd="0" presId="urn:microsoft.com/office/officeart/2005/8/layout/cycle2"/>
    <dgm:cxn modelId="{F0A5D3A2-6643-4924-A01B-C5BC5EC5391D}" type="presOf" srcId="{F611EF28-A26A-47A5-B4DB-6E6AAD91E543}" destId="{E553F08C-D474-4338-B0B8-0A3028AD0127}" srcOrd="0" destOrd="0" presId="urn:microsoft.com/office/officeart/2005/8/layout/cycle2"/>
    <dgm:cxn modelId="{C637B5D1-E0D9-4254-9A6F-6DA05154AEDD}" type="presParOf" srcId="{E553F08C-D474-4338-B0B8-0A3028AD0127}" destId="{350D9479-FFC7-4736-A641-B6D5E04A9C5A}" srcOrd="0" destOrd="0" presId="urn:microsoft.com/office/officeart/2005/8/layout/cycle2"/>
    <dgm:cxn modelId="{914203E2-D19E-46C5-BA71-52797C4ED800}" type="presParOf" srcId="{E553F08C-D474-4338-B0B8-0A3028AD0127}" destId="{59414FDD-6E53-4AA7-ADBC-7DB3CB8F5641}" srcOrd="1" destOrd="0" presId="urn:microsoft.com/office/officeart/2005/8/layout/cycle2"/>
    <dgm:cxn modelId="{B6FDBC25-E729-4ECF-81EA-D2A6DE0C07CB}" type="presParOf" srcId="{59414FDD-6E53-4AA7-ADBC-7DB3CB8F5641}" destId="{F57151D9-1488-4268-89B5-6D7F96C0E8AD}" srcOrd="0" destOrd="0" presId="urn:microsoft.com/office/officeart/2005/8/layout/cycle2"/>
    <dgm:cxn modelId="{0EA45097-126E-42F4-9455-80A6DE40AD80}" type="presParOf" srcId="{E553F08C-D474-4338-B0B8-0A3028AD0127}" destId="{6CFA1C3B-E764-4C89-906C-A36ED7812F12}" srcOrd="2" destOrd="0" presId="urn:microsoft.com/office/officeart/2005/8/layout/cycle2"/>
    <dgm:cxn modelId="{8D280AE1-4C73-4A3B-A010-078D98C243DC}" type="presParOf" srcId="{E553F08C-D474-4338-B0B8-0A3028AD0127}" destId="{54E05733-59C2-46D4-AEE7-15F904075BA9}" srcOrd="3" destOrd="0" presId="urn:microsoft.com/office/officeart/2005/8/layout/cycle2"/>
    <dgm:cxn modelId="{2E3AE8FA-1D0D-4F40-9650-EF25B787B8FC}" type="presParOf" srcId="{54E05733-59C2-46D4-AEE7-15F904075BA9}" destId="{0762A9D1-028E-4A58-81D8-095D29F1EB6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D9479-FFC7-4736-A641-B6D5E04A9C5A}">
      <dsp:nvSpPr>
        <dsp:cNvPr id="0" name=""/>
        <dsp:cNvSpPr/>
      </dsp:nvSpPr>
      <dsp:spPr>
        <a:xfrm>
          <a:off x="1277" y="838"/>
          <a:ext cx="1832615" cy="1832615"/>
        </a:xfrm>
        <a:prstGeom prst="ellipse">
          <a:avLst/>
        </a:prstGeom>
        <a:solidFill>
          <a:schemeClr val="accent1">
            <a:shade val="8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altLang="zh-SG" sz="3800" kern="1200" dirty="0" smtClean="0"/>
            <a:t>Body</a:t>
          </a:r>
          <a:endParaRPr lang="zh-SG" altLang="en-US" sz="3800" kern="1200" dirty="0"/>
        </a:p>
      </dsp:txBody>
      <dsp:txXfrm>
        <a:off x="269657" y="269218"/>
        <a:ext cx="1295855" cy="1295855"/>
      </dsp:txXfrm>
    </dsp:sp>
    <dsp:sp modelId="{59414FDD-6E53-4AA7-ADBC-7DB3CB8F5641}">
      <dsp:nvSpPr>
        <dsp:cNvPr id="0" name=""/>
        <dsp:cNvSpPr/>
      </dsp:nvSpPr>
      <dsp:spPr>
        <a:xfrm rot="21598833">
          <a:off x="1698491" y="-260094"/>
          <a:ext cx="1171308" cy="618507"/>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SG" altLang="en-US" sz="2600" kern="1200"/>
        </a:p>
      </dsp:txBody>
      <dsp:txXfrm>
        <a:off x="1698491" y="-136362"/>
        <a:ext cx="985756" cy="371105"/>
      </dsp:txXfrm>
    </dsp:sp>
    <dsp:sp modelId="{6CFA1C3B-E764-4C89-906C-A36ED7812F12}">
      <dsp:nvSpPr>
        <dsp:cNvPr id="0" name=""/>
        <dsp:cNvSpPr/>
      </dsp:nvSpPr>
      <dsp:spPr>
        <a:xfrm>
          <a:off x="2800959" y="0"/>
          <a:ext cx="1832615" cy="1832615"/>
        </a:xfrm>
        <a:prstGeom prst="ellipse">
          <a:avLst/>
        </a:prstGeom>
        <a:solidFill>
          <a:schemeClr val="accent1">
            <a:shade val="80000"/>
            <a:hueOff val="-152183"/>
            <a:satOff val="-52530"/>
            <a:lumOff val="3664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altLang="zh-SG" sz="3800" kern="1200" dirty="0" smtClean="0"/>
            <a:t>Mind</a:t>
          </a:r>
          <a:endParaRPr lang="zh-SG" altLang="en-US" sz="3800" kern="1200" dirty="0"/>
        </a:p>
      </dsp:txBody>
      <dsp:txXfrm>
        <a:off x="3069339" y="268380"/>
        <a:ext cx="1295855" cy="1295855"/>
      </dsp:txXfrm>
    </dsp:sp>
    <dsp:sp modelId="{54E05733-59C2-46D4-AEE7-15F904075BA9}">
      <dsp:nvSpPr>
        <dsp:cNvPr id="0" name=""/>
        <dsp:cNvSpPr/>
      </dsp:nvSpPr>
      <dsp:spPr>
        <a:xfrm rot="10799106">
          <a:off x="1765051" y="1475219"/>
          <a:ext cx="1171859" cy="618507"/>
        </a:xfrm>
        <a:prstGeom prst="rightArrow">
          <a:avLst>
            <a:gd name="adj1" fmla="val 60000"/>
            <a:gd name="adj2" fmla="val 50000"/>
          </a:avLst>
        </a:prstGeom>
        <a:solidFill>
          <a:schemeClr val="accent1">
            <a:shade val="90000"/>
            <a:hueOff val="-152964"/>
            <a:satOff val="-52530"/>
            <a:lumOff val="3474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SG" altLang="en-US" sz="2600" kern="1200"/>
        </a:p>
      </dsp:txBody>
      <dsp:txXfrm rot="10800000">
        <a:off x="1950603" y="1598896"/>
        <a:ext cx="986307" cy="3711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430E2-E71A-4A01-8927-D9FFBBA4F669}" type="datetimeFigureOut">
              <a:rPr lang="zh-SG" altLang="en-US" smtClean="0"/>
              <a:t>29/1/2016</a:t>
            </a:fld>
            <a:endParaRPr lang="zh-SG"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1EC1D-0087-4192-9EEB-BFDFC93C89F6}" type="slidenum">
              <a:rPr lang="zh-SG" altLang="en-US" smtClean="0"/>
              <a:t>‹#›</a:t>
            </a:fld>
            <a:endParaRPr lang="zh-SG" altLang="en-US"/>
          </a:p>
        </p:txBody>
      </p:sp>
    </p:spTree>
    <p:extLst>
      <p:ext uri="{BB962C8B-B14F-4D97-AF65-F5344CB8AC3E}">
        <p14:creationId xmlns:p14="http://schemas.microsoft.com/office/powerpoint/2010/main" val="428781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Body</a:t>
            </a:r>
            <a:r>
              <a:rPr lang="en-US" altLang="zh-SG" baseline="0" dirty="0" smtClean="0"/>
              <a:t> language conveys more information about your mind state than the spoken language, so we need to manage our body language in interviews. Our body and mind are close related. People infer our mind-state from our body movement, because our body movement is determined by our mind-state.</a:t>
            </a:r>
          </a:p>
          <a:p>
            <a:endParaRPr lang="en-US" altLang="zh-SG" baseline="0" dirty="0" smtClean="0"/>
          </a:p>
          <a:p>
            <a:r>
              <a:rPr lang="en-US" altLang="zh-SG" baseline="0" dirty="0" smtClean="0"/>
              <a:t>Manage of body movement is essentially the management of our mind state.</a:t>
            </a:r>
          </a:p>
          <a:p>
            <a:endParaRPr lang="en-US" altLang="zh-SG" baseline="0" dirty="0" smtClean="0"/>
          </a:p>
          <a:p>
            <a:r>
              <a:rPr lang="en-US" altLang="zh-SG" baseline="0" dirty="0" smtClean="0"/>
              <a:t>Mind comes first.</a:t>
            </a:r>
          </a:p>
          <a:p>
            <a:endParaRPr lang="en-US" altLang="zh-SG" baseline="0" dirty="0" smtClean="0"/>
          </a:p>
          <a:p>
            <a:r>
              <a:rPr lang="en-US" altLang="zh-SG" dirty="0" smtClean="0"/>
              <a:t>Confident</a:t>
            </a:r>
            <a:r>
              <a:rPr lang="en-US" altLang="zh-SG" baseline="0" dirty="0" smtClean="0"/>
              <a:t> people naturally look convincing and passionate people naturally uses body movement to convey ideas.</a:t>
            </a:r>
          </a:p>
          <a:p>
            <a:endParaRPr lang="en-US" altLang="zh-SG" baseline="0" dirty="0" smtClean="0"/>
          </a:p>
          <a:p>
            <a:r>
              <a:rPr lang="en-US" altLang="zh-CN" dirty="0" smtClean="0"/>
              <a:t>If the mind is nervous, you cannot stop being look nervous. You may try to stop scratching</a:t>
            </a:r>
            <a:r>
              <a:rPr lang="en-US" altLang="zh-CN" baseline="0" dirty="0" smtClean="0"/>
              <a:t> the hair, but you may not notice your voice is shaking. There are endless list of things to be fixed if the mind is not prepared.</a:t>
            </a:r>
          </a:p>
        </p:txBody>
      </p:sp>
      <p:sp>
        <p:nvSpPr>
          <p:cNvPr id="4" name="灯片编号占位符 3"/>
          <p:cNvSpPr>
            <a:spLocks noGrp="1"/>
          </p:cNvSpPr>
          <p:nvPr>
            <p:ph type="sldNum" sz="quarter" idx="10"/>
          </p:nvPr>
        </p:nvSpPr>
        <p:spPr/>
        <p:txBody>
          <a:bodyPr/>
          <a:lstStyle/>
          <a:p>
            <a:fld id="{5501EC1D-0087-4192-9EEB-BFDFC93C89F6}" type="slidenum">
              <a:rPr lang="zh-SG" altLang="en-US" smtClean="0"/>
              <a:t>3</a:t>
            </a:fld>
            <a:endParaRPr lang="zh-SG" altLang="en-US"/>
          </a:p>
        </p:txBody>
      </p:sp>
    </p:spTree>
    <p:extLst>
      <p:ext uri="{BB962C8B-B14F-4D97-AF65-F5344CB8AC3E}">
        <p14:creationId xmlns:p14="http://schemas.microsoft.com/office/powerpoint/2010/main" val="51807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You</a:t>
            </a:r>
            <a:r>
              <a:rPr lang="en-US" altLang="zh-SG" baseline="0" dirty="0" smtClean="0"/>
              <a:t> and your interviewer meet for a purpose. With the limited time, you need to give your interviewers as much evidences as you can to convince him/her that you fit the requirement for the opportunity.</a:t>
            </a:r>
          </a:p>
          <a:p>
            <a:endParaRPr lang="en-US" altLang="zh-SG" baseline="0" dirty="0" smtClean="0"/>
          </a:p>
          <a:p>
            <a:r>
              <a:rPr lang="en-US" altLang="zh-SG" baseline="0" dirty="0" smtClean="0"/>
              <a:t>This is so important as I want to share about my personal experience here.</a:t>
            </a:r>
          </a:p>
          <a:p>
            <a:endParaRPr lang="en-US" altLang="zh-SG" baseline="0" dirty="0" smtClean="0"/>
          </a:p>
          <a:p>
            <a:r>
              <a:rPr lang="en-US" altLang="zh-SG" baseline="0" dirty="0" smtClean="0"/>
              <a:t>I have failed the USP interview…. Because… </a:t>
            </a:r>
            <a:endParaRPr lang="zh-SG" altLang="en-US" dirty="0"/>
          </a:p>
        </p:txBody>
      </p:sp>
      <p:sp>
        <p:nvSpPr>
          <p:cNvPr id="4" name="灯片编号占位符 3"/>
          <p:cNvSpPr>
            <a:spLocks noGrp="1"/>
          </p:cNvSpPr>
          <p:nvPr>
            <p:ph type="sldNum" sz="quarter" idx="10"/>
          </p:nvPr>
        </p:nvSpPr>
        <p:spPr/>
        <p:txBody>
          <a:bodyPr/>
          <a:lstStyle/>
          <a:p>
            <a:fld id="{5501EC1D-0087-4192-9EEB-BFDFC93C89F6}" type="slidenum">
              <a:rPr lang="zh-SG" altLang="en-US" smtClean="0"/>
              <a:t>4</a:t>
            </a:fld>
            <a:endParaRPr lang="zh-SG" altLang="en-US"/>
          </a:p>
        </p:txBody>
      </p:sp>
    </p:spTree>
    <p:extLst>
      <p:ext uri="{BB962C8B-B14F-4D97-AF65-F5344CB8AC3E}">
        <p14:creationId xmlns:p14="http://schemas.microsoft.com/office/powerpoint/2010/main" val="107213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This</a:t>
            </a:r>
            <a:r>
              <a:rPr lang="en-US" altLang="zh-SG" baseline="0" dirty="0" smtClean="0"/>
              <a:t> is an job description taken from the </a:t>
            </a:r>
            <a:r>
              <a:rPr lang="en-US" altLang="zh-SG" baseline="0" dirty="0" err="1" smtClean="0"/>
              <a:t>Stjobs</a:t>
            </a:r>
            <a:r>
              <a:rPr lang="en-US" altLang="zh-SG" baseline="0" dirty="0" smtClean="0"/>
              <a:t> website. The left-side is the text description which is not supposed to be read. On the right I have extracted 3 points from the job description.</a:t>
            </a:r>
          </a:p>
          <a:p>
            <a:endParaRPr lang="en-US" altLang="zh-SG" baseline="0" dirty="0" smtClean="0"/>
          </a:p>
          <a:p>
            <a:r>
              <a:rPr lang="en-US" altLang="zh-SG" baseline="0" dirty="0" smtClean="0"/>
              <a:t>So how should you fit yourself in the job description?</a:t>
            </a:r>
          </a:p>
          <a:p>
            <a:endParaRPr lang="en-US" altLang="zh-SG" baseline="0" dirty="0" smtClean="0"/>
          </a:p>
          <a:p>
            <a:r>
              <a:rPr lang="en-US" altLang="zh-SG" baseline="0" dirty="0" smtClean="0"/>
              <a:t>Performance driven: it stresses on the meritocracy nature of the company. Monetary result is the most essential quality for them. Do not discuss your vision and values, but share with them your working experience. You may want to talk about how did you achieve above-average result in your field. E.g. in preparing of the final exam, knowing that I am unable to get all the As, I do detailed revision for the courses I am good at to ensure an A and trying all the past-year papers for the modules which I am not good at to quickly improve my grade, finally I secured my second-class honor.</a:t>
            </a:r>
          </a:p>
          <a:p>
            <a:endParaRPr lang="en-US" altLang="zh-SG" baseline="0" dirty="0" smtClean="0"/>
          </a:p>
          <a:p>
            <a:r>
              <a:rPr lang="en-US" altLang="zh-SG" baseline="0" dirty="0" smtClean="0"/>
              <a:t>Support: being responsive and know how to resolve team collaboration problems</a:t>
            </a:r>
          </a:p>
          <a:p>
            <a:endParaRPr lang="en-US" altLang="zh-SG" baseline="0" dirty="0" smtClean="0"/>
          </a:p>
          <a:p>
            <a:r>
              <a:rPr lang="en-US" altLang="zh-SG" baseline="0" dirty="0" smtClean="0"/>
              <a:t>Attractive scheme: tricky part, it is not difficult to design an attractive commission scheme. Giving more money is apparently more attractive. Unfortunately, this requirement is asking you to exploit your co-workers to the largest extent with as little rewards as possible. How to respond to such a requirement? This is an art, not a science, so you need to show them you are a successful, exploitive person. E.g. I am very strict at my co-workers, because I can give them an offer that they cannot resist. For example, ….</a:t>
            </a:r>
          </a:p>
          <a:p>
            <a:endParaRPr lang="zh-SG" altLang="en-US" dirty="0"/>
          </a:p>
        </p:txBody>
      </p:sp>
      <p:sp>
        <p:nvSpPr>
          <p:cNvPr id="4" name="灯片编号占位符 3"/>
          <p:cNvSpPr>
            <a:spLocks noGrp="1"/>
          </p:cNvSpPr>
          <p:nvPr>
            <p:ph type="sldNum" sz="quarter" idx="10"/>
          </p:nvPr>
        </p:nvSpPr>
        <p:spPr/>
        <p:txBody>
          <a:bodyPr/>
          <a:lstStyle/>
          <a:p>
            <a:fld id="{5501EC1D-0087-4192-9EEB-BFDFC93C89F6}" type="slidenum">
              <a:rPr lang="zh-SG" altLang="en-US" smtClean="0"/>
              <a:t>5</a:t>
            </a:fld>
            <a:endParaRPr lang="zh-SG" altLang="en-US"/>
          </a:p>
        </p:txBody>
      </p:sp>
    </p:spTree>
    <p:extLst>
      <p:ext uri="{BB962C8B-B14F-4D97-AF65-F5344CB8AC3E}">
        <p14:creationId xmlns:p14="http://schemas.microsoft.com/office/powerpoint/2010/main" val="23193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71024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7979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6954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40862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237922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36672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95988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12453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28562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8" name="Footer Placeholder 7"/>
          <p:cNvSpPr>
            <a:spLocks noGrp="1"/>
          </p:cNvSpPr>
          <p:nvPr>
            <p:ph type="ftr" sz="quarter" idx="11"/>
          </p:nvPr>
        </p:nvSpPr>
        <p:spPr/>
        <p:txBody>
          <a:bodyPr/>
          <a:lstStyle/>
          <a:p>
            <a:endParaRPr lang="zh-SG" altLang="en-US"/>
          </a:p>
        </p:txBody>
      </p:sp>
      <p:sp>
        <p:nvSpPr>
          <p:cNvPr id="9" name="Slide Number Placeholder 8"/>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5451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4" name="Footer Placeholder 3"/>
          <p:cNvSpPr>
            <a:spLocks noGrp="1"/>
          </p:cNvSpPr>
          <p:nvPr>
            <p:ph type="ftr" sz="quarter" idx="11"/>
          </p:nvPr>
        </p:nvSpPr>
        <p:spPr/>
        <p:txBody>
          <a:bodyPr/>
          <a:lstStyle/>
          <a:p>
            <a:endParaRPr lang="zh-SG" altLang="en-US"/>
          </a:p>
        </p:txBody>
      </p:sp>
      <p:sp>
        <p:nvSpPr>
          <p:cNvPr id="5" name="Slide Number Placeholder 4"/>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39439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69040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07F1D-6EC5-4E99-BA92-5EA217BDCEFD}" type="datetimeFigureOut">
              <a:rPr lang="zh-SG" altLang="en-US" smtClean="0"/>
              <a:t>29/1/2016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45128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2914357" y="6041361"/>
            <a:ext cx="732659" cy="365125"/>
          </a:xfrm>
        </p:spPr>
        <p:txBody>
          <a:bodyPr/>
          <a:lstStyle/>
          <a:p>
            <a:fld id="{CCC07F1D-6EC5-4E99-BA92-5EA217BDCEFD}" type="datetimeFigureOut">
              <a:rPr lang="zh-SG" altLang="en-US" smtClean="0"/>
              <a:t>29/1/2016</a:t>
            </a:fld>
            <a:endParaRPr lang="zh-SG" altLang="en-US"/>
          </a:p>
        </p:txBody>
      </p:sp>
      <p:sp>
        <p:nvSpPr>
          <p:cNvPr id="6" name="Footer Placeholder 5"/>
          <p:cNvSpPr>
            <a:spLocks noGrp="1"/>
          </p:cNvSpPr>
          <p:nvPr>
            <p:ph type="ftr" sz="quarter" idx="11"/>
          </p:nvPr>
        </p:nvSpPr>
        <p:spPr>
          <a:xfrm>
            <a:off x="442797" y="6041361"/>
            <a:ext cx="2471560" cy="365125"/>
          </a:xfrm>
        </p:spPr>
        <p:txBody>
          <a:bodyPr/>
          <a:lstStyle/>
          <a:p>
            <a:endParaRPr lang="zh-SG" altLang="en-US"/>
          </a:p>
        </p:txBody>
      </p:sp>
      <p:sp>
        <p:nvSpPr>
          <p:cNvPr id="7" name="Slide Number Placeholder 6"/>
          <p:cNvSpPr>
            <a:spLocks noGrp="1"/>
          </p:cNvSpPr>
          <p:nvPr>
            <p:ph type="sldNum" sz="quarter" idx="12"/>
          </p:nvPr>
        </p:nvSpPr>
        <p:spPr>
          <a:xfrm>
            <a:off x="3647017" y="5915887"/>
            <a:ext cx="796616" cy="490599"/>
          </a:xfrm>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52120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zh-SG" alt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CCC07F1D-6EC5-4E99-BA92-5EA217BDCEFD}" type="datetimeFigureOut">
              <a:rPr lang="zh-SG" altLang="en-US" smtClean="0"/>
              <a:t>29/1/2016</a:t>
            </a:fld>
            <a:endParaRPr lang="zh-SG" alt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8975268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altLang="zh-SG" dirty="0" smtClean="0"/>
              <a:t>Interview Skills</a:t>
            </a:r>
            <a:endParaRPr lang="zh-SG" altLang="en-US" dirty="0"/>
          </a:p>
        </p:txBody>
      </p:sp>
      <p:sp>
        <p:nvSpPr>
          <p:cNvPr id="3" name="副标题 2"/>
          <p:cNvSpPr>
            <a:spLocks noGrp="1"/>
          </p:cNvSpPr>
          <p:nvPr>
            <p:ph type="subTitle" idx="1"/>
          </p:nvPr>
        </p:nvSpPr>
        <p:spPr/>
        <p:txBody>
          <a:bodyPr/>
          <a:lstStyle/>
          <a:p>
            <a:r>
              <a:rPr lang="en-SG" altLang="zh-SG" dirty="0" smtClean="0"/>
              <a:t>By Group 4</a:t>
            </a:r>
            <a:endParaRPr lang="zh-SG" altLang="en-US" dirty="0"/>
          </a:p>
        </p:txBody>
      </p:sp>
      <p:sp>
        <p:nvSpPr>
          <p:cNvPr id="4" name="文本框 3"/>
          <p:cNvSpPr txBox="1"/>
          <p:nvPr/>
        </p:nvSpPr>
        <p:spPr>
          <a:xfrm>
            <a:off x="7597498" y="6324299"/>
            <a:ext cx="1317990" cy="369332"/>
          </a:xfrm>
          <a:prstGeom prst="rect">
            <a:avLst/>
          </a:prstGeom>
          <a:noFill/>
        </p:spPr>
        <p:txBody>
          <a:bodyPr wrap="none" rtlCol="0">
            <a:spAutoFit/>
          </a:bodyPr>
          <a:lstStyle/>
          <a:p>
            <a:r>
              <a:rPr lang="en-SG" altLang="zh-SG" dirty="0" smtClean="0"/>
              <a:t>Date here</a:t>
            </a:r>
            <a:endParaRPr lang="zh-SG" altLang="en-US" dirty="0"/>
          </a:p>
        </p:txBody>
      </p:sp>
    </p:spTree>
    <p:extLst>
      <p:ext uri="{BB962C8B-B14F-4D97-AF65-F5344CB8AC3E}">
        <p14:creationId xmlns:p14="http://schemas.microsoft.com/office/powerpoint/2010/main" val="428063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a:t>General skills</a:t>
            </a:r>
            <a:endParaRPr lang="zh-SG" altLang="en-US" dirty="0"/>
          </a:p>
        </p:txBody>
      </p:sp>
      <p:sp>
        <p:nvSpPr>
          <p:cNvPr id="3" name="文本占位符 2"/>
          <p:cNvSpPr>
            <a:spLocks noGrp="1"/>
          </p:cNvSpPr>
          <p:nvPr>
            <p:ph type="body" idx="1"/>
          </p:nvPr>
        </p:nvSpPr>
        <p:spPr>
          <a:xfrm>
            <a:off x="804863" y="5281200"/>
            <a:ext cx="7526337" cy="628647"/>
          </a:xfrm>
        </p:spPr>
        <p:txBody>
          <a:bodyPr/>
          <a:lstStyle/>
          <a:p>
            <a:r>
              <a:rPr lang="en-SG" altLang="zh-SG" dirty="0" smtClean="0"/>
              <a:t>Body management | give relevant answer</a:t>
            </a:r>
            <a:endParaRPr lang="zh-SG" altLang="en-US" dirty="0"/>
          </a:p>
        </p:txBody>
      </p:sp>
    </p:spTree>
    <p:extLst>
      <p:ext uri="{BB962C8B-B14F-4D97-AF65-F5344CB8AC3E}">
        <p14:creationId xmlns:p14="http://schemas.microsoft.com/office/powerpoint/2010/main" val="163803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SG" dirty="0" smtClean="0"/>
              <a:t>Manage your mind</a:t>
            </a:r>
            <a:endParaRPr lang="zh-SG"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80545936"/>
              </p:ext>
            </p:extLst>
          </p:nvPr>
        </p:nvGraphicFramePr>
        <p:xfrm>
          <a:off x="2118410" y="2654501"/>
          <a:ext cx="4633575" cy="1834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1182734" y="4960800"/>
            <a:ext cx="2584362" cy="1200329"/>
          </a:xfrm>
          <a:prstGeom prst="rect">
            <a:avLst/>
          </a:prstGeom>
          <a:noFill/>
        </p:spPr>
        <p:txBody>
          <a:bodyPr wrap="none" rtlCol="0">
            <a:spAutoFit/>
          </a:bodyPr>
          <a:lstStyle/>
          <a:p>
            <a:pPr algn="r"/>
            <a:r>
              <a:rPr lang="en-US" altLang="zh-SG" dirty="0" smtClean="0"/>
              <a:t>Fidgety movements</a:t>
            </a:r>
          </a:p>
          <a:p>
            <a:pPr algn="r"/>
            <a:r>
              <a:rPr lang="en-US" altLang="zh-SG" dirty="0" smtClean="0"/>
              <a:t>Defensive position</a:t>
            </a:r>
          </a:p>
          <a:p>
            <a:pPr algn="r"/>
            <a:r>
              <a:rPr lang="en-US" altLang="zh-SG" dirty="0" smtClean="0"/>
              <a:t>Avoid of eye contact</a:t>
            </a:r>
          </a:p>
          <a:p>
            <a:pPr algn="r"/>
            <a:r>
              <a:rPr lang="en-US" altLang="zh-SG" dirty="0" smtClean="0"/>
              <a:t>Lack of energy</a:t>
            </a:r>
            <a:endParaRPr lang="zh-SG" altLang="en-US" dirty="0"/>
          </a:p>
        </p:txBody>
      </p:sp>
      <p:sp>
        <p:nvSpPr>
          <p:cNvPr id="6" name="文本框 5"/>
          <p:cNvSpPr txBox="1"/>
          <p:nvPr/>
        </p:nvSpPr>
        <p:spPr>
          <a:xfrm>
            <a:off x="3823200" y="2520235"/>
            <a:ext cx="1027845" cy="369332"/>
          </a:xfrm>
          <a:prstGeom prst="rect">
            <a:avLst/>
          </a:prstGeom>
          <a:noFill/>
        </p:spPr>
        <p:txBody>
          <a:bodyPr wrap="none" rtlCol="0">
            <a:spAutoFit/>
          </a:bodyPr>
          <a:lstStyle/>
          <a:p>
            <a:r>
              <a:rPr lang="en-US" altLang="zh-SG" dirty="0" smtClean="0"/>
              <a:t>convey</a:t>
            </a:r>
            <a:endParaRPr lang="zh-SG" altLang="en-US" dirty="0"/>
          </a:p>
        </p:txBody>
      </p:sp>
      <p:sp>
        <p:nvSpPr>
          <p:cNvPr id="7" name="文本框 6"/>
          <p:cNvSpPr txBox="1"/>
          <p:nvPr/>
        </p:nvSpPr>
        <p:spPr>
          <a:xfrm>
            <a:off x="4075200" y="4225865"/>
            <a:ext cx="970137" cy="369332"/>
          </a:xfrm>
          <a:prstGeom prst="rect">
            <a:avLst/>
          </a:prstGeom>
          <a:noFill/>
        </p:spPr>
        <p:txBody>
          <a:bodyPr wrap="none" rtlCol="0">
            <a:spAutoFit/>
          </a:bodyPr>
          <a:lstStyle/>
          <a:p>
            <a:r>
              <a:rPr lang="en-US" altLang="zh-SG" dirty="0" smtClean="0"/>
              <a:t>control</a:t>
            </a:r>
            <a:endParaRPr lang="zh-SG" altLang="en-US" dirty="0"/>
          </a:p>
        </p:txBody>
      </p:sp>
      <p:sp>
        <p:nvSpPr>
          <p:cNvPr id="8" name="文本框 7"/>
          <p:cNvSpPr txBox="1"/>
          <p:nvPr/>
        </p:nvSpPr>
        <p:spPr>
          <a:xfrm>
            <a:off x="5045337" y="4960800"/>
            <a:ext cx="2374368" cy="1200329"/>
          </a:xfrm>
          <a:prstGeom prst="rect">
            <a:avLst/>
          </a:prstGeom>
          <a:noFill/>
        </p:spPr>
        <p:txBody>
          <a:bodyPr wrap="none" rtlCol="0">
            <a:spAutoFit/>
          </a:bodyPr>
          <a:lstStyle/>
          <a:p>
            <a:r>
              <a:rPr lang="en-US" altLang="zh-SG" dirty="0" smtClean="0"/>
              <a:t>Nervousness</a:t>
            </a:r>
          </a:p>
          <a:p>
            <a:r>
              <a:rPr lang="en-US" altLang="zh-SG" dirty="0" smtClean="0"/>
              <a:t>Lack of confidence</a:t>
            </a:r>
          </a:p>
          <a:p>
            <a:r>
              <a:rPr lang="en-US" altLang="zh-SG" dirty="0" smtClean="0"/>
              <a:t>Untruthfulness</a:t>
            </a:r>
          </a:p>
          <a:p>
            <a:r>
              <a:rPr lang="en-US" altLang="zh-SG" dirty="0" smtClean="0"/>
              <a:t>Boredom</a:t>
            </a:r>
          </a:p>
        </p:txBody>
      </p:sp>
    </p:spTree>
    <p:extLst>
      <p:ext uri="{BB962C8B-B14F-4D97-AF65-F5344CB8AC3E}">
        <p14:creationId xmlns:p14="http://schemas.microsoft.com/office/powerpoint/2010/main" val="248777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altLang="zh-SG" dirty="0" smtClean="0"/>
              <a:t>Give </a:t>
            </a:r>
            <a:r>
              <a:rPr lang="en-SG" altLang="zh-SG" dirty="0"/>
              <a:t>relevant </a:t>
            </a:r>
            <a:r>
              <a:rPr lang="en-SG" altLang="zh-SG" dirty="0" smtClean="0"/>
              <a:t>answers</a:t>
            </a:r>
            <a:endParaRPr lang="zh-SG" altLang="en-US" dirty="0"/>
          </a:p>
        </p:txBody>
      </p:sp>
      <p:sp>
        <p:nvSpPr>
          <p:cNvPr id="5" name="内容占位符 4"/>
          <p:cNvSpPr>
            <a:spLocks noGrp="1"/>
          </p:cNvSpPr>
          <p:nvPr>
            <p:ph idx="1"/>
          </p:nvPr>
        </p:nvSpPr>
        <p:spPr/>
        <p:txBody>
          <a:bodyPr/>
          <a:lstStyle/>
          <a:p>
            <a:r>
              <a:rPr lang="en-US" altLang="zh-SG" dirty="0" smtClean="0"/>
              <a:t>Know what are the interviewers looking for.</a:t>
            </a:r>
          </a:p>
          <a:p>
            <a:r>
              <a:rPr lang="en-US" altLang="zh-SG" dirty="0" smtClean="0"/>
              <a:t>Fit your ability into their requirement.</a:t>
            </a:r>
            <a:endParaRPr lang="zh-SG" altLang="en-US" dirty="0"/>
          </a:p>
        </p:txBody>
      </p:sp>
    </p:spTree>
    <p:extLst>
      <p:ext uri="{BB962C8B-B14F-4D97-AF65-F5344CB8AC3E}">
        <p14:creationId xmlns:p14="http://schemas.microsoft.com/office/powerpoint/2010/main" val="27770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altLang="zh-SG" dirty="0" smtClean="0"/>
              <a:t>Give </a:t>
            </a:r>
            <a:r>
              <a:rPr lang="en-SG" altLang="zh-SG" dirty="0"/>
              <a:t>relevant </a:t>
            </a:r>
            <a:r>
              <a:rPr lang="en-SG" altLang="zh-SG" dirty="0" smtClean="0"/>
              <a:t>answers</a:t>
            </a:r>
            <a:endParaRPr lang="zh-SG" altLang="en-US" dirty="0"/>
          </a:p>
        </p:txBody>
      </p:sp>
      <p:sp>
        <p:nvSpPr>
          <p:cNvPr id="5" name="内容占位符 4"/>
          <p:cNvSpPr>
            <a:spLocks noGrp="1"/>
          </p:cNvSpPr>
          <p:nvPr>
            <p:ph sz="half" idx="1"/>
          </p:nvPr>
        </p:nvSpPr>
        <p:spPr/>
        <p:txBody>
          <a:bodyPr>
            <a:normAutofit fontScale="92500" lnSpcReduction="10000"/>
          </a:bodyPr>
          <a:lstStyle/>
          <a:p>
            <a:r>
              <a:rPr lang="en-US" altLang="zh-SG" dirty="0"/>
              <a:t>Sales Executive / </a:t>
            </a:r>
            <a:r>
              <a:rPr lang="en-US" altLang="zh-SG" dirty="0" smtClean="0"/>
              <a:t>Manager*</a:t>
            </a:r>
          </a:p>
          <a:p>
            <a:r>
              <a:rPr lang="en-US" altLang="zh-SG" dirty="0" smtClean="0"/>
              <a:t>We </a:t>
            </a:r>
            <a:r>
              <a:rPr lang="en-US" altLang="zh-SG" dirty="0"/>
              <a:t>are a performance driven organization that believes the sky is the limit, with a driven and determined sales force. Similarly, we are looking for Sales Executives/Manager that have the ability to support our sales team effectively, with an attractive commission scheme that rewards performers that contribute to both the sales and team growth</a:t>
            </a:r>
            <a:r>
              <a:rPr lang="en-US" altLang="zh-SG" dirty="0" smtClean="0"/>
              <a:t>.</a:t>
            </a:r>
            <a:endParaRPr lang="zh-SG" altLang="en-US" dirty="0"/>
          </a:p>
        </p:txBody>
      </p:sp>
      <p:sp>
        <p:nvSpPr>
          <p:cNvPr id="6" name="内容占位符 5"/>
          <p:cNvSpPr>
            <a:spLocks noGrp="1"/>
          </p:cNvSpPr>
          <p:nvPr>
            <p:ph sz="half" idx="2"/>
          </p:nvPr>
        </p:nvSpPr>
        <p:spPr/>
        <p:txBody>
          <a:bodyPr>
            <a:normAutofit fontScale="92500" lnSpcReduction="10000"/>
          </a:bodyPr>
          <a:lstStyle/>
          <a:p>
            <a:r>
              <a:rPr lang="en-US" altLang="zh-SG" dirty="0" smtClean="0"/>
              <a:t>Performance driven</a:t>
            </a:r>
          </a:p>
          <a:p>
            <a:r>
              <a:rPr lang="en-US" altLang="zh-SG" dirty="0" smtClean="0"/>
              <a:t>Support sales team</a:t>
            </a:r>
          </a:p>
          <a:p>
            <a:r>
              <a:rPr lang="en-US" altLang="zh-SG" dirty="0" smtClean="0"/>
              <a:t>Attractive commission scheme</a:t>
            </a:r>
            <a:endParaRPr lang="zh-SG" altLang="en-US" dirty="0"/>
          </a:p>
        </p:txBody>
      </p:sp>
      <p:sp>
        <p:nvSpPr>
          <p:cNvPr id="9" name="文本框 8"/>
          <p:cNvSpPr txBox="1"/>
          <p:nvPr/>
        </p:nvSpPr>
        <p:spPr>
          <a:xfrm>
            <a:off x="4480719" y="6550283"/>
            <a:ext cx="4581703" cy="230832"/>
          </a:xfrm>
          <a:prstGeom prst="rect">
            <a:avLst/>
          </a:prstGeom>
          <a:noFill/>
        </p:spPr>
        <p:txBody>
          <a:bodyPr wrap="none" rtlCol="0">
            <a:spAutoFit/>
          </a:bodyPr>
          <a:lstStyle/>
          <a:p>
            <a:r>
              <a:rPr lang="en-US" altLang="zh-SG" sz="900" dirty="0"/>
              <a:t>*</a:t>
            </a:r>
            <a:r>
              <a:rPr lang="en-US" altLang="zh-SG" sz="900" dirty="0" smtClean="0"/>
              <a:t>Source : http://www.stjobs.sg/sales-executive-manager-job/view-job/1412928</a:t>
            </a:r>
            <a:endParaRPr lang="zh-SG" altLang="en-US" sz="900" dirty="0"/>
          </a:p>
        </p:txBody>
      </p:sp>
    </p:spTree>
    <p:extLst>
      <p:ext uri="{BB962C8B-B14F-4D97-AF65-F5344CB8AC3E}">
        <p14:creationId xmlns:p14="http://schemas.microsoft.com/office/powerpoint/2010/main" val="204055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Know better from questions</a:t>
            </a:r>
            <a:endParaRPr lang="zh-SG" altLang="en-US" dirty="0"/>
          </a:p>
        </p:txBody>
      </p:sp>
      <p:sp>
        <p:nvSpPr>
          <p:cNvPr id="5" name="内容占位符 4"/>
          <p:cNvSpPr>
            <a:spLocks noGrp="1"/>
          </p:cNvSpPr>
          <p:nvPr>
            <p:ph idx="1"/>
          </p:nvPr>
        </p:nvSpPr>
        <p:spPr/>
        <p:txBody>
          <a:bodyPr/>
          <a:lstStyle/>
          <a:p>
            <a:r>
              <a:rPr lang="en-US" altLang="zh-SG" dirty="0" smtClean="0"/>
              <a:t>How the company wish you to treat others is how the company will treat you.</a:t>
            </a:r>
          </a:p>
          <a:p>
            <a:r>
              <a:rPr lang="en-US" altLang="zh-SG" dirty="0" smtClean="0"/>
              <a:t>Decide if the opportunity is really what you want.</a:t>
            </a:r>
            <a:endParaRPr lang="zh-SG" altLang="en-US" dirty="0"/>
          </a:p>
        </p:txBody>
      </p:sp>
    </p:spTree>
    <p:extLst>
      <p:ext uri="{BB962C8B-B14F-4D97-AF65-F5344CB8AC3E}">
        <p14:creationId xmlns:p14="http://schemas.microsoft.com/office/powerpoint/2010/main" val="1309244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值得引用的">
  <a:themeElements>
    <a:clrScheme name="值得引用的">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值得引用的">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值得引用的">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116</TotalTime>
  <Words>649</Words>
  <Application>Microsoft Office PowerPoint</Application>
  <PresentationFormat>全屏显示(4:3)</PresentationFormat>
  <Paragraphs>57</Paragraphs>
  <Slides>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宋体</vt:lpstr>
      <vt:lpstr>Calibri</vt:lpstr>
      <vt:lpstr>Century Gothic</vt:lpstr>
      <vt:lpstr>Trebuchet MS</vt:lpstr>
      <vt:lpstr>Wingdings 2</vt:lpstr>
      <vt:lpstr>值得引用的</vt:lpstr>
      <vt:lpstr>Interview Skills</vt:lpstr>
      <vt:lpstr>General skills</vt:lpstr>
      <vt:lpstr>Manage your mind</vt:lpstr>
      <vt:lpstr>Give relevant answers</vt:lpstr>
      <vt:lpstr>Give relevant answers</vt:lpstr>
      <vt:lpstr>Know better from questions</vt:lpstr>
    </vt:vector>
  </TitlesOfParts>
  <Company>National University of Singapore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Skills</dc:title>
  <dc:creator>Ruomu Hou</dc:creator>
  <cp:lastModifiedBy>Ruomu Hou</cp:lastModifiedBy>
  <cp:revision>20</cp:revision>
  <dcterms:created xsi:type="dcterms:W3CDTF">2016-01-29T12:06:22Z</dcterms:created>
  <dcterms:modified xsi:type="dcterms:W3CDTF">2016-01-29T14:03:11Z</dcterms:modified>
</cp:coreProperties>
</file>