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4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6" r:id="rId9"/>
    <p:sldId id="264" r:id="rId1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Source Code Pr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B0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1274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4/5/2016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50" y="1136900"/>
            <a:ext cx="7037799" cy="30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0" dirty="0">
                <a:latin typeface="Verdana"/>
                <a:ea typeface="Verdana"/>
                <a:cs typeface="Verdana"/>
                <a:sym typeface="Verdana"/>
              </a:rPr>
              <a:t>Storage	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Extensible Markup Language (XML)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structure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to edit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41270" t="36568" r="30713" b="34822"/>
          <a:stretch/>
        </p:blipFill>
        <p:spPr>
          <a:xfrm>
            <a:off x="3993075" y="1995812"/>
            <a:ext cx="4657699" cy="26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147024" y="976550"/>
            <a:ext cx="4053240" cy="1819260"/>
          </a:xfrm>
          <a:prstGeom prst="cloud">
            <a:avLst/>
          </a:prstGeom>
          <a:solidFill>
            <a:schemeClr val="lt1"/>
          </a:solidFill>
          <a:ln w="3810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0">
                <a:latin typeface="Verdana"/>
                <a:ea typeface="Verdana"/>
                <a:cs typeface="Verdana"/>
                <a:sym typeface="Verdana"/>
              </a:rPr>
              <a:t>Storage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3492625" y="1155737"/>
            <a:ext cx="1460874" cy="14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150" y="3363300"/>
            <a:ext cx="2359575" cy="23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650" y="3115825"/>
            <a:ext cx="2109975" cy="210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 flipV="1">
            <a:off x="2843808" y="2653975"/>
            <a:ext cx="677167" cy="709325"/>
          </a:xfrm>
          <a:prstGeom prst="straightConnector1">
            <a:avLst/>
          </a:prstGeom>
          <a:noFill/>
          <a:ln w="38100" cap="flat" cmpd="sng">
            <a:solidFill>
              <a:srgbClr val="9FC5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/>
          <p:nvPr/>
        </p:nvCxnSpPr>
        <p:spPr>
          <a:xfrm flipH="1" flipV="1">
            <a:off x="5197450" y="2530500"/>
            <a:ext cx="1174750" cy="905346"/>
          </a:xfrm>
          <a:prstGeom prst="straightConnector1">
            <a:avLst/>
          </a:prstGeom>
          <a:noFill/>
          <a:ln w="38100" cap="flat" cmpd="sng">
            <a:solidFill>
              <a:srgbClr val="9FC5E8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7203" y="3723878"/>
            <a:ext cx="1391467" cy="60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264" y="3735489"/>
            <a:ext cx="1060658" cy="45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un Lee\Desktop\Enormous-Rainbow-Cubit-Modular-Shelving-Installation-Multi-Coloure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100" y1="13742" x2="20400" y2="19702"/>
                        <a14:foregroundMark x1="7100" y1="30960" x2="17500" y2="41556"/>
                        <a14:foregroundMark x1="16500" y1="27483" x2="13800" y2="25166"/>
                        <a14:foregroundMark x1="4700" y1="25166" x2="11200" y2="32781"/>
                        <a14:foregroundMark x1="8900" y1="25000" x2="4700" y2="34437"/>
                        <a14:foregroundMark x1="10700" y1="17053" x2="15400" y2="7947"/>
                        <a14:foregroundMark x1="9400" y1="7947" x2="14800" y2="14901"/>
                        <a14:foregroundMark x1="12800" y1="6954" x2="9200" y2="7450"/>
                        <a14:foregroundMark x1="10400" y1="10762" x2="8800" y2="18709"/>
                        <a14:foregroundMark x1="16200" y1="16060" x2="26600" y2="13907"/>
                        <a14:foregroundMark x1="9400" y1="28808" x2="36900" y2="60265"/>
                        <a14:foregroundMark x1="16300" y1="29801" x2="8500" y2="92053"/>
                        <a14:foregroundMark x1="26600" y1="22020" x2="10700" y2="93543"/>
                        <a14:foregroundMark x1="27200" y1="45033" x2="13600" y2="89570"/>
                        <a14:foregroundMark x1="5200" y1="50662" x2="15500" y2="49834"/>
                        <a14:foregroundMark x1="4900" y1="50828" x2="5600" y2="56457"/>
                        <a14:foregroundMark x1="8000" y1="57285" x2="12300" y2="68212"/>
                        <a14:foregroundMark x1="8300" y1="66722" x2="8300" y2="59768"/>
                        <a14:foregroundMark x1="3100" y1="71192" x2="12500" y2="71026"/>
                        <a14:foregroundMark x1="2600" y1="71523" x2="2600" y2="80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59" y="1563638"/>
            <a:ext cx="429186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880" y="2499742"/>
            <a:ext cx="1983426" cy="858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86396" y="2634438"/>
            <a:ext cx="936104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202" y="3443704"/>
            <a:ext cx="927298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Scalable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915566"/>
            <a:ext cx="1512168" cy="307777"/>
          </a:xfrm>
          <a:prstGeom prst="rect">
            <a:avLst/>
          </a:prstGeom>
          <a:solidFill>
            <a:srgbClr val="F8FEB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Colour scheme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7865" y="1221854"/>
            <a:ext cx="151216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Fonts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129829"/>
            <a:ext cx="1512168" cy="307777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Notifications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3025168"/>
            <a:ext cx="15121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Encryption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3864991"/>
            <a:ext cx="151216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Autocomplete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15966"/>
            <a:ext cx="648072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60032" y="1221854"/>
            <a:ext cx="0" cy="4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96558" y="1563638"/>
            <a:ext cx="1011749" cy="394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6516216" y="2437606"/>
            <a:ext cx="972108" cy="49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6444208" y="3332945"/>
            <a:ext cx="1188132" cy="174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</p:cNvCxnSpPr>
          <p:nvPr/>
        </p:nvCxnSpPr>
        <p:spPr>
          <a:xfrm flipV="1">
            <a:off x="4896036" y="4018879"/>
            <a:ext cx="0" cy="497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</p:cNvCxnSpPr>
          <p:nvPr/>
        </p:nvCxnSpPr>
        <p:spPr>
          <a:xfrm flipH="1" flipV="1">
            <a:off x="6228184" y="3939902"/>
            <a:ext cx="648072" cy="78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</p:spPr>
        <p:txBody>
          <a:bodyPr>
            <a:normAutofit fontScale="90000"/>
          </a:bodyPr>
          <a:lstStyle/>
          <a:p>
            <a:pPr lvl="0"/>
            <a:r>
              <a:rPr lang="en-SG" sz="4400" dirty="0">
                <a:latin typeface="Verdana"/>
                <a:ea typeface="Verdana"/>
                <a:cs typeface="Verdana"/>
                <a:sym typeface="Verdana"/>
              </a:rPr>
              <a:t>What’s next?</a:t>
            </a:r>
            <a:r>
              <a:rPr lang="en-SG" dirty="0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SG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1822052"/>
            <a:ext cx="15121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App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3135927"/>
            <a:ext cx="151216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</a:t>
            </a: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79712" y="1948333"/>
            <a:ext cx="576064" cy="335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22500" y="3289815"/>
            <a:ext cx="777292" cy="4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71605E-6 L 0.38767 -0.003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0.13871 4.69136E-6 C 0.20104 4.69136E-6 0.27795 0.04228 0.27795 0.07654 L 0.27795 0.15401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108172" cy="99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Customizability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Colour </a:t>
            </a:r>
            <a:r>
              <a:rPr lang="e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</a:t>
            </a:r>
            <a:endParaRPr lang="e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323528" y="1995686"/>
            <a:ext cx="2682875" cy="998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59294"/>
          <a:stretch/>
        </p:blipFill>
        <p:spPr>
          <a:xfrm>
            <a:off x="4196475" y="1349299"/>
            <a:ext cx="3848650" cy="99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l="1693" t="11402" r="54892" b="21564"/>
          <a:stretch/>
        </p:blipFill>
        <p:spPr>
          <a:xfrm>
            <a:off x="4235399" y="2575300"/>
            <a:ext cx="1447275" cy="14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</p:spPr>
        <p:txBody>
          <a:bodyPr>
            <a:normAutofit fontScale="90000"/>
          </a:bodyPr>
          <a:lstStyle/>
          <a:p>
            <a:pPr lvl="0"/>
            <a:r>
              <a:rPr lang="en-SG" sz="4400" dirty="0">
                <a:latin typeface="Verdana"/>
                <a:ea typeface="Verdana"/>
                <a:cs typeface="Verdana"/>
                <a:sym typeface="Verdana"/>
              </a:rPr>
              <a:t>What’s next</a:t>
            </a:r>
            <a:r>
              <a:rPr lang="en-SG" sz="4400" dirty="0" smtClean="0">
                <a:latin typeface="Verdana"/>
                <a:ea typeface="Verdana"/>
                <a:cs typeface="Verdana"/>
                <a:sym typeface="Verdana"/>
              </a:rPr>
              <a:t>?</a:t>
            </a:r>
            <a:endParaRPr lang="en-SG" dirty="0"/>
          </a:p>
        </p:txBody>
      </p:sp>
      <p:pic>
        <p:nvPicPr>
          <p:cNvPr id="2050" name="Picture 2" descr="https://www.eslpod.com/eslpod_blog/wp-content/uploads/2008/06/frame_fonts21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28" r="66826"/>
          <a:stretch/>
        </p:blipFill>
        <p:spPr bwMode="auto">
          <a:xfrm>
            <a:off x="5868144" y="2513890"/>
            <a:ext cx="1297569" cy="146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100060" cy="4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Notifications</a:t>
            </a:r>
            <a:r>
              <a:rPr lang="en" dirty="0"/>
              <a:t>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4294967295"/>
          </p:nvPr>
        </p:nvSpPr>
        <p:spPr>
          <a:xfrm>
            <a:off x="323528" y="1774342"/>
            <a:ext cx="1993900" cy="4810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Encryption</a:t>
            </a:r>
            <a:r>
              <a:rPr lang="en" dirty="0"/>
              <a:t>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25" y="1371912"/>
            <a:ext cx="31432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799" y="1371925"/>
            <a:ext cx="1773800" cy="15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000" y="3363887"/>
            <a:ext cx="1446450" cy="14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632" y="3317547"/>
            <a:ext cx="4320218" cy="4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9047" y="3818200"/>
            <a:ext cx="739500" cy="5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4850" y="4491250"/>
            <a:ext cx="4319763" cy="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sz="4400" dirty="0">
                <a:latin typeface="Verdana"/>
                <a:ea typeface="Verdana"/>
                <a:cs typeface="Verdana"/>
                <a:sym typeface="Verdana"/>
              </a:rPr>
              <a:t>What’s next</a:t>
            </a:r>
            <a:r>
              <a:rPr lang="en-SG" sz="4400" dirty="0" smtClean="0">
                <a:latin typeface="Verdana"/>
                <a:ea typeface="Verdana"/>
                <a:cs typeface="Verdana"/>
                <a:sym typeface="Verdana"/>
              </a:rPr>
              <a:t>?</a:t>
            </a:r>
            <a:endParaRPr lang="en-S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>
                <a:latin typeface="Verdana"/>
                <a:ea typeface="Verdana"/>
                <a:cs typeface="Verdana"/>
                <a:sym typeface="Verdana"/>
              </a:rPr>
              <a:t>What’s next</a:t>
            </a:r>
            <a:r>
              <a:rPr lang="en" b="0" dirty="0" smtClean="0">
                <a:latin typeface="Verdana"/>
                <a:ea typeface="Verdana"/>
                <a:cs typeface="Verdana"/>
                <a:sym typeface="Verdana"/>
              </a:rPr>
              <a:t>?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Autocomplete &amp; </a:t>
            </a:r>
            <a:r>
              <a:rPr lang="e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</a:p>
          <a:p>
            <a:pPr lvl="0">
              <a:spcBef>
                <a:spcPts val="0"/>
              </a:spcBef>
              <a:buNone/>
            </a:pPr>
            <a:endParaRPr lang="en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Personalized</a:t>
            </a:r>
          </a:p>
          <a:p>
            <a:endParaRPr lang="e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880" y="1927565"/>
            <a:ext cx="4716049" cy="13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>
                <a:latin typeface="Verdana"/>
                <a:ea typeface="Verdana"/>
                <a:cs typeface="Verdana"/>
                <a:sym typeface="Verdana"/>
              </a:rPr>
              <a:t>What’s next</a:t>
            </a:r>
            <a:r>
              <a:rPr lang="en" b="0" dirty="0" smtClean="0">
                <a:latin typeface="Verdana"/>
                <a:ea typeface="Verdana"/>
                <a:cs typeface="Verdana"/>
                <a:sym typeface="Verdana"/>
              </a:rPr>
              <a:t>?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support</a:t>
            </a:r>
          </a:p>
          <a:p>
            <a:pPr marL="0" indent="0">
              <a:buNone/>
            </a:pPr>
            <a:endParaRPr lang="en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</a:t>
            </a:r>
            <a:endParaRPr lang="en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http://www.geek.com/wp-content/uploads/2011/12/showcase-pho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1077491"/>
            <a:ext cx="4006851" cy="24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oyal.pingdom.com/wp-content/uploads/2011/06/browser-logos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51870"/>
            <a:ext cx="5524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49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0">
                <a:latin typeface="Verdana"/>
                <a:ea typeface="Verdana"/>
                <a:cs typeface="Verdana"/>
                <a:sym typeface="Verdana"/>
              </a:rPr>
              <a:t>Questions?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</TotalTime>
  <Words>58</Words>
  <Application>Microsoft Office PowerPoint</Application>
  <PresentationFormat>On-screen Show (16:9)</PresentationFormat>
  <Paragraphs>32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</vt:lpstr>
      <vt:lpstr>Source Code Pro</vt:lpstr>
      <vt:lpstr>Clarity</vt:lpstr>
      <vt:lpstr>PowerPoint Presentation</vt:lpstr>
      <vt:lpstr>Storage </vt:lpstr>
      <vt:lpstr>Storage</vt:lpstr>
      <vt:lpstr>What’s next?  </vt:lpstr>
      <vt:lpstr>What’s next?</vt:lpstr>
      <vt:lpstr>What’s next?</vt:lpstr>
      <vt:lpstr>What’s next? </vt:lpstr>
      <vt:lpstr>What’s next?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Lee</dc:creator>
  <cp:lastModifiedBy>Shaun Lee</cp:lastModifiedBy>
  <cp:revision>5</cp:revision>
  <dcterms:modified xsi:type="dcterms:W3CDTF">2016-04-05T12:55:47Z</dcterms:modified>
</cp:coreProperties>
</file>