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73" r:id="rId14"/>
    <p:sldId id="272" r:id="rId15"/>
    <p:sldId id="268" r:id="rId16"/>
    <p:sldId id="270" r:id="rId17"/>
    <p:sldId id="271" r:id="rId18"/>
    <p:sldId id="275" r:id="rId19"/>
    <p:sldId id="276" r:id="rId20"/>
    <p:sldId id="260" r:id="rId2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9BB"/>
    <a:srgbClr val="C9F1CE"/>
    <a:srgbClr val="C8EEE9"/>
    <a:srgbClr val="F6E4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55" autoAdjust="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C67442-7A43-4227-A31A-1FB070BDBC4A}" type="doc">
      <dgm:prSet loTypeId="urn:microsoft.com/office/officeart/2005/8/layout/b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81FD454A-2F53-4584-8C1B-43FE7D2F3040}">
      <dgm:prSet phldrT="[Texto]"/>
      <dgm:spPr/>
      <dgm:t>
        <a:bodyPr/>
        <a:lstStyle/>
        <a:p>
          <a:r>
            <a:rPr lang="es-CO" dirty="0" smtClean="0"/>
            <a:t>Acopio</a:t>
          </a:r>
          <a:endParaRPr lang="es-CO" dirty="0"/>
        </a:p>
      </dgm:t>
    </dgm:pt>
    <dgm:pt modelId="{9841F925-6436-438F-A80F-DF92E1A953F4}" type="parTrans" cxnId="{8B8788BB-49C3-43D8-AD6D-84184BCF2960}">
      <dgm:prSet/>
      <dgm:spPr/>
      <dgm:t>
        <a:bodyPr/>
        <a:lstStyle/>
        <a:p>
          <a:endParaRPr lang="es-CO"/>
        </a:p>
      </dgm:t>
    </dgm:pt>
    <dgm:pt modelId="{131102BB-B2E2-42E2-BA23-8D74F807F9D4}" type="sibTrans" cxnId="{8B8788BB-49C3-43D8-AD6D-84184BCF2960}">
      <dgm:prSet/>
      <dgm:spPr/>
      <dgm:t>
        <a:bodyPr/>
        <a:lstStyle/>
        <a:p>
          <a:endParaRPr lang="es-CO"/>
        </a:p>
      </dgm:t>
    </dgm:pt>
    <dgm:pt modelId="{3B489692-EBCC-41EF-9E77-297B1E93A955}">
      <dgm:prSet phldrT="[Texto]"/>
      <dgm:spPr/>
      <dgm:t>
        <a:bodyPr/>
        <a:lstStyle/>
        <a:p>
          <a:r>
            <a:rPr lang="es-CO" dirty="0" smtClean="0"/>
            <a:t>Centro de acopio</a:t>
          </a:r>
          <a:endParaRPr lang="es-CO" dirty="0"/>
        </a:p>
      </dgm:t>
    </dgm:pt>
    <dgm:pt modelId="{20FBF4F2-84E5-4887-90C5-053D0CEE24FC}" type="parTrans" cxnId="{820B1C4E-E2BA-47A9-9D60-54E75E60C525}">
      <dgm:prSet/>
      <dgm:spPr/>
      <dgm:t>
        <a:bodyPr/>
        <a:lstStyle/>
        <a:p>
          <a:endParaRPr lang="es-CO"/>
        </a:p>
      </dgm:t>
    </dgm:pt>
    <dgm:pt modelId="{748C322C-1457-4D40-B568-F97A840401C7}" type="sibTrans" cxnId="{820B1C4E-E2BA-47A9-9D60-54E75E60C525}">
      <dgm:prSet/>
      <dgm:spPr/>
      <dgm:t>
        <a:bodyPr/>
        <a:lstStyle/>
        <a:p>
          <a:endParaRPr lang="es-CO"/>
        </a:p>
      </dgm:t>
    </dgm:pt>
    <dgm:pt modelId="{4B20A74F-9CCD-4A4A-BBF4-838315E94BEE}">
      <dgm:prSet phldrT="[Texto]"/>
      <dgm:spPr/>
      <dgm:t>
        <a:bodyPr/>
        <a:lstStyle/>
        <a:p>
          <a:r>
            <a:rPr lang="es-CO" dirty="0" smtClean="0"/>
            <a:t>Aprovechamiento</a:t>
          </a:r>
          <a:endParaRPr lang="es-CO" dirty="0"/>
        </a:p>
      </dgm:t>
    </dgm:pt>
    <dgm:pt modelId="{E4959561-6ACE-4793-A742-A933475CA872}" type="parTrans" cxnId="{014FBC6A-1383-457F-9D1E-CD886AFE949C}">
      <dgm:prSet/>
      <dgm:spPr/>
      <dgm:t>
        <a:bodyPr/>
        <a:lstStyle/>
        <a:p>
          <a:endParaRPr lang="es-CO"/>
        </a:p>
      </dgm:t>
    </dgm:pt>
    <dgm:pt modelId="{352896E0-962B-45D7-B4CD-CADC759CE010}" type="sibTrans" cxnId="{014FBC6A-1383-457F-9D1E-CD886AFE949C}">
      <dgm:prSet/>
      <dgm:spPr/>
      <dgm:t>
        <a:bodyPr/>
        <a:lstStyle/>
        <a:p>
          <a:endParaRPr lang="es-CO"/>
        </a:p>
      </dgm:t>
    </dgm:pt>
    <dgm:pt modelId="{19C835A2-C891-4227-ADF4-8D45645A4FCA}">
      <dgm:prSet phldrT="[Texto]"/>
      <dgm:spPr/>
      <dgm:t>
        <a:bodyPr/>
        <a:lstStyle/>
        <a:p>
          <a:r>
            <a:rPr lang="es-CO" dirty="0" smtClean="0"/>
            <a:t>Centro de recolección selectiva</a:t>
          </a:r>
          <a:endParaRPr lang="es-CO" dirty="0"/>
        </a:p>
      </dgm:t>
    </dgm:pt>
    <dgm:pt modelId="{FF9235D2-EC70-45AF-851A-CE5F47A6AD47}" type="parTrans" cxnId="{85FDB1C4-7AC8-4513-9B42-B21F61A235DC}">
      <dgm:prSet/>
      <dgm:spPr/>
      <dgm:t>
        <a:bodyPr/>
        <a:lstStyle/>
        <a:p>
          <a:endParaRPr lang="es-CO"/>
        </a:p>
      </dgm:t>
    </dgm:pt>
    <dgm:pt modelId="{82444AA1-8BBB-4D1C-9CF1-45C845D067E7}" type="sibTrans" cxnId="{85FDB1C4-7AC8-4513-9B42-B21F61A235DC}">
      <dgm:prSet/>
      <dgm:spPr/>
      <dgm:t>
        <a:bodyPr/>
        <a:lstStyle/>
        <a:p>
          <a:endParaRPr lang="es-CO"/>
        </a:p>
      </dgm:t>
    </dgm:pt>
    <dgm:pt modelId="{FD14964E-8137-42C1-9C4A-A613C8E7F0F9}">
      <dgm:prSet phldrT="[Texto]"/>
      <dgm:spPr/>
      <dgm:t>
        <a:bodyPr/>
        <a:lstStyle/>
        <a:p>
          <a:r>
            <a:rPr lang="es-CO" dirty="0" smtClean="0"/>
            <a:t>Compostaje</a:t>
          </a:r>
          <a:endParaRPr lang="es-CO" dirty="0"/>
        </a:p>
      </dgm:t>
    </dgm:pt>
    <dgm:pt modelId="{411C0BFC-D530-4C1E-BD0E-C56B2124EC0D}" type="parTrans" cxnId="{F9F3542C-AC0F-4BE8-8D49-59E880778AC6}">
      <dgm:prSet/>
      <dgm:spPr/>
      <dgm:t>
        <a:bodyPr/>
        <a:lstStyle/>
        <a:p>
          <a:endParaRPr lang="es-CO"/>
        </a:p>
      </dgm:t>
    </dgm:pt>
    <dgm:pt modelId="{875E75DB-EDD1-4A40-A8F2-398BB37A7AE4}" type="sibTrans" cxnId="{F9F3542C-AC0F-4BE8-8D49-59E880778AC6}">
      <dgm:prSet/>
      <dgm:spPr/>
      <dgm:t>
        <a:bodyPr/>
        <a:lstStyle/>
        <a:p>
          <a:endParaRPr lang="es-CO"/>
        </a:p>
      </dgm:t>
    </dgm:pt>
    <dgm:pt modelId="{A9AF1AFF-56B7-4EDA-B5D2-D2376E64E366}">
      <dgm:prSet phldrT="[Texto]"/>
      <dgm:spPr/>
      <dgm:t>
        <a:bodyPr/>
        <a:lstStyle/>
        <a:p>
          <a:r>
            <a:rPr lang="es-CO" dirty="0" smtClean="0"/>
            <a:t>Disposición final</a:t>
          </a:r>
          <a:endParaRPr lang="es-CO" dirty="0"/>
        </a:p>
      </dgm:t>
    </dgm:pt>
    <dgm:pt modelId="{25F4BD6C-6EB7-4894-A74F-D07B07DF64B4}" type="parTrans" cxnId="{FF498E05-29AA-41EE-B219-82FCAFBA61B8}">
      <dgm:prSet/>
      <dgm:spPr/>
      <dgm:t>
        <a:bodyPr/>
        <a:lstStyle/>
        <a:p>
          <a:endParaRPr lang="es-CO"/>
        </a:p>
      </dgm:t>
    </dgm:pt>
    <dgm:pt modelId="{4C1AB659-161A-44F2-97CC-D207496BA11F}" type="sibTrans" cxnId="{FF498E05-29AA-41EE-B219-82FCAFBA61B8}">
      <dgm:prSet/>
      <dgm:spPr/>
      <dgm:t>
        <a:bodyPr/>
        <a:lstStyle/>
        <a:p>
          <a:endParaRPr lang="es-CO"/>
        </a:p>
      </dgm:t>
    </dgm:pt>
    <dgm:pt modelId="{4ED2C3BB-4A7D-486E-9787-B3882B355238}">
      <dgm:prSet phldrT="[Texto]"/>
      <dgm:spPr/>
      <dgm:t>
        <a:bodyPr/>
        <a:lstStyle/>
        <a:p>
          <a:r>
            <a:rPr lang="es-CO" dirty="0" smtClean="0"/>
            <a:t>Generadores</a:t>
          </a:r>
          <a:endParaRPr lang="es-CO" dirty="0"/>
        </a:p>
      </dgm:t>
    </dgm:pt>
    <dgm:pt modelId="{6E08895F-C0DF-4A0B-9EE2-452C358DB0F3}" type="parTrans" cxnId="{AA1715D0-51D2-493D-9542-E5B5BBF22BA7}">
      <dgm:prSet/>
      <dgm:spPr/>
      <dgm:t>
        <a:bodyPr/>
        <a:lstStyle/>
        <a:p>
          <a:endParaRPr lang="es-CO"/>
        </a:p>
      </dgm:t>
    </dgm:pt>
    <dgm:pt modelId="{8B63E0A2-9CE7-458D-AF96-A2E168426F4C}" type="sibTrans" cxnId="{AA1715D0-51D2-493D-9542-E5B5BBF22BA7}">
      <dgm:prSet/>
      <dgm:spPr/>
      <dgm:t>
        <a:bodyPr/>
        <a:lstStyle/>
        <a:p>
          <a:endParaRPr lang="es-CO"/>
        </a:p>
      </dgm:t>
    </dgm:pt>
    <dgm:pt modelId="{2016C208-99A9-4A42-995E-68584CB0F836}">
      <dgm:prSet phldrT="[Texto]"/>
      <dgm:spPr/>
      <dgm:t>
        <a:bodyPr/>
        <a:lstStyle/>
        <a:p>
          <a:r>
            <a:rPr lang="es-CO" dirty="0" smtClean="0"/>
            <a:t>GIR</a:t>
          </a:r>
          <a:endParaRPr lang="es-CO" dirty="0"/>
        </a:p>
      </dgm:t>
    </dgm:pt>
    <dgm:pt modelId="{541BDB4E-E0F8-4741-87E9-0FA82E65400D}" type="parTrans" cxnId="{0314CBEF-800A-45CF-ADF4-8B19324FD2BE}">
      <dgm:prSet/>
      <dgm:spPr/>
      <dgm:t>
        <a:bodyPr/>
        <a:lstStyle/>
        <a:p>
          <a:endParaRPr lang="es-CO"/>
        </a:p>
      </dgm:t>
    </dgm:pt>
    <dgm:pt modelId="{826F1B3E-77C2-49CA-AC04-764509FB18A7}" type="sibTrans" cxnId="{0314CBEF-800A-45CF-ADF4-8B19324FD2BE}">
      <dgm:prSet/>
      <dgm:spPr/>
      <dgm:t>
        <a:bodyPr/>
        <a:lstStyle/>
        <a:p>
          <a:endParaRPr lang="es-CO"/>
        </a:p>
      </dgm:t>
    </dgm:pt>
    <dgm:pt modelId="{AB933724-0E37-42E0-865B-FB50FEC204C8}">
      <dgm:prSet phldrT="[Texto]"/>
      <dgm:spPr/>
      <dgm:t>
        <a:bodyPr/>
        <a:lstStyle/>
        <a:p>
          <a:r>
            <a:rPr lang="es-CO" dirty="0" smtClean="0"/>
            <a:t>Minimización de residuos en procesos productivos</a:t>
          </a:r>
          <a:endParaRPr lang="es-CO" dirty="0"/>
        </a:p>
      </dgm:t>
    </dgm:pt>
    <dgm:pt modelId="{558323CC-E6B9-4DCE-9BCB-2F56ED027410}" type="parTrans" cxnId="{C63231F4-FC9F-4146-B718-EF7739808691}">
      <dgm:prSet/>
      <dgm:spPr/>
      <dgm:t>
        <a:bodyPr/>
        <a:lstStyle/>
        <a:p>
          <a:endParaRPr lang="es-CO"/>
        </a:p>
      </dgm:t>
    </dgm:pt>
    <dgm:pt modelId="{0E08FE35-902A-40AE-B0C0-51304C3C5F48}" type="sibTrans" cxnId="{C63231F4-FC9F-4146-B718-EF7739808691}">
      <dgm:prSet/>
      <dgm:spPr/>
      <dgm:t>
        <a:bodyPr/>
        <a:lstStyle/>
        <a:p>
          <a:endParaRPr lang="es-CO"/>
        </a:p>
      </dgm:t>
    </dgm:pt>
    <dgm:pt modelId="{D8A68E8C-2168-49F6-AB1D-CA42B4FD9F08}">
      <dgm:prSet/>
      <dgm:spPr/>
      <dgm:t>
        <a:bodyPr/>
        <a:lstStyle/>
        <a:p>
          <a:r>
            <a:rPr lang="es-CO" dirty="0" smtClean="0"/>
            <a:t>Reciclaje</a:t>
          </a:r>
          <a:endParaRPr lang="es-CO" dirty="0"/>
        </a:p>
      </dgm:t>
    </dgm:pt>
    <dgm:pt modelId="{E43901B0-9B5F-4B5D-BC0A-E6260C0691B6}" type="parTrans" cxnId="{CA721A04-83FF-4293-85B3-88831C36B7B9}">
      <dgm:prSet/>
      <dgm:spPr/>
      <dgm:t>
        <a:bodyPr/>
        <a:lstStyle/>
        <a:p>
          <a:endParaRPr lang="es-CO"/>
        </a:p>
      </dgm:t>
    </dgm:pt>
    <dgm:pt modelId="{3167FEB8-FAFB-43C2-AF51-04E5E8331D1F}" type="sibTrans" cxnId="{CA721A04-83FF-4293-85B3-88831C36B7B9}">
      <dgm:prSet/>
      <dgm:spPr/>
      <dgm:t>
        <a:bodyPr/>
        <a:lstStyle/>
        <a:p>
          <a:endParaRPr lang="es-CO"/>
        </a:p>
      </dgm:t>
    </dgm:pt>
    <dgm:pt modelId="{32B7E32F-0ABF-49D1-B734-4A36ACB74BF8}">
      <dgm:prSet/>
      <dgm:spPr/>
      <dgm:t>
        <a:bodyPr/>
        <a:lstStyle/>
        <a:p>
          <a:r>
            <a:rPr lang="es-CO" dirty="0" smtClean="0"/>
            <a:t>Recolección selectiva</a:t>
          </a:r>
          <a:endParaRPr lang="es-CO" dirty="0"/>
        </a:p>
      </dgm:t>
    </dgm:pt>
    <dgm:pt modelId="{3AAF9376-D708-4A07-BCC5-9B85DB21BA90}" type="parTrans" cxnId="{2D6212B7-1667-477D-ADE8-9E840F9D9066}">
      <dgm:prSet/>
      <dgm:spPr/>
      <dgm:t>
        <a:bodyPr/>
        <a:lstStyle/>
        <a:p>
          <a:endParaRPr lang="es-CO"/>
        </a:p>
      </dgm:t>
    </dgm:pt>
    <dgm:pt modelId="{A9EE1AAA-9320-42F3-82F9-0692A5AF1319}" type="sibTrans" cxnId="{2D6212B7-1667-477D-ADE8-9E840F9D9066}">
      <dgm:prSet/>
      <dgm:spPr/>
      <dgm:t>
        <a:bodyPr/>
        <a:lstStyle/>
        <a:p>
          <a:endParaRPr lang="es-CO"/>
        </a:p>
      </dgm:t>
    </dgm:pt>
    <dgm:pt modelId="{4FA9FE99-E50A-4E5C-B03A-9899A47FFB1A}">
      <dgm:prSet/>
      <dgm:spPr/>
      <dgm:t>
        <a:bodyPr/>
        <a:lstStyle/>
        <a:p>
          <a:r>
            <a:rPr lang="es-CO" dirty="0" smtClean="0"/>
            <a:t>Residuos aprovechables</a:t>
          </a:r>
          <a:endParaRPr lang="es-CO" dirty="0"/>
        </a:p>
      </dgm:t>
    </dgm:pt>
    <dgm:pt modelId="{ECE0914D-B2F5-4A39-9431-78BB0F4CDBEF}" type="parTrans" cxnId="{7F538A56-279C-4241-B3AD-47C9543E221A}">
      <dgm:prSet/>
      <dgm:spPr/>
      <dgm:t>
        <a:bodyPr/>
        <a:lstStyle/>
        <a:p>
          <a:endParaRPr lang="es-CO"/>
        </a:p>
      </dgm:t>
    </dgm:pt>
    <dgm:pt modelId="{6F59015A-FCD8-4698-A4CF-5DC7309243C3}" type="sibTrans" cxnId="{7F538A56-279C-4241-B3AD-47C9543E221A}">
      <dgm:prSet/>
      <dgm:spPr/>
      <dgm:t>
        <a:bodyPr/>
        <a:lstStyle/>
        <a:p>
          <a:endParaRPr lang="es-CO"/>
        </a:p>
      </dgm:t>
    </dgm:pt>
    <dgm:pt modelId="{BD4A3155-FD8B-4E4F-A740-4EDE94DCB072}">
      <dgm:prSet/>
      <dgm:spPr/>
      <dgm:t>
        <a:bodyPr/>
        <a:lstStyle/>
        <a:p>
          <a:r>
            <a:rPr lang="es-CO" dirty="0" smtClean="0"/>
            <a:t>Residuos aprovechables</a:t>
          </a:r>
          <a:endParaRPr lang="es-CO" dirty="0"/>
        </a:p>
      </dgm:t>
    </dgm:pt>
    <dgm:pt modelId="{24BA2755-A453-487D-9CBD-59EB47EDBE35}" type="parTrans" cxnId="{6B0C4131-DCA3-497E-A420-222190DA97FF}">
      <dgm:prSet/>
      <dgm:spPr/>
      <dgm:t>
        <a:bodyPr/>
        <a:lstStyle/>
        <a:p>
          <a:endParaRPr lang="es-CO"/>
        </a:p>
      </dgm:t>
    </dgm:pt>
    <dgm:pt modelId="{E299318E-F022-4C53-A824-7D37C2BDE7DE}" type="sibTrans" cxnId="{6B0C4131-DCA3-497E-A420-222190DA97FF}">
      <dgm:prSet/>
      <dgm:spPr/>
      <dgm:t>
        <a:bodyPr/>
        <a:lstStyle/>
        <a:p>
          <a:endParaRPr lang="es-CO"/>
        </a:p>
      </dgm:t>
    </dgm:pt>
    <dgm:pt modelId="{6A79CE38-A068-4614-91A3-88350478CB95}">
      <dgm:prSet/>
      <dgm:spPr/>
      <dgm:t>
        <a:bodyPr/>
        <a:lstStyle/>
        <a:p>
          <a:r>
            <a:rPr lang="es-CO" dirty="0" smtClean="0"/>
            <a:t>Residuos especiales</a:t>
          </a:r>
          <a:endParaRPr lang="es-CO" dirty="0"/>
        </a:p>
      </dgm:t>
    </dgm:pt>
    <dgm:pt modelId="{BA6CC0D2-1898-49A2-9D81-EBC2DA4CB15A}" type="parTrans" cxnId="{0E8C8378-3BF7-4EA0-AC55-BB6AB831B864}">
      <dgm:prSet/>
      <dgm:spPr/>
      <dgm:t>
        <a:bodyPr/>
        <a:lstStyle/>
        <a:p>
          <a:endParaRPr lang="es-CO"/>
        </a:p>
      </dgm:t>
    </dgm:pt>
    <dgm:pt modelId="{3B032C2E-5DAC-401A-AF19-E463F2CB93BA}" type="sibTrans" cxnId="{0E8C8378-3BF7-4EA0-AC55-BB6AB831B864}">
      <dgm:prSet/>
      <dgm:spPr/>
      <dgm:t>
        <a:bodyPr/>
        <a:lstStyle/>
        <a:p>
          <a:endParaRPr lang="es-CO"/>
        </a:p>
      </dgm:t>
    </dgm:pt>
    <dgm:pt modelId="{7FE5C574-B1A9-49A4-BD8F-03E65CF8E011}">
      <dgm:prSet/>
      <dgm:spPr/>
      <dgm:t>
        <a:bodyPr/>
        <a:lstStyle/>
        <a:p>
          <a:r>
            <a:rPr lang="es-CO" dirty="0" smtClean="0"/>
            <a:t>Reuso</a:t>
          </a:r>
          <a:endParaRPr lang="es-CO" dirty="0"/>
        </a:p>
      </dgm:t>
    </dgm:pt>
    <dgm:pt modelId="{32BA481D-434D-4698-91FA-D50DE288938A}" type="parTrans" cxnId="{924F5FD2-2EB0-48C6-8607-DC8CCAC12C71}">
      <dgm:prSet/>
      <dgm:spPr/>
      <dgm:t>
        <a:bodyPr/>
        <a:lstStyle/>
        <a:p>
          <a:endParaRPr lang="es-CO"/>
        </a:p>
      </dgm:t>
    </dgm:pt>
    <dgm:pt modelId="{53342C49-DFAA-47F1-8C02-B86DA98EFC3C}" type="sibTrans" cxnId="{924F5FD2-2EB0-48C6-8607-DC8CCAC12C71}">
      <dgm:prSet/>
      <dgm:spPr/>
      <dgm:t>
        <a:bodyPr/>
        <a:lstStyle/>
        <a:p>
          <a:endParaRPr lang="es-CO"/>
        </a:p>
      </dgm:t>
    </dgm:pt>
    <dgm:pt modelId="{3546B344-AA4C-4513-9453-D8C49488943F}">
      <dgm:prSet/>
      <dgm:spPr/>
      <dgm:t>
        <a:bodyPr/>
        <a:lstStyle/>
        <a:p>
          <a:r>
            <a:rPr lang="es-CO" dirty="0" smtClean="0"/>
            <a:t>Reutilización</a:t>
          </a:r>
          <a:endParaRPr lang="es-CO" dirty="0"/>
        </a:p>
      </dgm:t>
    </dgm:pt>
    <dgm:pt modelId="{03854C40-D534-4E3F-8CE1-AB10C0B563E1}" type="parTrans" cxnId="{4F207AB7-A83B-48C5-8F76-0AAF6A50467B}">
      <dgm:prSet/>
      <dgm:spPr/>
      <dgm:t>
        <a:bodyPr/>
        <a:lstStyle/>
        <a:p>
          <a:endParaRPr lang="es-CO"/>
        </a:p>
      </dgm:t>
    </dgm:pt>
    <dgm:pt modelId="{38303E22-509E-4C83-959A-A53EBD9040D7}" type="sibTrans" cxnId="{4F207AB7-A83B-48C5-8F76-0AAF6A50467B}">
      <dgm:prSet/>
      <dgm:spPr/>
      <dgm:t>
        <a:bodyPr/>
        <a:lstStyle/>
        <a:p>
          <a:endParaRPr lang="es-CO"/>
        </a:p>
      </dgm:t>
    </dgm:pt>
    <dgm:pt modelId="{3E4907E5-E64B-48A4-9702-BA3131926E75}">
      <dgm:prSet/>
      <dgm:spPr/>
      <dgm:t>
        <a:bodyPr/>
        <a:lstStyle/>
        <a:p>
          <a:r>
            <a:rPr lang="es-CO" dirty="0" smtClean="0"/>
            <a:t>Separación en la fuente</a:t>
          </a:r>
          <a:endParaRPr lang="es-CO" dirty="0"/>
        </a:p>
      </dgm:t>
    </dgm:pt>
    <dgm:pt modelId="{980A9976-F5C3-4663-8583-268D5D46E2F7}" type="parTrans" cxnId="{F6D825EC-FFE5-4DEC-975F-3606C6EC9BC7}">
      <dgm:prSet/>
      <dgm:spPr/>
      <dgm:t>
        <a:bodyPr/>
        <a:lstStyle/>
        <a:p>
          <a:endParaRPr lang="es-CO"/>
        </a:p>
      </dgm:t>
    </dgm:pt>
    <dgm:pt modelId="{9EEC3621-383E-4A07-9BEF-0AA87B34CAF3}" type="sibTrans" cxnId="{F6D825EC-FFE5-4DEC-975F-3606C6EC9BC7}">
      <dgm:prSet/>
      <dgm:spPr/>
      <dgm:t>
        <a:bodyPr/>
        <a:lstStyle/>
        <a:p>
          <a:endParaRPr lang="es-CO"/>
        </a:p>
      </dgm:t>
    </dgm:pt>
    <dgm:pt modelId="{8FD0C1BF-2BF7-4EB6-9046-040CE7EBEF25}">
      <dgm:prSet/>
      <dgm:spPr/>
      <dgm:t>
        <a:bodyPr/>
        <a:lstStyle/>
        <a:p>
          <a:r>
            <a:rPr lang="es-CO" dirty="0" smtClean="0"/>
            <a:t>Tratamiento </a:t>
          </a:r>
          <a:endParaRPr lang="es-CO" dirty="0"/>
        </a:p>
      </dgm:t>
    </dgm:pt>
    <dgm:pt modelId="{D3B52608-97A2-4131-B0A7-1AF362A41EEB}" type="parTrans" cxnId="{3147DBB0-D273-4F03-B7BF-BE8DA3AE1073}">
      <dgm:prSet/>
      <dgm:spPr/>
      <dgm:t>
        <a:bodyPr/>
        <a:lstStyle/>
        <a:p>
          <a:endParaRPr lang="es-CO"/>
        </a:p>
      </dgm:t>
    </dgm:pt>
    <dgm:pt modelId="{FDC47BE9-51D4-4436-AF86-EE28AE6F3741}" type="sibTrans" cxnId="{3147DBB0-D273-4F03-B7BF-BE8DA3AE1073}">
      <dgm:prSet/>
      <dgm:spPr/>
      <dgm:t>
        <a:bodyPr/>
        <a:lstStyle/>
        <a:p>
          <a:endParaRPr lang="es-CO"/>
        </a:p>
      </dgm:t>
    </dgm:pt>
    <dgm:pt modelId="{60891FE6-CED7-4696-BEA4-AEE49FF4BE30}">
      <dgm:prSet/>
      <dgm:spPr/>
      <dgm:t>
        <a:bodyPr/>
        <a:lstStyle/>
        <a:p>
          <a:r>
            <a:rPr lang="es-CO" dirty="0" smtClean="0"/>
            <a:t>Valorización</a:t>
          </a:r>
          <a:endParaRPr lang="es-CO" dirty="0"/>
        </a:p>
      </dgm:t>
    </dgm:pt>
    <dgm:pt modelId="{2FEFEF7C-1B7D-4AD9-9206-9D03037A13BD}" type="parTrans" cxnId="{5E3B7EC3-1E41-45F0-864F-4EE7CC0F4783}">
      <dgm:prSet/>
      <dgm:spPr/>
      <dgm:t>
        <a:bodyPr/>
        <a:lstStyle/>
        <a:p>
          <a:endParaRPr lang="es-CO"/>
        </a:p>
      </dgm:t>
    </dgm:pt>
    <dgm:pt modelId="{70B55B19-2A7A-4F37-8CBF-EEFD1C92A5FD}" type="sibTrans" cxnId="{5E3B7EC3-1E41-45F0-864F-4EE7CC0F4783}">
      <dgm:prSet/>
      <dgm:spPr/>
      <dgm:t>
        <a:bodyPr/>
        <a:lstStyle/>
        <a:p>
          <a:endParaRPr lang="es-CO"/>
        </a:p>
      </dgm:t>
    </dgm:pt>
    <dgm:pt modelId="{E4CF95F6-3D86-4227-8065-08A8E4F1392B}" type="pres">
      <dgm:prSet presAssocID="{08C67442-7A43-4227-A31A-1FB070BDBC4A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s-CO"/>
        </a:p>
      </dgm:t>
    </dgm:pt>
    <dgm:pt modelId="{ACDDE69D-6ED8-4621-BAC0-9C4E7054C006}" type="pres">
      <dgm:prSet presAssocID="{81FD454A-2F53-4584-8C1B-43FE7D2F3040}" presName="compNode" presStyleCnt="0"/>
      <dgm:spPr/>
    </dgm:pt>
    <dgm:pt modelId="{51BB1025-48D9-4FFA-A2CF-61E9BFCA4408}" type="pres">
      <dgm:prSet presAssocID="{81FD454A-2F53-4584-8C1B-43FE7D2F3040}" presName="dummyConnPt" presStyleCnt="0"/>
      <dgm:spPr/>
    </dgm:pt>
    <dgm:pt modelId="{641C8C18-9AF1-4036-9830-2FDF21D56906}" type="pres">
      <dgm:prSet presAssocID="{81FD454A-2F53-4584-8C1B-43FE7D2F3040}" presName="node" presStyleLbl="node1" presStyleIdx="0" presStyleCnt="1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1154E0D-DA2D-4A3B-82FA-A5409A28A572}" type="pres">
      <dgm:prSet presAssocID="{131102BB-B2E2-42E2-BA23-8D74F807F9D4}" presName="sibTrans" presStyleLbl="bgSibTrans2D1" presStyleIdx="0" presStyleCnt="18"/>
      <dgm:spPr/>
      <dgm:t>
        <a:bodyPr/>
        <a:lstStyle/>
        <a:p>
          <a:endParaRPr lang="es-CO"/>
        </a:p>
      </dgm:t>
    </dgm:pt>
    <dgm:pt modelId="{49B1169D-75AF-42EE-A9FD-7E58A8029B77}" type="pres">
      <dgm:prSet presAssocID="{3B489692-EBCC-41EF-9E77-297B1E93A955}" presName="compNode" presStyleCnt="0"/>
      <dgm:spPr/>
    </dgm:pt>
    <dgm:pt modelId="{55BB6A64-CCB2-4400-B9F7-C8E991FD258A}" type="pres">
      <dgm:prSet presAssocID="{3B489692-EBCC-41EF-9E77-297B1E93A955}" presName="dummyConnPt" presStyleCnt="0"/>
      <dgm:spPr/>
    </dgm:pt>
    <dgm:pt modelId="{BFAF3231-D4BD-4846-9ECB-9121391A6818}" type="pres">
      <dgm:prSet presAssocID="{3B489692-EBCC-41EF-9E77-297B1E93A955}" presName="node" presStyleLbl="node1" presStyleIdx="1" presStyleCnt="1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76854E6-6FBC-431C-867B-2F32F873E914}" type="pres">
      <dgm:prSet presAssocID="{748C322C-1457-4D40-B568-F97A840401C7}" presName="sibTrans" presStyleLbl="bgSibTrans2D1" presStyleIdx="1" presStyleCnt="18"/>
      <dgm:spPr/>
      <dgm:t>
        <a:bodyPr/>
        <a:lstStyle/>
        <a:p>
          <a:endParaRPr lang="es-CO"/>
        </a:p>
      </dgm:t>
    </dgm:pt>
    <dgm:pt modelId="{05336B55-08F0-4F34-B843-432A94AD0D56}" type="pres">
      <dgm:prSet presAssocID="{4B20A74F-9CCD-4A4A-BBF4-838315E94BEE}" presName="compNode" presStyleCnt="0"/>
      <dgm:spPr/>
    </dgm:pt>
    <dgm:pt modelId="{0AE6099F-1C47-4D06-A816-99A7685EE77E}" type="pres">
      <dgm:prSet presAssocID="{4B20A74F-9CCD-4A4A-BBF4-838315E94BEE}" presName="dummyConnPt" presStyleCnt="0"/>
      <dgm:spPr/>
    </dgm:pt>
    <dgm:pt modelId="{EF7323B0-BB10-4967-892D-51D6B15E814E}" type="pres">
      <dgm:prSet presAssocID="{4B20A74F-9CCD-4A4A-BBF4-838315E94BEE}" presName="node" presStyleLbl="node1" presStyleIdx="2" presStyleCnt="1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CEDB0DB-9F94-4B60-A6F2-0531E16675D1}" type="pres">
      <dgm:prSet presAssocID="{352896E0-962B-45D7-B4CD-CADC759CE010}" presName="sibTrans" presStyleLbl="bgSibTrans2D1" presStyleIdx="2" presStyleCnt="18"/>
      <dgm:spPr/>
      <dgm:t>
        <a:bodyPr/>
        <a:lstStyle/>
        <a:p>
          <a:endParaRPr lang="es-CO"/>
        </a:p>
      </dgm:t>
    </dgm:pt>
    <dgm:pt modelId="{9BF7B301-4BE0-4BC7-BD6D-1421B0717BFE}" type="pres">
      <dgm:prSet presAssocID="{19C835A2-C891-4227-ADF4-8D45645A4FCA}" presName="compNode" presStyleCnt="0"/>
      <dgm:spPr/>
    </dgm:pt>
    <dgm:pt modelId="{97F81761-60DC-4514-8BF7-6EB7AB81E58B}" type="pres">
      <dgm:prSet presAssocID="{19C835A2-C891-4227-ADF4-8D45645A4FCA}" presName="dummyConnPt" presStyleCnt="0"/>
      <dgm:spPr/>
    </dgm:pt>
    <dgm:pt modelId="{44836B6A-B182-489E-B4C8-ADA63ECA582F}" type="pres">
      <dgm:prSet presAssocID="{19C835A2-C891-4227-ADF4-8D45645A4FCA}" presName="node" presStyleLbl="node1" presStyleIdx="3" presStyleCnt="1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51E6056-0257-44FF-8072-C76A178BAF9A}" type="pres">
      <dgm:prSet presAssocID="{82444AA1-8BBB-4D1C-9CF1-45C845D067E7}" presName="sibTrans" presStyleLbl="bgSibTrans2D1" presStyleIdx="3" presStyleCnt="18"/>
      <dgm:spPr/>
      <dgm:t>
        <a:bodyPr/>
        <a:lstStyle/>
        <a:p>
          <a:endParaRPr lang="es-CO"/>
        </a:p>
      </dgm:t>
    </dgm:pt>
    <dgm:pt modelId="{668A0491-51DB-425A-AC00-D09536C934F1}" type="pres">
      <dgm:prSet presAssocID="{FD14964E-8137-42C1-9C4A-A613C8E7F0F9}" presName="compNode" presStyleCnt="0"/>
      <dgm:spPr/>
    </dgm:pt>
    <dgm:pt modelId="{81B2DD1E-3D75-44F1-8992-79FC2525A551}" type="pres">
      <dgm:prSet presAssocID="{FD14964E-8137-42C1-9C4A-A613C8E7F0F9}" presName="dummyConnPt" presStyleCnt="0"/>
      <dgm:spPr/>
    </dgm:pt>
    <dgm:pt modelId="{39FB3BA6-938E-4A48-B4E5-3E7CE5254826}" type="pres">
      <dgm:prSet presAssocID="{FD14964E-8137-42C1-9C4A-A613C8E7F0F9}" presName="node" presStyleLbl="node1" presStyleIdx="4" presStyleCnt="1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1983126-B11C-47C7-8864-AA906BDEBC66}" type="pres">
      <dgm:prSet presAssocID="{875E75DB-EDD1-4A40-A8F2-398BB37A7AE4}" presName="sibTrans" presStyleLbl="bgSibTrans2D1" presStyleIdx="4" presStyleCnt="18"/>
      <dgm:spPr/>
      <dgm:t>
        <a:bodyPr/>
        <a:lstStyle/>
        <a:p>
          <a:endParaRPr lang="es-CO"/>
        </a:p>
      </dgm:t>
    </dgm:pt>
    <dgm:pt modelId="{D8C4C2C6-B166-42A9-80FC-0356ADEC8E3B}" type="pres">
      <dgm:prSet presAssocID="{A9AF1AFF-56B7-4EDA-B5D2-D2376E64E366}" presName="compNode" presStyleCnt="0"/>
      <dgm:spPr/>
    </dgm:pt>
    <dgm:pt modelId="{7ED56DCB-9778-4C66-80CC-F0E1796921EB}" type="pres">
      <dgm:prSet presAssocID="{A9AF1AFF-56B7-4EDA-B5D2-D2376E64E366}" presName="dummyConnPt" presStyleCnt="0"/>
      <dgm:spPr/>
    </dgm:pt>
    <dgm:pt modelId="{15B3A658-A150-489E-B13A-D38960DB2B5F}" type="pres">
      <dgm:prSet presAssocID="{A9AF1AFF-56B7-4EDA-B5D2-D2376E64E366}" presName="node" presStyleLbl="node1" presStyleIdx="5" presStyleCnt="1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2DE9D99-76AD-4E3A-B9DC-E1F481A66A7F}" type="pres">
      <dgm:prSet presAssocID="{4C1AB659-161A-44F2-97CC-D207496BA11F}" presName="sibTrans" presStyleLbl="bgSibTrans2D1" presStyleIdx="5" presStyleCnt="18"/>
      <dgm:spPr/>
      <dgm:t>
        <a:bodyPr/>
        <a:lstStyle/>
        <a:p>
          <a:endParaRPr lang="es-CO"/>
        </a:p>
      </dgm:t>
    </dgm:pt>
    <dgm:pt modelId="{6A7A4B7A-8091-4E14-BA9E-E71C71108E7B}" type="pres">
      <dgm:prSet presAssocID="{4ED2C3BB-4A7D-486E-9787-B3882B355238}" presName="compNode" presStyleCnt="0"/>
      <dgm:spPr/>
    </dgm:pt>
    <dgm:pt modelId="{010AFA8E-F5A5-47FB-9A6A-05F53E5E8AB0}" type="pres">
      <dgm:prSet presAssocID="{4ED2C3BB-4A7D-486E-9787-B3882B355238}" presName="dummyConnPt" presStyleCnt="0"/>
      <dgm:spPr/>
    </dgm:pt>
    <dgm:pt modelId="{1030A49D-EF09-40AA-83C9-2BCCE5057546}" type="pres">
      <dgm:prSet presAssocID="{4ED2C3BB-4A7D-486E-9787-B3882B355238}" presName="node" presStyleLbl="node1" presStyleIdx="6" presStyleCnt="1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4E2B224-00A1-4192-A9E5-68C0F1AE62A0}" type="pres">
      <dgm:prSet presAssocID="{8B63E0A2-9CE7-458D-AF96-A2E168426F4C}" presName="sibTrans" presStyleLbl="bgSibTrans2D1" presStyleIdx="6" presStyleCnt="18"/>
      <dgm:spPr/>
      <dgm:t>
        <a:bodyPr/>
        <a:lstStyle/>
        <a:p>
          <a:endParaRPr lang="es-CO"/>
        </a:p>
      </dgm:t>
    </dgm:pt>
    <dgm:pt modelId="{7D299220-6C22-485B-864A-5E871D8FC869}" type="pres">
      <dgm:prSet presAssocID="{2016C208-99A9-4A42-995E-68584CB0F836}" presName="compNode" presStyleCnt="0"/>
      <dgm:spPr/>
    </dgm:pt>
    <dgm:pt modelId="{2251AC82-D672-4FF2-926E-25E0549A1597}" type="pres">
      <dgm:prSet presAssocID="{2016C208-99A9-4A42-995E-68584CB0F836}" presName="dummyConnPt" presStyleCnt="0"/>
      <dgm:spPr/>
    </dgm:pt>
    <dgm:pt modelId="{37C4A311-1821-44F4-BD11-3DB9BD78FF26}" type="pres">
      <dgm:prSet presAssocID="{2016C208-99A9-4A42-995E-68584CB0F836}" presName="node" presStyleLbl="node1" presStyleIdx="7" presStyleCnt="1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84CD0D4-31DD-43EC-9791-B014FE01C740}" type="pres">
      <dgm:prSet presAssocID="{826F1B3E-77C2-49CA-AC04-764509FB18A7}" presName="sibTrans" presStyleLbl="bgSibTrans2D1" presStyleIdx="7" presStyleCnt="18"/>
      <dgm:spPr/>
      <dgm:t>
        <a:bodyPr/>
        <a:lstStyle/>
        <a:p>
          <a:endParaRPr lang="es-CO"/>
        </a:p>
      </dgm:t>
    </dgm:pt>
    <dgm:pt modelId="{9FDD8A8F-85E8-4905-A7BB-1A6FC6293868}" type="pres">
      <dgm:prSet presAssocID="{7FE5C574-B1A9-49A4-BD8F-03E65CF8E011}" presName="compNode" presStyleCnt="0"/>
      <dgm:spPr/>
    </dgm:pt>
    <dgm:pt modelId="{73459BD5-D9DB-4821-B1B7-7345C761302C}" type="pres">
      <dgm:prSet presAssocID="{7FE5C574-B1A9-49A4-BD8F-03E65CF8E011}" presName="dummyConnPt" presStyleCnt="0"/>
      <dgm:spPr/>
    </dgm:pt>
    <dgm:pt modelId="{D716D8E4-C187-43C2-8836-ADE1793BB417}" type="pres">
      <dgm:prSet presAssocID="{7FE5C574-B1A9-49A4-BD8F-03E65CF8E011}" presName="node" presStyleLbl="node1" presStyleIdx="8" presStyleCnt="1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E7D4564-248C-45FD-A8C4-211447362064}" type="pres">
      <dgm:prSet presAssocID="{53342C49-DFAA-47F1-8C02-B86DA98EFC3C}" presName="sibTrans" presStyleLbl="bgSibTrans2D1" presStyleIdx="8" presStyleCnt="18"/>
      <dgm:spPr/>
      <dgm:t>
        <a:bodyPr/>
        <a:lstStyle/>
        <a:p>
          <a:endParaRPr lang="es-CO"/>
        </a:p>
      </dgm:t>
    </dgm:pt>
    <dgm:pt modelId="{3E5A9AC5-A5E4-43AF-BDFD-34539EB89E56}" type="pres">
      <dgm:prSet presAssocID="{D8A68E8C-2168-49F6-AB1D-CA42B4FD9F08}" presName="compNode" presStyleCnt="0"/>
      <dgm:spPr/>
    </dgm:pt>
    <dgm:pt modelId="{8D8B7BBC-6446-4D56-BC01-F5C1C443206E}" type="pres">
      <dgm:prSet presAssocID="{D8A68E8C-2168-49F6-AB1D-CA42B4FD9F08}" presName="dummyConnPt" presStyleCnt="0"/>
      <dgm:spPr/>
    </dgm:pt>
    <dgm:pt modelId="{1CFA1A16-DED1-48E8-ADCE-E09EBAA28E65}" type="pres">
      <dgm:prSet presAssocID="{D8A68E8C-2168-49F6-AB1D-CA42B4FD9F08}" presName="node" presStyleLbl="node1" presStyleIdx="9" presStyleCnt="1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4B2348D-67B5-4569-BE55-7A7F3E1433C7}" type="pres">
      <dgm:prSet presAssocID="{3167FEB8-FAFB-43C2-AF51-04E5E8331D1F}" presName="sibTrans" presStyleLbl="bgSibTrans2D1" presStyleIdx="9" presStyleCnt="18"/>
      <dgm:spPr/>
      <dgm:t>
        <a:bodyPr/>
        <a:lstStyle/>
        <a:p>
          <a:endParaRPr lang="es-CO"/>
        </a:p>
      </dgm:t>
    </dgm:pt>
    <dgm:pt modelId="{FBC22D70-87B1-4217-B69A-017797BCF822}" type="pres">
      <dgm:prSet presAssocID="{3546B344-AA4C-4513-9453-D8C49488943F}" presName="compNode" presStyleCnt="0"/>
      <dgm:spPr/>
    </dgm:pt>
    <dgm:pt modelId="{F31A2F9D-2B79-4E9C-9F3A-A929118CC66A}" type="pres">
      <dgm:prSet presAssocID="{3546B344-AA4C-4513-9453-D8C49488943F}" presName="dummyConnPt" presStyleCnt="0"/>
      <dgm:spPr/>
    </dgm:pt>
    <dgm:pt modelId="{D684B67E-C737-4B1B-9340-215263B47CE1}" type="pres">
      <dgm:prSet presAssocID="{3546B344-AA4C-4513-9453-D8C49488943F}" presName="node" presStyleLbl="node1" presStyleIdx="10" presStyleCnt="1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7A04799-1ACD-4AE4-A929-81E4467B0EBF}" type="pres">
      <dgm:prSet presAssocID="{38303E22-509E-4C83-959A-A53EBD9040D7}" presName="sibTrans" presStyleLbl="bgSibTrans2D1" presStyleIdx="10" presStyleCnt="18"/>
      <dgm:spPr/>
      <dgm:t>
        <a:bodyPr/>
        <a:lstStyle/>
        <a:p>
          <a:endParaRPr lang="es-CO"/>
        </a:p>
      </dgm:t>
    </dgm:pt>
    <dgm:pt modelId="{066EB2A5-BB48-4A20-9AFD-1F636F7CFA64}" type="pres">
      <dgm:prSet presAssocID="{32B7E32F-0ABF-49D1-B734-4A36ACB74BF8}" presName="compNode" presStyleCnt="0"/>
      <dgm:spPr/>
    </dgm:pt>
    <dgm:pt modelId="{B18340BC-C41F-49B8-8E11-3446A22CE66B}" type="pres">
      <dgm:prSet presAssocID="{32B7E32F-0ABF-49D1-B734-4A36ACB74BF8}" presName="dummyConnPt" presStyleCnt="0"/>
      <dgm:spPr/>
    </dgm:pt>
    <dgm:pt modelId="{D79BBAC8-C1FB-4CEE-9CAB-10CA08AAF1A4}" type="pres">
      <dgm:prSet presAssocID="{32B7E32F-0ABF-49D1-B734-4A36ACB74BF8}" presName="node" presStyleLbl="node1" presStyleIdx="11" presStyleCnt="1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FBFF30E-88F7-4800-927D-75E9E12B8F82}" type="pres">
      <dgm:prSet presAssocID="{A9EE1AAA-9320-42F3-82F9-0692A5AF1319}" presName="sibTrans" presStyleLbl="bgSibTrans2D1" presStyleIdx="11" presStyleCnt="18"/>
      <dgm:spPr/>
      <dgm:t>
        <a:bodyPr/>
        <a:lstStyle/>
        <a:p>
          <a:endParaRPr lang="es-CO"/>
        </a:p>
      </dgm:t>
    </dgm:pt>
    <dgm:pt modelId="{C02F565F-A820-4A7B-887F-95CD3D1D6538}" type="pres">
      <dgm:prSet presAssocID="{AB933724-0E37-42E0-865B-FB50FEC204C8}" presName="compNode" presStyleCnt="0"/>
      <dgm:spPr/>
    </dgm:pt>
    <dgm:pt modelId="{3C03F264-2472-4E99-9A77-FABBB686CCF6}" type="pres">
      <dgm:prSet presAssocID="{AB933724-0E37-42E0-865B-FB50FEC204C8}" presName="dummyConnPt" presStyleCnt="0"/>
      <dgm:spPr/>
    </dgm:pt>
    <dgm:pt modelId="{5A5F7E38-4A78-47DE-B752-3005BFBA8A61}" type="pres">
      <dgm:prSet presAssocID="{AB933724-0E37-42E0-865B-FB50FEC204C8}" presName="node" presStyleLbl="node1" presStyleIdx="12" presStyleCnt="1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8D9C9CE-736D-47B3-9CE5-31414E3A0B2B}" type="pres">
      <dgm:prSet presAssocID="{0E08FE35-902A-40AE-B0C0-51304C3C5F48}" presName="sibTrans" presStyleLbl="bgSibTrans2D1" presStyleIdx="12" presStyleCnt="18"/>
      <dgm:spPr/>
      <dgm:t>
        <a:bodyPr/>
        <a:lstStyle/>
        <a:p>
          <a:endParaRPr lang="es-CO"/>
        </a:p>
      </dgm:t>
    </dgm:pt>
    <dgm:pt modelId="{F0A544A5-AF4D-4308-9C98-1316741593A3}" type="pres">
      <dgm:prSet presAssocID="{4FA9FE99-E50A-4E5C-B03A-9899A47FFB1A}" presName="compNode" presStyleCnt="0"/>
      <dgm:spPr/>
    </dgm:pt>
    <dgm:pt modelId="{B6C46DA9-EC6B-464F-AF7B-547ADEBFE8A1}" type="pres">
      <dgm:prSet presAssocID="{4FA9FE99-E50A-4E5C-B03A-9899A47FFB1A}" presName="dummyConnPt" presStyleCnt="0"/>
      <dgm:spPr/>
    </dgm:pt>
    <dgm:pt modelId="{6685B308-5D7D-4D1C-A95A-4EA785BC7A66}" type="pres">
      <dgm:prSet presAssocID="{4FA9FE99-E50A-4E5C-B03A-9899A47FFB1A}" presName="node" presStyleLbl="node1" presStyleIdx="13" presStyleCnt="1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3AB99DB-915A-4FEA-BE79-69D91F981CDE}" type="pres">
      <dgm:prSet presAssocID="{6F59015A-FCD8-4698-A4CF-5DC7309243C3}" presName="sibTrans" presStyleLbl="bgSibTrans2D1" presStyleIdx="13" presStyleCnt="18"/>
      <dgm:spPr/>
      <dgm:t>
        <a:bodyPr/>
        <a:lstStyle/>
        <a:p>
          <a:endParaRPr lang="es-CO"/>
        </a:p>
      </dgm:t>
    </dgm:pt>
    <dgm:pt modelId="{F2AF4258-976E-4EAE-959A-2F0C7BEBF14C}" type="pres">
      <dgm:prSet presAssocID="{BD4A3155-FD8B-4E4F-A740-4EDE94DCB072}" presName="compNode" presStyleCnt="0"/>
      <dgm:spPr/>
    </dgm:pt>
    <dgm:pt modelId="{8B237388-46C5-4A65-85EB-7690C4D24130}" type="pres">
      <dgm:prSet presAssocID="{BD4A3155-FD8B-4E4F-A740-4EDE94DCB072}" presName="dummyConnPt" presStyleCnt="0"/>
      <dgm:spPr/>
    </dgm:pt>
    <dgm:pt modelId="{FCEE5112-2513-487A-A0BD-CC7A18126B0A}" type="pres">
      <dgm:prSet presAssocID="{BD4A3155-FD8B-4E4F-A740-4EDE94DCB072}" presName="node" presStyleLbl="node1" presStyleIdx="14" presStyleCnt="1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9A69FFE-9587-441B-BFCF-BD3747A8E41A}" type="pres">
      <dgm:prSet presAssocID="{E299318E-F022-4C53-A824-7D37C2BDE7DE}" presName="sibTrans" presStyleLbl="bgSibTrans2D1" presStyleIdx="14" presStyleCnt="18"/>
      <dgm:spPr/>
      <dgm:t>
        <a:bodyPr/>
        <a:lstStyle/>
        <a:p>
          <a:endParaRPr lang="es-CO"/>
        </a:p>
      </dgm:t>
    </dgm:pt>
    <dgm:pt modelId="{C667E317-70A3-4136-9965-414EC5F369EA}" type="pres">
      <dgm:prSet presAssocID="{6A79CE38-A068-4614-91A3-88350478CB95}" presName="compNode" presStyleCnt="0"/>
      <dgm:spPr/>
    </dgm:pt>
    <dgm:pt modelId="{5FC5B46A-222B-4878-90C8-DC4498E0DBF9}" type="pres">
      <dgm:prSet presAssocID="{6A79CE38-A068-4614-91A3-88350478CB95}" presName="dummyConnPt" presStyleCnt="0"/>
      <dgm:spPr/>
    </dgm:pt>
    <dgm:pt modelId="{06334FD3-9FFA-4E31-8EDD-2C4B1EF9DD02}" type="pres">
      <dgm:prSet presAssocID="{6A79CE38-A068-4614-91A3-88350478CB95}" presName="node" presStyleLbl="node1" presStyleIdx="15" presStyleCnt="1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54BAFE0-0F0B-43A2-BEBF-6162168D721B}" type="pres">
      <dgm:prSet presAssocID="{3B032C2E-5DAC-401A-AF19-E463F2CB93BA}" presName="sibTrans" presStyleLbl="bgSibTrans2D1" presStyleIdx="15" presStyleCnt="18"/>
      <dgm:spPr/>
      <dgm:t>
        <a:bodyPr/>
        <a:lstStyle/>
        <a:p>
          <a:endParaRPr lang="es-CO"/>
        </a:p>
      </dgm:t>
    </dgm:pt>
    <dgm:pt modelId="{0DD1E13F-E3F2-4C7B-B854-5CF310BF9BE1}" type="pres">
      <dgm:prSet presAssocID="{3E4907E5-E64B-48A4-9702-BA3131926E75}" presName="compNode" presStyleCnt="0"/>
      <dgm:spPr/>
    </dgm:pt>
    <dgm:pt modelId="{BEE6B461-E92F-4A78-8A4D-D128B9847A4E}" type="pres">
      <dgm:prSet presAssocID="{3E4907E5-E64B-48A4-9702-BA3131926E75}" presName="dummyConnPt" presStyleCnt="0"/>
      <dgm:spPr/>
    </dgm:pt>
    <dgm:pt modelId="{BF48970B-564A-45E0-89D8-6074C5414E24}" type="pres">
      <dgm:prSet presAssocID="{3E4907E5-E64B-48A4-9702-BA3131926E75}" presName="node" presStyleLbl="node1" presStyleIdx="16" presStyleCnt="1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B56A2CA-D3FF-4E88-B8A9-E57409396D09}" type="pres">
      <dgm:prSet presAssocID="{9EEC3621-383E-4A07-9BEF-0AA87B34CAF3}" presName="sibTrans" presStyleLbl="bgSibTrans2D1" presStyleIdx="16" presStyleCnt="18"/>
      <dgm:spPr/>
      <dgm:t>
        <a:bodyPr/>
        <a:lstStyle/>
        <a:p>
          <a:endParaRPr lang="es-CO"/>
        </a:p>
      </dgm:t>
    </dgm:pt>
    <dgm:pt modelId="{90B300CF-8248-4C8D-B888-A93D87848523}" type="pres">
      <dgm:prSet presAssocID="{8FD0C1BF-2BF7-4EB6-9046-040CE7EBEF25}" presName="compNode" presStyleCnt="0"/>
      <dgm:spPr/>
    </dgm:pt>
    <dgm:pt modelId="{A3660B08-4929-4D4F-9ABC-185ABE8B32F3}" type="pres">
      <dgm:prSet presAssocID="{8FD0C1BF-2BF7-4EB6-9046-040CE7EBEF25}" presName="dummyConnPt" presStyleCnt="0"/>
      <dgm:spPr/>
    </dgm:pt>
    <dgm:pt modelId="{6A1C180B-6B40-43E9-B3C0-E139D886E14F}" type="pres">
      <dgm:prSet presAssocID="{8FD0C1BF-2BF7-4EB6-9046-040CE7EBEF25}" presName="node" presStyleLbl="node1" presStyleIdx="17" presStyleCnt="1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F0FCEFB-50BE-4387-A6D2-73315DDA966B}" type="pres">
      <dgm:prSet presAssocID="{FDC47BE9-51D4-4436-AF86-EE28AE6F3741}" presName="sibTrans" presStyleLbl="bgSibTrans2D1" presStyleIdx="17" presStyleCnt="18"/>
      <dgm:spPr/>
      <dgm:t>
        <a:bodyPr/>
        <a:lstStyle/>
        <a:p>
          <a:endParaRPr lang="es-CO"/>
        </a:p>
      </dgm:t>
    </dgm:pt>
    <dgm:pt modelId="{33F64F26-5C75-468D-8B3A-683E1F65906A}" type="pres">
      <dgm:prSet presAssocID="{60891FE6-CED7-4696-BEA4-AEE49FF4BE30}" presName="compNode" presStyleCnt="0"/>
      <dgm:spPr/>
    </dgm:pt>
    <dgm:pt modelId="{52322451-C24B-4EDB-A94C-62B8987D9CEC}" type="pres">
      <dgm:prSet presAssocID="{60891FE6-CED7-4696-BEA4-AEE49FF4BE30}" presName="dummyConnPt" presStyleCnt="0"/>
      <dgm:spPr/>
    </dgm:pt>
    <dgm:pt modelId="{A6990428-9E25-478F-8862-85BD2594958C}" type="pres">
      <dgm:prSet presAssocID="{60891FE6-CED7-4696-BEA4-AEE49FF4BE30}" presName="node" presStyleLbl="node1" presStyleIdx="18" presStyleCnt="1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E1C59458-CD72-4139-BF1B-B81EDB06A20C}" type="presOf" srcId="{19C835A2-C891-4227-ADF4-8D45645A4FCA}" destId="{44836B6A-B182-489E-B4C8-ADA63ECA582F}" srcOrd="0" destOrd="0" presId="urn:microsoft.com/office/officeart/2005/8/layout/bProcess4"/>
    <dgm:cxn modelId="{5D9A6B26-90E0-488C-8EC5-F6D53F71FC1F}" type="presOf" srcId="{FD14964E-8137-42C1-9C4A-A613C8E7F0F9}" destId="{39FB3BA6-938E-4A48-B4E5-3E7CE5254826}" srcOrd="0" destOrd="0" presId="urn:microsoft.com/office/officeart/2005/8/layout/bProcess4"/>
    <dgm:cxn modelId="{14490DB8-2F58-4026-A38A-0F2F0D40DA6D}" type="presOf" srcId="{08C67442-7A43-4227-A31A-1FB070BDBC4A}" destId="{E4CF95F6-3D86-4227-8065-08A8E4F1392B}" srcOrd="0" destOrd="0" presId="urn:microsoft.com/office/officeart/2005/8/layout/bProcess4"/>
    <dgm:cxn modelId="{CE53B301-03FE-4D44-B507-A85021A3ABE7}" type="presOf" srcId="{82444AA1-8BBB-4D1C-9CF1-45C845D067E7}" destId="{251E6056-0257-44FF-8072-C76A178BAF9A}" srcOrd="0" destOrd="0" presId="urn:microsoft.com/office/officeart/2005/8/layout/bProcess4"/>
    <dgm:cxn modelId="{6FA99AD8-2E35-4DA9-89CD-D83D901E6266}" type="presOf" srcId="{3B489692-EBCC-41EF-9E77-297B1E93A955}" destId="{BFAF3231-D4BD-4846-9ECB-9121391A6818}" srcOrd="0" destOrd="0" presId="urn:microsoft.com/office/officeart/2005/8/layout/bProcess4"/>
    <dgm:cxn modelId="{8CB01B34-A927-4D73-A7FC-30658610107A}" type="presOf" srcId="{3167FEB8-FAFB-43C2-AF51-04E5E8331D1F}" destId="{64B2348D-67B5-4569-BE55-7A7F3E1433C7}" srcOrd="0" destOrd="0" presId="urn:microsoft.com/office/officeart/2005/8/layout/bProcess4"/>
    <dgm:cxn modelId="{DAD92247-85D6-418D-8143-3ECBC16F4393}" type="presOf" srcId="{0E08FE35-902A-40AE-B0C0-51304C3C5F48}" destId="{18D9C9CE-736D-47B3-9CE5-31414E3A0B2B}" srcOrd="0" destOrd="0" presId="urn:microsoft.com/office/officeart/2005/8/layout/bProcess4"/>
    <dgm:cxn modelId="{BC980B07-4B77-474D-BC49-0D45E1C03329}" type="presOf" srcId="{9EEC3621-383E-4A07-9BEF-0AA87B34CAF3}" destId="{CB56A2CA-D3FF-4E88-B8A9-E57409396D09}" srcOrd="0" destOrd="0" presId="urn:microsoft.com/office/officeart/2005/8/layout/bProcess4"/>
    <dgm:cxn modelId="{A23D871C-42CA-4FC0-ACE4-DC9A21867755}" type="presOf" srcId="{38303E22-509E-4C83-959A-A53EBD9040D7}" destId="{C7A04799-1ACD-4AE4-A929-81E4467B0EBF}" srcOrd="0" destOrd="0" presId="urn:microsoft.com/office/officeart/2005/8/layout/bProcess4"/>
    <dgm:cxn modelId="{84768BD0-B421-4A84-B4D8-E0E86EC32D0A}" type="presOf" srcId="{E299318E-F022-4C53-A824-7D37C2BDE7DE}" destId="{89A69FFE-9587-441B-BFCF-BD3747A8E41A}" srcOrd="0" destOrd="0" presId="urn:microsoft.com/office/officeart/2005/8/layout/bProcess4"/>
    <dgm:cxn modelId="{0314CBEF-800A-45CF-ADF4-8B19324FD2BE}" srcId="{08C67442-7A43-4227-A31A-1FB070BDBC4A}" destId="{2016C208-99A9-4A42-995E-68584CB0F836}" srcOrd="7" destOrd="0" parTransId="{541BDB4E-E0F8-4741-87E9-0FA82E65400D}" sibTransId="{826F1B3E-77C2-49CA-AC04-764509FB18A7}"/>
    <dgm:cxn modelId="{F0C5AB89-A519-4176-8CCB-EED3B09A012E}" type="presOf" srcId="{6A79CE38-A068-4614-91A3-88350478CB95}" destId="{06334FD3-9FFA-4E31-8EDD-2C4B1EF9DD02}" srcOrd="0" destOrd="0" presId="urn:microsoft.com/office/officeart/2005/8/layout/bProcess4"/>
    <dgm:cxn modelId="{5F0B4591-7ED8-498E-9862-E7F83CF6385C}" type="presOf" srcId="{4B20A74F-9CCD-4A4A-BBF4-838315E94BEE}" destId="{EF7323B0-BB10-4967-892D-51D6B15E814E}" srcOrd="0" destOrd="0" presId="urn:microsoft.com/office/officeart/2005/8/layout/bProcess4"/>
    <dgm:cxn modelId="{0E8C8378-3BF7-4EA0-AC55-BB6AB831B864}" srcId="{08C67442-7A43-4227-A31A-1FB070BDBC4A}" destId="{6A79CE38-A068-4614-91A3-88350478CB95}" srcOrd="15" destOrd="0" parTransId="{BA6CC0D2-1898-49A2-9D81-EBC2DA4CB15A}" sibTransId="{3B032C2E-5DAC-401A-AF19-E463F2CB93BA}"/>
    <dgm:cxn modelId="{F9F3542C-AC0F-4BE8-8D49-59E880778AC6}" srcId="{08C67442-7A43-4227-A31A-1FB070BDBC4A}" destId="{FD14964E-8137-42C1-9C4A-A613C8E7F0F9}" srcOrd="4" destOrd="0" parTransId="{411C0BFC-D530-4C1E-BD0E-C56B2124EC0D}" sibTransId="{875E75DB-EDD1-4A40-A8F2-398BB37A7AE4}"/>
    <dgm:cxn modelId="{13A609CB-82F8-4A16-909A-697233B50049}" type="presOf" srcId="{A9EE1AAA-9320-42F3-82F9-0692A5AF1319}" destId="{5FBFF30E-88F7-4800-927D-75E9E12B8F82}" srcOrd="0" destOrd="0" presId="urn:microsoft.com/office/officeart/2005/8/layout/bProcess4"/>
    <dgm:cxn modelId="{26D2541D-CC7F-4ADA-B062-6963F578F1BF}" type="presOf" srcId="{4ED2C3BB-4A7D-486E-9787-B3882B355238}" destId="{1030A49D-EF09-40AA-83C9-2BCCE5057546}" srcOrd="0" destOrd="0" presId="urn:microsoft.com/office/officeart/2005/8/layout/bProcess4"/>
    <dgm:cxn modelId="{7F538A56-279C-4241-B3AD-47C9543E221A}" srcId="{08C67442-7A43-4227-A31A-1FB070BDBC4A}" destId="{4FA9FE99-E50A-4E5C-B03A-9899A47FFB1A}" srcOrd="13" destOrd="0" parTransId="{ECE0914D-B2F5-4A39-9431-78BB0F4CDBEF}" sibTransId="{6F59015A-FCD8-4698-A4CF-5DC7309243C3}"/>
    <dgm:cxn modelId="{D42DB6C1-C351-4664-8900-0E96160A74B3}" type="presOf" srcId="{D8A68E8C-2168-49F6-AB1D-CA42B4FD9F08}" destId="{1CFA1A16-DED1-48E8-ADCE-E09EBAA28E65}" srcOrd="0" destOrd="0" presId="urn:microsoft.com/office/officeart/2005/8/layout/bProcess4"/>
    <dgm:cxn modelId="{F6D825EC-FFE5-4DEC-975F-3606C6EC9BC7}" srcId="{08C67442-7A43-4227-A31A-1FB070BDBC4A}" destId="{3E4907E5-E64B-48A4-9702-BA3131926E75}" srcOrd="16" destOrd="0" parTransId="{980A9976-F5C3-4663-8583-268D5D46E2F7}" sibTransId="{9EEC3621-383E-4A07-9BEF-0AA87B34CAF3}"/>
    <dgm:cxn modelId="{3DB85C04-1C86-44AF-B323-71199226D80F}" type="presOf" srcId="{8B63E0A2-9CE7-458D-AF96-A2E168426F4C}" destId="{D4E2B224-00A1-4192-A9E5-68C0F1AE62A0}" srcOrd="0" destOrd="0" presId="urn:microsoft.com/office/officeart/2005/8/layout/bProcess4"/>
    <dgm:cxn modelId="{1AB21A66-B6B6-4EAB-839C-45D40E53335F}" type="presOf" srcId="{131102BB-B2E2-42E2-BA23-8D74F807F9D4}" destId="{31154E0D-DA2D-4A3B-82FA-A5409A28A572}" srcOrd="0" destOrd="0" presId="urn:microsoft.com/office/officeart/2005/8/layout/bProcess4"/>
    <dgm:cxn modelId="{64B77961-20B1-48DC-A975-96C206F0443A}" type="presOf" srcId="{3546B344-AA4C-4513-9453-D8C49488943F}" destId="{D684B67E-C737-4B1B-9340-215263B47CE1}" srcOrd="0" destOrd="0" presId="urn:microsoft.com/office/officeart/2005/8/layout/bProcess4"/>
    <dgm:cxn modelId="{71F5C32D-4529-47CD-BA00-047773AAC541}" type="presOf" srcId="{FDC47BE9-51D4-4436-AF86-EE28AE6F3741}" destId="{EF0FCEFB-50BE-4387-A6D2-73315DDA966B}" srcOrd="0" destOrd="0" presId="urn:microsoft.com/office/officeart/2005/8/layout/bProcess4"/>
    <dgm:cxn modelId="{4F207AB7-A83B-48C5-8F76-0AAF6A50467B}" srcId="{08C67442-7A43-4227-A31A-1FB070BDBC4A}" destId="{3546B344-AA4C-4513-9453-D8C49488943F}" srcOrd="10" destOrd="0" parTransId="{03854C40-D534-4E3F-8CE1-AB10C0B563E1}" sibTransId="{38303E22-509E-4C83-959A-A53EBD9040D7}"/>
    <dgm:cxn modelId="{9815C019-2CC9-4CFF-8D5D-6DD0FAFF9336}" type="presOf" srcId="{748C322C-1457-4D40-B568-F97A840401C7}" destId="{F76854E6-6FBC-431C-867B-2F32F873E914}" srcOrd="0" destOrd="0" presId="urn:microsoft.com/office/officeart/2005/8/layout/bProcess4"/>
    <dgm:cxn modelId="{2753B5AF-45E6-46BF-8E12-E769A4993216}" type="presOf" srcId="{7FE5C574-B1A9-49A4-BD8F-03E65CF8E011}" destId="{D716D8E4-C187-43C2-8836-ADE1793BB417}" srcOrd="0" destOrd="0" presId="urn:microsoft.com/office/officeart/2005/8/layout/bProcess4"/>
    <dgm:cxn modelId="{FF498E05-29AA-41EE-B219-82FCAFBA61B8}" srcId="{08C67442-7A43-4227-A31A-1FB070BDBC4A}" destId="{A9AF1AFF-56B7-4EDA-B5D2-D2376E64E366}" srcOrd="5" destOrd="0" parTransId="{25F4BD6C-6EB7-4894-A74F-D07B07DF64B4}" sibTransId="{4C1AB659-161A-44F2-97CC-D207496BA11F}"/>
    <dgm:cxn modelId="{5E3B7EC3-1E41-45F0-864F-4EE7CC0F4783}" srcId="{08C67442-7A43-4227-A31A-1FB070BDBC4A}" destId="{60891FE6-CED7-4696-BEA4-AEE49FF4BE30}" srcOrd="18" destOrd="0" parTransId="{2FEFEF7C-1B7D-4AD9-9206-9D03037A13BD}" sibTransId="{70B55B19-2A7A-4F37-8CBF-EEFD1C92A5FD}"/>
    <dgm:cxn modelId="{1A41A0B2-BD56-44C0-AD76-17DCB8E4948C}" type="presOf" srcId="{8FD0C1BF-2BF7-4EB6-9046-040CE7EBEF25}" destId="{6A1C180B-6B40-43E9-B3C0-E139D886E14F}" srcOrd="0" destOrd="0" presId="urn:microsoft.com/office/officeart/2005/8/layout/bProcess4"/>
    <dgm:cxn modelId="{586C4D13-6334-4AAD-B0F6-DB480F353B2F}" type="presOf" srcId="{826F1B3E-77C2-49CA-AC04-764509FB18A7}" destId="{384CD0D4-31DD-43EC-9791-B014FE01C740}" srcOrd="0" destOrd="0" presId="urn:microsoft.com/office/officeart/2005/8/layout/bProcess4"/>
    <dgm:cxn modelId="{6B0C4131-DCA3-497E-A420-222190DA97FF}" srcId="{08C67442-7A43-4227-A31A-1FB070BDBC4A}" destId="{BD4A3155-FD8B-4E4F-A740-4EDE94DCB072}" srcOrd="14" destOrd="0" parTransId="{24BA2755-A453-487D-9CBD-59EB47EDBE35}" sibTransId="{E299318E-F022-4C53-A824-7D37C2BDE7DE}"/>
    <dgm:cxn modelId="{DAFB56B8-AF9A-4135-8D46-09BF40463B17}" type="presOf" srcId="{A9AF1AFF-56B7-4EDA-B5D2-D2376E64E366}" destId="{15B3A658-A150-489E-B13A-D38960DB2B5F}" srcOrd="0" destOrd="0" presId="urn:microsoft.com/office/officeart/2005/8/layout/bProcess4"/>
    <dgm:cxn modelId="{14A0CB42-72D7-425C-B810-939D24C348B4}" type="presOf" srcId="{6F59015A-FCD8-4698-A4CF-5DC7309243C3}" destId="{13AB99DB-915A-4FEA-BE79-69D91F981CDE}" srcOrd="0" destOrd="0" presId="urn:microsoft.com/office/officeart/2005/8/layout/bProcess4"/>
    <dgm:cxn modelId="{3147DBB0-D273-4F03-B7BF-BE8DA3AE1073}" srcId="{08C67442-7A43-4227-A31A-1FB070BDBC4A}" destId="{8FD0C1BF-2BF7-4EB6-9046-040CE7EBEF25}" srcOrd="17" destOrd="0" parTransId="{D3B52608-97A2-4131-B0A7-1AF362A41EEB}" sibTransId="{FDC47BE9-51D4-4436-AF86-EE28AE6F3741}"/>
    <dgm:cxn modelId="{924F5FD2-2EB0-48C6-8607-DC8CCAC12C71}" srcId="{08C67442-7A43-4227-A31A-1FB070BDBC4A}" destId="{7FE5C574-B1A9-49A4-BD8F-03E65CF8E011}" srcOrd="8" destOrd="0" parTransId="{32BA481D-434D-4698-91FA-D50DE288938A}" sibTransId="{53342C49-DFAA-47F1-8C02-B86DA98EFC3C}"/>
    <dgm:cxn modelId="{CA721A04-83FF-4293-85B3-88831C36B7B9}" srcId="{08C67442-7A43-4227-A31A-1FB070BDBC4A}" destId="{D8A68E8C-2168-49F6-AB1D-CA42B4FD9F08}" srcOrd="9" destOrd="0" parTransId="{E43901B0-9B5F-4B5D-BC0A-E6260C0691B6}" sibTransId="{3167FEB8-FAFB-43C2-AF51-04E5E8331D1F}"/>
    <dgm:cxn modelId="{A7A712F4-DAF7-4C91-9B9B-D61D25309B3F}" type="presOf" srcId="{875E75DB-EDD1-4A40-A8F2-398BB37A7AE4}" destId="{11983126-B11C-47C7-8864-AA906BDEBC66}" srcOrd="0" destOrd="0" presId="urn:microsoft.com/office/officeart/2005/8/layout/bProcess4"/>
    <dgm:cxn modelId="{2D6212B7-1667-477D-ADE8-9E840F9D9066}" srcId="{08C67442-7A43-4227-A31A-1FB070BDBC4A}" destId="{32B7E32F-0ABF-49D1-B734-4A36ACB74BF8}" srcOrd="11" destOrd="0" parTransId="{3AAF9376-D708-4A07-BCC5-9B85DB21BA90}" sibTransId="{A9EE1AAA-9320-42F3-82F9-0692A5AF1319}"/>
    <dgm:cxn modelId="{73054DA8-0DFC-470F-A35E-18D38321A701}" type="presOf" srcId="{BD4A3155-FD8B-4E4F-A740-4EDE94DCB072}" destId="{FCEE5112-2513-487A-A0BD-CC7A18126B0A}" srcOrd="0" destOrd="0" presId="urn:microsoft.com/office/officeart/2005/8/layout/bProcess4"/>
    <dgm:cxn modelId="{E1FFC8C6-4FE8-4D1F-A5E9-0E30A7BA0936}" type="presOf" srcId="{352896E0-962B-45D7-B4CD-CADC759CE010}" destId="{CCEDB0DB-9F94-4B60-A6F2-0531E16675D1}" srcOrd="0" destOrd="0" presId="urn:microsoft.com/office/officeart/2005/8/layout/bProcess4"/>
    <dgm:cxn modelId="{85FDB1C4-7AC8-4513-9B42-B21F61A235DC}" srcId="{08C67442-7A43-4227-A31A-1FB070BDBC4A}" destId="{19C835A2-C891-4227-ADF4-8D45645A4FCA}" srcOrd="3" destOrd="0" parTransId="{FF9235D2-EC70-45AF-851A-CE5F47A6AD47}" sibTransId="{82444AA1-8BBB-4D1C-9CF1-45C845D067E7}"/>
    <dgm:cxn modelId="{930AB9E2-BDCB-40D3-AC1B-1C79049E0532}" type="presOf" srcId="{4C1AB659-161A-44F2-97CC-D207496BA11F}" destId="{22DE9D99-76AD-4E3A-B9DC-E1F481A66A7F}" srcOrd="0" destOrd="0" presId="urn:microsoft.com/office/officeart/2005/8/layout/bProcess4"/>
    <dgm:cxn modelId="{AA1715D0-51D2-493D-9542-E5B5BBF22BA7}" srcId="{08C67442-7A43-4227-A31A-1FB070BDBC4A}" destId="{4ED2C3BB-4A7D-486E-9787-B3882B355238}" srcOrd="6" destOrd="0" parTransId="{6E08895F-C0DF-4A0B-9EE2-452C358DB0F3}" sibTransId="{8B63E0A2-9CE7-458D-AF96-A2E168426F4C}"/>
    <dgm:cxn modelId="{C63231F4-FC9F-4146-B718-EF7739808691}" srcId="{08C67442-7A43-4227-A31A-1FB070BDBC4A}" destId="{AB933724-0E37-42E0-865B-FB50FEC204C8}" srcOrd="12" destOrd="0" parTransId="{558323CC-E6B9-4DCE-9BCB-2F56ED027410}" sibTransId="{0E08FE35-902A-40AE-B0C0-51304C3C5F48}"/>
    <dgm:cxn modelId="{2346588B-4795-4E43-A414-775E575A3792}" type="presOf" srcId="{32B7E32F-0ABF-49D1-B734-4A36ACB74BF8}" destId="{D79BBAC8-C1FB-4CEE-9CAB-10CA08AAF1A4}" srcOrd="0" destOrd="0" presId="urn:microsoft.com/office/officeart/2005/8/layout/bProcess4"/>
    <dgm:cxn modelId="{A9428EA8-3278-499B-A98D-F64BA781F862}" type="presOf" srcId="{53342C49-DFAA-47F1-8C02-B86DA98EFC3C}" destId="{4E7D4564-248C-45FD-A8C4-211447362064}" srcOrd="0" destOrd="0" presId="urn:microsoft.com/office/officeart/2005/8/layout/bProcess4"/>
    <dgm:cxn modelId="{5931C9F0-9EE6-4C9D-8BF6-B4B13608B311}" type="presOf" srcId="{4FA9FE99-E50A-4E5C-B03A-9899A47FFB1A}" destId="{6685B308-5D7D-4D1C-A95A-4EA785BC7A66}" srcOrd="0" destOrd="0" presId="urn:microsoft.com/office/officeart/2005/8/layout/bProcess4"/>
    <dgm:cxn modelId="{09588564-8AC8-4B02-9D8E-30DE24560236}" type="presOf" srcId="{60891FE6-CED7-4696-BEA4-AEE49FF4BE30}" destId="{A6990428-9E25-478F-8862-85BD2594958C}" srcOrd="0" destOrd="0" presId="urn:microsoft.com/office/officeart/2005/8/layout/bProcess4"/>
    <dgm:cxn modelId="{DDDEC261-9AC4-4605-8372-F19841AAF1F3}" type="presOf" srcId="{3B032C2E-5DAC-401A-AF19-E463F2CB93BA}" destId="{854BAFE0-0F0B-43A2-BEBF-6162168D721B}" srcOrd="0" destOrd="0" presId="urn:microsoft.com/office/officeart/2005/8/layout/bProcess4"/>
    <dgm:cxn modelId="{014FBC6A-1383-457F-9D1E-CD886AFE949C}" srcId="{08C67442-7A43-4227-A31A-1FB070BDBC4A}" destId="{4B20A74F-9CCD-4A4A-BBF4-838315E94BEE}" srcOrd="2" destOrd="0" parTransId="{E4959561-6ACE-4793-A742-A933475CA872}" sibTransId="{352896E0-962B-45D7-B4CD-CADC759CE010}"/>
    <dgm:cxn modelId="{0ED7CD06-CAF9-44D6-B016-721AE11184A7}" type="presOf" srcId="{2016C208-99A9-4A42-995E-68584CB0F836}" destId="{37C4A311-1821-44F4-BD11-3DB9BD78FF26}" srcOrd="0" destOrd="0" presId="urn:microsoft.com/office/officeart/2005/8/layout/bProcess4"/>
    <dgm:cxn modelId="{8B8788BB-49C3-43D8-AD6D-84184BCF2960}" srcId="{08C67442-7A43-4227-A31A-1FB070BDBC4A}" destId="{81FD454A-2F53-4584-8C1B-43FE7D2F3040}" srcOrd="0" destOrd="0" parTransId="{9841F925-6436-438F-A80F-DF92E1A953F4}" sibTransId="{131102BB-B2E2-42E2-BA23-8D74F807F9D4}"/>
    <dgm:cxn modelId="{820B1C4E-E2BA-47A9-9D60-54E75E60C525}" srcId="{08C67442-7A43-4227-A31A-1FB070BDBC4A}" destId="{3B489692-EBCC-41EF-9E77-297B1E93A955}" srcOrd="1" destOrd="0" parTransId="{20FBF4F2-84E5-4887-90C5-053D0CEE24FC}" sibTransId="{748C322C-1457-4D40-B568-F97A840401C7}"/>
    <dgm:cxn modelId="{87F732AC-22B0-4D77-B0CF-A90F7F2E62E6}" type="presOf" srcId="{AB933724-0E37-42E0-865B-FB50FEC204C8}" destId="{5A5F7E38-4A78-47DE-B752-3005BFBA8A61}" srcOrd="0" destOrd="0" presId="urn:microsoft.com/office/officeart/2005/8/layout/bProcess4"/>
    <dgm:cxn modelId="{58AF15F7-1B9B-4AD0-B88F-81D80F1BE199}" type="presOf" srcId="{3E4907E5-E64B-48A4-9702-BA3131926E75}" destId="{BF48970B-564A-45E0-89D8-6074C5414E24}" srcOrd="0" destOrd="0" presId="urn:microsoft.com/office/officeart/2005/8/layout/bProcess4"/>
    <dgm:cxn modelId="{B0FE5993-F89D-45FA-8CAB-C5B9E9690F4F}" type="presOf" srcId="{81FD454A-2F53-4584-8C1B-43FE7D2F3040}" destId="{641C8C18-9AF1-4036-9830-2FDF21D56906}" srcOrd="0" destOrd="0" presId="urn:microsoft.com/office/officeart/2005/8/layout/bProcess4"/>
    <dgm:cxn modelId="{BBB25C3E-FAE0-4A16-BB50-535B565A4254}" type="presParOf" srcId="{E4CF95F6-3D86-4227-8065-08A8E4F1392B}" destId="{ACDDE69D-6ED8-4621-BAC0-9C4E7054C006}" srcOrd="0" destOrd="0" presId="urn:microsoft.com/office/officeart/2005/8/layout/bProcess4"/>
    <dgm:cxn modelId="{B4E1BEEB-E07E-499B-8FCC-664A3FF5C998}" type="presParOf" srcId="{ACDDE69D-6ED8-4621-BAC0-9C4E7054C006}" destId="{51BB1025-48D9-4FFA-A2CF-61E9BFCA4408}" srcOrd="0" destOrd="0" presId="urn:microsoft.com/office/officeart/2005/8/layout/bProcess4"/>
    <dgm:cxn modelId="{51C2603F-0CA8-40B6-8D40-3CB679A81FC8}" type="presParOf" srcId="{ACDDE69D-6ED8-4621-BAC0-9C4E7054C006}" destId="{641C8C18-9AF1-4036-9830-2FDF21D56906}" srcOrd="1" destOrd="0" presId="urn:microsoft.com/office/officeart/2005/8/layout/bProcess4"/>
    <dgm:cxn modelId="{752AC5EC-BC38-4E52-A363-A9E1FC531276}" type="presParOf" srcId="{E4CF95F6-3D86-4227-8065-08A8E4F1392B}" destId="{31154E0D-DA2D-4A3B-82FA-A5409A28A572}" srcOrd="1" destOrd="0" presId="urn:microsoft.com/office/officeart/2005/8/layout/bProcess4"/>
    <dgm:cxn modelId="{DCD22C1B-9B9D-4044-88A4-72BB0B45CFCD}" type="presParOf" srcId="{E4CF95F6-3D86-4227-8065-08A8E4F1392B}" destId="{49B1169D-75AF-42EE-A9FD-7E58A8029B77}" srcOrd="2" destOrd="0" presId="urn:microsoft.com/office/officeart/2005/8/layout/bProcess4"/>
    <dgm:cxn modelId="{449F849B-7FF0-4543-83E6-A4524AFE475A}" type="presParOf" srcId="{49B1169D-75AF-42EE-A9FD-7E58A8029B77}" destId="{55BB6A64-CCB2-4400-B9F7-C8E991FD258A}" srcOrd="0" destOrd="0" presId="urn:microsoft.com/office/officeart/2005/8/layout/bProcess4"/>
    <dgm:cxn modelId="{6001AFF6-A2AF-4E33-BDD7-BCF10BECE7FD}" type="presParOf" srcId="{49B1169D-75AF-42EE-A9FD-7E58A8029B77}" destId="{BFAF3231-D4BD-4846-9ECB-9121391A6818}" srcOrd="1" destOrd="0" presId="urn:microsoft.com/office/officeart/2005/8/layout/bProcess4"/>
    <dgm:cxn modelId="{EBC55544-49DC-4316-8DF5-093E2E980A90}" type="presParOf" srcId="{E4CF95F6-3D86-4227-8065-08A8E4F1392B}" destId="{F76854E6-6FBC-431C-867B-2F32F873E914}" srcOrd="3" destOrd="0" presId="urn:microsoft.com/office/officeart/2005/8/layout/bProcess4"/>
    <dgm:cxn modelId="{E92E5D86-D5E7-4C0E-9A6B-B9D80405B008}" type="presParOf" srcId="{E4CF95F6-3D86-4227-8065-08A8E4F1392B}" destId="{05336B55-08F0-4F34-B843-432A94AD0D56}" srcOrd="4" destOrd="0" presId="urn:microsoft.com/office/officeart/2005/8/layout/bProcess4"/>
    <dgm:cxn modelId="{A340875F-BD6D-49AE-AAFD-633716E4594D}" type="presParOf" srcId="{05336B55-08F0-4F34-B843-432A94AD0D56}" destId="{0AE6099F-1C47-4D06-A816-99A7685EE77E}" srcOrd="0" destOrd="0" presId="urn:microsoft.com/office/officeart/2005/8/layout/bProcess4"/>
    <dgm:cxn modelId="{02D0DD18-B9CC-4735-98C3-0CC639314166}" type="presParOf" srcId="{05336B55-08F0-4F34-B843-432A94AD0D56}" destId="{EF7323B0-BB10-4967-892D-51D6B15E814E}" srcOrd="1" destOrd="0" presId="urn:microsoft.com/office/officeart/2005/8/layout/bProcess4"/>
    <dgm:cxn modelId="{D87EF840-866C-44B4-866F-D1E1BACDF9D8}" type="presParOf" srcId="{E4CF95F6-3D86-4227-8065-08A8E4F1392B}" destId="{CCEDB0DB-9F94-4B60-A6F2-0531E16675D1}" srcOrd="5" destOrd="0" presId="urn:microsoft.com/office/officeart/2005/8/layout/bProcess4"/>
    <dgm:cxn modelId="{FF683B63-13F5-4253-9C2D-C896C548F8B2}" type="presParOf" srcId="{E4CF95F6-3D86-4227-8065-08A8E4F1392B}" destId="{9BF7B301-4BE0-4BC7-BD6D-1421B0717BFE}" srcOrd="6" destOrd="0" presId="urn:microsoft.com/office/officeart/2005/8/layout/bProcess4"/>
    <dgm:cxn modelId="{7FEB7441-7877-44E5-80AF-C35138203452}" type="presParOf" srcId="{9BF7B301-4BE0-4BC7-BD6D-1421B0717BFE}" destId="{97F81761-60DC-4514-8BF7-6EB7AB81E58B}" srcOrd="0" destOrd="0" presId="urn:microsoft.com/office/officeart/2005/8/layout/bProcess4"/>
    <dgm:cxn modelId="{9D1B34B9-7980-4AE0-A74A-FBD0EB16914E}" type="presParOf" srcId="{9BF7B301-4BE0-4BC7-BD6D-1421B0717BFE}" destId="{44836B6A-B182-489E-B4C8-ADA63ECA582F}" srcOrd="1" destOrd="0" presId="urn:microsoft.com/office/officeart/2005/8/layout/bProcess4"/>
    <dgm:cxn modelId="{78928FE0-5D1F-4424-9370-723402015D60}" type="presParOf" srcId="{E4CF95F6-3D86-4227-8065-08A8E4F1392B}" destId="{251E6056-0257-44FF-8072-C76A178BAF9A}" srcOrd="7" destOrd="0" presId="urn:microsoft.com/office/officeart/2005/8/layout/bProcess4"/>
    <dgm:cxn modelId="{3D88E0C2-7079-413E-9960-A9BC050B1733}" type="presParOf" srcId="{E4CF95F6-3D86-4227-8065-08A8E4F1392B}" destId="{668A0491-51DB-425A-AC00-D09536C934F1}" srcOrd="8" destOrd="0" presId="urn:microsoft.com/office/officeart/2005/8/layout/bProcess4"/>
    <dgm:cxn modelId="{A65922F2-53CB-453C-96E0-D50F9BC1BBD2}" type="presParOf" srcId="{668A0491-51DB-425A-AC00-D09536C934F1}" destId="{81B2DD1E-3D75-44F1-8992-79FC2525A551}" srcOrd="0" destOrd="0" presId="urn:microsoft.com/office/officeart/2005/8/layout/bProcess4"/>
    <dgm:cxn modelId="{E6078EDC-386F-433A-A71F-FFB5FE6253E7}" type="presParOf" srcId="{668A0491-51DB-425A-AC00-D09536C934F1}" destId="{39FB3BA6-938E-4A48-B4E5-3E7CE5254826}" srcOrd="1" destOrd="0" presId="urn:microsoft.com/office/officeart/2005/8/layout/bProcess4"/>
    <dgm:cxn modelId="{FE1D1CED-CF0D-4628-95B6-9E5FBA4F15A5}" type="presParOf" srcId="{E4CF95F6-3D86-4227-8065-08A8E4F1392B}" destId="{11983126-B11C-47C7-8864-AA906BDEBC66}" srcOrd="9" destOrd="0" presId="urn:microsoft.com/office/officeart/2005/8/layout/bProcess4"/>
    <dgm:cxn modelId="{671F4401-A161-4FB1-8FE0-5CA346048960}" type="presParOf" srcId="{E4CF95F6-3D86-4227-8065-08A8E4F1392B}" destId="{D8C4C2C6-B166-42A9-80FC-0356ADEC8E3B}" srcOrd="10" destOrd="0" presId="urn:microsoft.com/office/officeart/2005/8/layout/bProcess4"/>
    <dgm:cxn modelId="{B751008E-EBFB-4405-99F0-BE4EC266B2F6}" type="presParOf" srcId="{D8C4C2C6-B166-42A9-80FC-0356ADEC8E3B}" destId="{7ED56DCB-9778-4C66-80CC-F0E1796921EB}" srcOrd="0" destOrd="0" presId="urn:microsoft.com/office/officeart/2005/8/layout/bProcess4"/>
    <dgm:cxn modelId="{85F847CB-97E2-4481-BE06-4EBCFA3B6A62}" type="presParOf" srcId="{D8C4C2C6-B166-42A9-80FC-0356ADEC8E3B}" destId="{15B3A658-A150-489E-B13A-D38960DB2B5F}" srcOrd="1" destOrd="0" presId="urn:microsoft.com/office/officeart/2005/8/layout/bProcess4"/>
    <dgm:cxn modelId="{0FE7768A-AB2B-4ACE-B508-0F972F308B63}" type="presParOf" srcId="{E4CF95F6-3D86-4227-8065-08A8E4F1392B}" destId="{22DE9D99-76AD-4E3A-B9DC-E1F481A66A7F}" srcOrd="11" destOrd="0" presId="urn:microsoft.com/office/officeart/2005/8/layout/bProcess4"/>
    <dgm:cxn modelId="{24449050-2D02-49AB-8EEA-9E68FD0D372F}" type="presParOf" srcId="{E4CF95F6-3D86-4227-8065-08A8E4F1392B}" destId="{6A7A4B7A-8091-4E14-BA9E-E71C71108E7B}" srcOrd="12" destOrd="0" presId="urn:microsoft.com/office/officeart/2005/8/layout/bProcess4"/>
    <dgm:cxn modelId="{5E26CE7F-A134-44E3-802E-A16F119BE25C}" type="presParOf" srcId="{6A7A4B7A-8091-4E14-BA9E-E71C71108E7B}" destId="{010AFA8E-F5A5-47FB-9A6A-05F53E5E8AB0}" srcOrd="0" destOrd="0" presId="urn:microsoft.com/office/officeart/2005/8/layout/bProcess4"/>
    <dgm:cxn modelId="{B125E4BD-639F-4F23-87A1-0C714D7BDEB8}" type="presParOf" srcId="{6A7A4B7A-8091-4E14-BA9E-E71C71108E7B}" destId="{1030A49D-EF09-40AA-83C9-2BCCE5057546}" srcOrd="1" destOrd="0" presId="urn:microsoft.com/office/officeart/2005/8/layout/bProcess4"/>
    <dgm:cxn modelId="{709068DE-BED5-4605-8A67-F05A660FC3A9}" type="presParOf" srcId="{E4CF95F6-3D86-4227-8065-08A8E4F1392B}" destId="{D4E2B224-00A1-4192-A9E5-68C0F1AE62A0}" srcOrd="13" destOrd="0" presId="urn:microsoft.com/office/officeart/2005/8/layout/bProcess4"/>
    <dgm:cxn modelId="{05A203D1-44E2-41E5-9EAB-C53EDDD39AEA}" type="presParOf" srcId="{E4CF95F6-3D86-4227-8065-08A8E4F1392B}" destId="{7D299220-6C22-485B-864A-5E871D8FC869}" srcOrd="14" destOrd="0" presId="urn:microsoft.com/office/officeart/2005/8/layout/bProcess4"/>
    <dgm:cxn modelId="{C196ADD6-72B7-4C69-98C9-2456784EAAFF}" type="presParOf" srcId="{7D299220-6C22-485B-864A-5E871D8FC869}" destId="{2251AC82-D672-4FF2-926E-25E0549A1597}" srcOrd="0" destOrd="0" presId="urn:microsoft.com/office/officeart/2005/8/layout/bProcess4"/>
    <dgm:cxn modelId="{A9588487-0EE8-46F7-9B23-FB45C9D7A650}" type="presParOf" srcId="{7D299220-6C22-485B-864A-5E871D8FC869}" destId="{37C4A311-1821-44F4-BD11-3DB9BD78FF26}" srcOrd="1" destOrd="0" presId="urn:microsoft.com/office/officeart/2005/8/layout/bProcess4"/>
    <dgm:cxn modelId="{0D528BCA-E9F4-4B08-B005-82DA0743DEC2}" type="presParOf" srcId="{E4CF95F6-3D86-4227-8065-08A8E4F1392B}" destId="{384CD0D4-31DD-43EC-9791-B014FE01C740}" srcOrd="15" destOrd="0" presId="urn:microsoft.com/office/officeart/2005/8/layout/bProcess4"/>
    <dgm:cxn modelId="{0235806B-A886-402C-92ED-FA5C6B253252}" type="presParOf" srcId="{E4CF95F6-3D86-4227-8065-08A8E4F1392B}" destId="{9FDD8A8F-85E8-4905-A7BB-1A6FC6293868}" srcOrd="16" destOrd="0" presId="urn:microsoft.com/office/officeart/2005/8/layout/bProcess4"/>
    <dgm:cxn modelId="{020A6885-FF18-405B-B7D4-CCC8EF1013BA}" type="presParOf" srcId="{9FDD8A8F-85E8-4905-A7BB-1A6FC6293868}" destId="{73459BD5-D9DB-4821-B1B7-7345C761302C}" srcOrd="0" destOrd="0" presId="urn:microsoft.com/office/officeart/2005/8/layout/bProcess4"/>
    <dgm:cxn modelId="{B2D257E8-DA53-41F8-971A-ABD908146537}" type="presParOf" srcId="{9FDD8A8F-85E8-4905-A7BB-1A6FC6293868}" destId="{D716D8E4-C187-43C2-8836-ADE1793BB417}" srcOrd="1" destOrd="0" presId="urn:microsoft.com/office/officeart/2005/8/layout/bProcess4"/>
    <dgm:cxn modelId="{797875C3-2DD5-4D83-B771-22F7A37FEA2B}" type="presParOf" srcId="{E4CF95F6-3D86-4227-8065-08A8E4F1392B}" destId="{4E7D4564-248C-45FD-A8C4-211447362064}" srcOrd="17" destOrd="0" presId="urn:microsoft.com/office/officeart/2005/8/layout/bProcess4"/>
    <dgm:cxn modelId="{B46B9786-426D-4E6E-92F9-8330CB4FD7C6}" type="presParOf" srcId="{E4CF95F6-3D86-4227-8065-08A8E4F1392B}" destId="{3E5A9AC5-A5E4-43AF-BDFD-34539EB89E56}" srcOrd="18" destOrd="0" presId="urn:microsoft.com/office/officeart/2005/8/layout/bProcess4"/>
    <dgm:cxn modelId="{D20E8B2F-C869-409B-8033-F61371114260}" type="presParOf" srcId="{3E5A9AC5-A5E4-43AF-BDFD-34539EB89E56}" destId="{8D8B7BBC-6446-4D56-BC01-F5C1C443206E}" srcOrd="0" destOrd="0" presId="urn:microsoft.com/office/officeart/2005/8/layout/bProcess4"/>
    <dgm:cxn modelId="{25197E83-5DF9-4B67-8DCE-420FD722A35C}" type="presParOf" srcId="{3E5A9AC5-A5E4-43AF-BDFD-34539EB89E56}" destId="{1CFA1A16-DED1-48E8-ADCE-E09EBAA28E65}" srcOrd="1" destOrd="0" presId="urn:microsoft.com/office/officeart/2005/8/layout/bProcess4"/>
    <dgm:cxn modelId="{16CF415D-F285-42C9-8977-275EDB221926}" type="presParOf" srcId="{E4CF95F6-3D86-4227-8065-08A8E4F1392B}" destId="{64B2348D-67B5-4569-BE55-7A7F3E1433C7}" srcOrd="19" destOrd="0" presId="urn:microsoft.com/office/officeart/2005/8/layout/bProcess4"/>
    <dgm:cxn modelId="{1ED9CECE-75F6-4C34-8A28-88C05B043765}" type="presParOf" srcId="{E4CF95F6-3D86-4227-8065-08A8E4F1392B}" destId="{FBC22D70-87B1-4217-B69A-017797BCF822}" srcOrd="20" destOrd="0" presId="urn:microsoft.com/office/officeart/2005/8/layout/bProcess4"/>
    <dgm:cxn modelId="{81088C1E-3C9E-4D79-B420-8BC76CC477EC}" type="presParOf" srcId="{FBC22D70-87B1-4217-B69A-017797BCF822}" destId="{F31A2F9D-2B79-4E9C-9F3A-A929118CC66A}" srcOrd="0" destOrd="0" presId="urn:microsoft.com/office/officeart/2005/8/layout/bProcess4"/>
    <dgm:cxn modelId="{689151DB-079E-4F9B-BBFE-B8AF7F479A40}" type="presParOf" srcId="{FBC22D70-87B1-4217-B69A-017797BCF822}" destId="{D684B67E-C737-4B1B-9340-215263B47CE1}" srcOrd="1" destOrd="0" presId="urn:microsoft.com/office/officeart/2005/8/layout/bProcess4"/>
    <dgm:cxn modelId="{AB3022A2-6469-4F24-B265-BDE2F74AD814}" type="presParOf" srcId="{E4CF95F6-3D86-4227-8065-08A8E4F1392B}" destId="{C7A04799-1ACD-4AE4-A929-81E4467B0EBF}" srcOrd="21" destOrd="0" presId="urn:microsoft.com/office/officeart/2005/8/layout/bProcess4"/>
    <dgm:cxn modelId="{EB36CB5A-3E1A-4F3B-BBE4-0A24E9127451}" type="presParOf" srcId="{E4CF95F6-3D86-4227-8065-08A8E4F1392B}" destId="{066EB2A5-BB48-4A20-9AFD-1F636F7CFA64}" srcOrd="22" destOrd="0" presId="urn:microsoft.com/office/officeart/2005/8/layout/bProcess4"/>
    <dgm:cxn modelId="{9184CB4E-D4C1-4F3D-8ECF-E01CD2B85936}" type="presParOf" srcId="{066EB2A5-BB48-4A20-9AFD-1F636F7CFA64}" destId="{B18340BC-C41F-49B8-8E11-3446A22CE66B}" srcOrd="0" destOrd="0" presId="urn:microsoft.com/office/officeart/2005/8/layout/bProcess4"/>
    <dgm:cxn modelId="{DE2B4D4B-C1A2-4573-B635-E6973723B309}" type="presParOf" srcId="{066EB2A5-BB48-4A20-9AFD-1F636F7CFA64}" destId="{D79BBAC8-C1FB-4CEE-9CAB-10CA08AAF1A4}" srcOrd="1" destOrd="0" presId="urn:microsoft.com/office/officeart/2005/8/layout/bProcess4"/>
    <dgm:cxn modelId="{7F85145F-A104-4F50-BEE9-7BEB075A70CC}" type="presParOf" srcId="{E4CF95F6-3D86-4227-8065-08A8E4F1392B}" destId="{5FBFF30E-88F7-4800-927D-75E9E12B8F82}" srcOrd="23" destOrd="0" presId="urn:microsoft.com/office/officeart/2005/8/layout/bProcess4"/>
    <dgm:cxn modelId="{D74EF7A4-0F5A-4A3E-86DD-B1A209DA538C}" type="presParOf" srcId="{E4CF95F6-3D86-4227-8065-08A8E4F1392B}" destId="{C02F565F-A820-4A7B-887F-95CD3D1D6538}" srcOrd="24" destOrd="0" presId="urn:microsoft.com/office/officeart/2005/8/layout/bProcess4"/>
    <dgm:cxn modelId="{5FA6CE38-0AF1-4635-90C5-0C7F598FDB96}" type="presParOf" srcId="{C02F565F-A820-4A7B-887F-95CD3D1D6538}" destId="{3C03F264-2472-4E99-9A77-FABBB686CCF6}" srcOrd="0" destOrd="0" presId="urn:microsoft.com/office/officeart/2005/8/layout/bProcess4"/>
    <dgm:cxn modelId="{125AEDE0-A52B-4677-87B7-C2C041742558}" type="presParOf" srcId="{C02F565F-A820-4A7B-887F-95CD3D1D6538}" destId="{5A5F7E38-4A78-47DE-B752-3005BFBA8A61}" srcOrd="1" destOrd="0" presId="urn:microsoft.com/office/officeart/2005/8/layout/bProcess4"/>
    <dgm:cxn modelId="{DB913195-0100-4B97-8D21-F75097A298A7}" type="presParOf" srcId="{E4CF95F6-3D86-4227-8065-08A8E4F1392B}" destId="{18D9C9CE-736D-47B3-9CE5-31414E3A0B2B}" srcOrd="25" destOrd="0" presId="urn:microsoft.com/office/officeart/2005/8/layout/bProcess4"/>
    <dgm:cxn modelId="{08C2902D-CD4D-487F-950E-835391C30484}" type="presParOf" srcId="{E4CF95F6-3D86-4227-8065-08A8E4F1392B}" destId="{F0A544A5-AF4D-4308-9C98-1316741593A3}" srcOrd="26" destOrd="0" presId="urn:microsoft.com/office/officeart/2005/8/layout/bProcess4"/>
    <dgm:cxn modelId="{966432AC-41B3-4CAF-B487-C8E53F546E2E}" type="presParOf" srcId="{F0A544A5-AF4D-4308-9C98-1316741593A3}" destId="{B6C46DA9-EC6B-464F-AF7B-547ADEBFE8A1}" srcOrd="0" destOrd="0" presId="urn:microsoft.com/office/officeart/2005/8/layout/bProcess4"/>
    <dgm:cxn modelId="{1BF2B19B-60EA-42FA-81C7-D7FC17971B4F}" type="presParOf" srcId="{F0A544A5-AF4D-4308-9C98-1316741593A3}" destId="{6685B308-5D7D-4D1C-A95A-4EA785BC7A66}" srcOrd="1" destOrd="0" presId="urn:microsoft.com/office/officeart/2005/8/layout/bProcess4"/>
    <dgm:cxn modelId="{4118449A-C62C-4159-9ADB-8636D9750EA8}" type="presParOf" srcId="{E4CF95F6-3D86-4227-8065-08A8E4F1392B}" destId="{13AB99DB-915A-4FEA-BE79-69D91F981CDE}" srcOrd="27" destOrd="0" presId="urn:microsoft.com/office/officeart/2005/8/layout/bProcess4"/>
    <dgm:cxn modelId="{CEEE42A4-3446-48DB-82C9-4EFC270F33BB}" type="presParOf" srcId="{E4CF95F6-3D86-4227-8065-08A8E4F1392B}" destId="{F2AF4258-976E-4EAE-959A-2F0C7BEBF14C}" srcOrd="28" destOrd="0" presId="urn:microsoft.com/office/officeart/2005/8/layout/bProcess4"/>
    <dgm:cxn modelId="{CD10B66E-1B14-4746-B869-37458A493B50}" type="presParOf" srcId="{F2AF4258-976E-4EAE-959A-2F0C7BEBF14C}" destId="{8B237388-46C5-4A65-85EB-7690C4D24130}" srcOrd="0" destOrd="0" presId="urn:microsoft.com/office/officeart/2005/8/layout/bProcess4"/>
    <dgm:cxn modelId="{A4597C2F-69D8-48D3-89D7-48D934C0DCD3}" type="presParOf" srcId="{F2AF4258-976E-4EAE-959A-2F0C7BEBF14C}" destId="{FCEE5112-2513-487A-A0BD-CC7A18126B0A}" srcOrd="1" destOrd="0" presId="urn:microsoft.com/office/officeart/2005/8/layout/bProcess4"/>
    <dgm:cxn modelId="{FE6BFFD0-4CD0-451C-BEC4-82F41D405919}" type="presParOf" srcId="{E4CF95F6-3D86-4227-8065-08A8E4F1392B}" destId="{89A69FFE-9587-441B-BFCF-BD3747A8E41A}" srcOrd="29" destOrd="0" presId="urn:microsoft.com/office/officeart/2005/8/layout/bProcess4"/>
    <dgm:cxn modelId="{97FF23A0-980B-483A-86E9-CD24F121D97A}" type="presParOf" srcId="{E4CF95F6-3D86-4227-8065-08A8E4F1392B}" destId="{C667E317-70A3-4136-9965-414EC5F369EA}" srcOrd="30" destOrd="0" presId="urn:microsoft.com/office/officeart/2005/8/layout/bProcess4"/>
    <dgm:cxn modelId="{F50FF1D3-FD7C-4ED2-9AA6-19D82A359568}" type="presParOf" srcId="{C667E317-70A3-4136-9965-414EC5F369EA}" destId="{5FC5B46A-222B-4878-90C8-DC4498E0DBF9}" srcOrd="0" destOrd="0" presId="urn:microsoft.com/office/officeart/2005/8/layout/bProcess4"/>
    <dgm:cxn modelId="{04A3EAB1-2B69-4C28-BD15-C51F79C81074}" type="presParOf" srcId="{C667E317-70A3-4136-9965-414EC5F369EA}" destId="{06334FD3-9FFA-4E31-8EDD-2C4B1EF9DD02}" srcOrd="1" destOrd="0" presId="urn:microsoft.com/office/officeart/2005/8/layout/bProcess4"/>
    <dgm:cxn modelId="{EC003FE3-9858-4737-A1B0-1A98D077B8F6}" type="presParOf" srcId="{E4CF95F6-3D86-4227-8065-08A8E4F1392B}" destId="{854BAFE0-0F0B-43A2-BEBF-6162168D721B}" srcOrd="31" destOrd="0" presId="urn:microsoft.com/office/officeart/2005/8/layout/bProcess4"/>
    <dgm:cxn modelId="{140F0A6A-BCD3-4719-B662-957ACEE1445D}" type="presParOf" srcId="{E4CF95F6-3D86-4227-8065-08A8E4F1392B}" destId="{0DD1E13F-E3F2-4C7B-B854-5CF310BF9BE1}" srcOrd="32" destOrd="0" presId="urn:microsoft.com/office/officeart/2005/8/layout/bProcess4"/>
    <dgm:cxn modelId="{726C01B5-4C37-4364-AAB3-3390D56F7B3E}" type="presParOf" srcId="{0DD1E13F-E3F2-4C7B-B854-5CF310BF9BE1}" destId="{BEE6B461-E92F-4A78-8A4D-D128B9847A4E}" srcOrd="0" destOrd="0" presId="urn:microsoft.com/office/officeart/2005/8/layout/bProcess4"/>
    <dgm:cxn modelId="{1B919C1A-B773-467E-B104-EF999CF53D48}" type="presParOf" srcId="{0DD1E13F-E3F2-4C7B-B854-5CF310BF9BE1}" destId="{BF48970B-564A-45E0-89D8-6074C5414E24}" srcOrd="1" destOrd="0" presId="urn:microsoft.com/office/officeart/2005/8/layout/bProcess4"/>
    <dgm:cxn modelId="{03981EAD-66FD-41B2-91B8-1827CD83F04F}" type="presParOf" srcId="{E4CF95F6-3D86-4227-8065-08A8E4F1392B}" destId="{CB56A2CA-D3FF-4E88-B8A9-E57409396D09}" srcOrd="33" destOrd="0" presId="urn:microsoft.com/office/officeart/2005/8/layout/bProcess4"/>
    <dgm:cxn modelId="{89B5B84B-5872-4AA8-B385-74D3BD58C009}" type="presParOf" srcId="{E4CF95F6-3D86-4227-8065-08A8E4F1392B}" destId="{90B300CF-8248-4C8D-B888-A93D87848523}" srcOrd="34" destOrd="0" presId="urn:microsoft.com/office/officeart/2005/8/layout/bProcess4"/>
    <dgm:cxn modelId="{F7821CE1-4B66-4B6F-9A22-C87D5C09EB54}" type="presParOf" srcId="{90B300CF-8248-4C8D-B888-A93D87848523}" destId="{A3660B08-4929-4D4F-9ABC-185ABE8B32F3}" srcOrd="0" destOrd="0" presId="urn:microsoft.com/office/officeart/2005/8/layout/bProcess4"/>
    <dgm:cxn modelId="{807EC7B6-3172-4665-B179-830B86A1C25D}" type="presParOf" srcId="{90B300CF-8248-4C8D-B888-A93D87848523}" destId="{6A1C180B-6B40-43E9-B3C0-E139D886E14F}" srcOrd="1" destOrd="0" presId="urn:microsoft.com/office/officeart/2005/8/layout/bProcess4"/>
    <dgm:cxn modelId="{53DC8EF9-85F6-4D8A-A1E4-F8F0E40BE0A4}" type="presParOf" srcId="{E4CF95F6-3D86-4227-8065-08A8E4F1392B}" destId="{EF0FCEFB-50BE-4387-A6D2-73315DDA966B}" srcOrd="35" destOrd="0" presId="urn:microsoft.com/office/officeart/2005/8/layout/bProcess4"/>
    <dgm:cxn modelId="{3FD18D55-665F-456F-B5B9-852D3B7045A5}" type="presParOf" srcId="{E4CF95F6-3D86-4227-8065-08A8E4F1392B}" destId="{33F64F26-5C75-468D-8B3A-683E1F65906A}" srcOrd="36" destOrd="0" presId="urn:microsoft.com/office/officeart/2005/8/layout/bProcess4"/>
    <dgm:cxn modelId="{4042A5D2-5B5B-41E0-91D3-4C011EE90A3E}" type="presParOf" srcId="{33F64F26-5C75-468D-8B3A-683E1F65906A}" destId="{52322451-C24B-4EDB-A94C-62B8987D9CEC}" srcOrd="0" destOrd="0" presId="urn:microsoft.com/office/officeart/2005/8/layout/bProcess4"/>
    <dgm:cxn modelId="{F0D694FB-2661-4B25-BDC8-926E80B540F4}" type="presParOf" srcId="{33F64F26-5C75-468D-8B3A-683E1F65906A}" destId="{A6990428-9E25-478F-8862-85BD2594958C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697CBF9-A470-401B-A91B-452ABBD4A69B}" type="doc">
      <dgm:prSet loTypeId="urn:microsoft.com/office/officeart/2005/8/layout/process4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54820C70-B1D5-4931-8F65-2479FF281EDE}">
      <dgm:prSet phldrT="[Texto]" custT="1"/>
      <dgm:spPr>
        <a:solidFill>
          <a:schemeClr val="tx1">
            <a:lumMod val="75000"/>
          </a:schemeClr>
        </a:solidFill>
      </dgm:spPr>
      <dgm:t>
        <a:bodyPr/>
        <a:lstStyle/>
        <a:p>
          <a:r>
            <a:rPr lang="es-CO" sz="2000" b="1" dirty="0" smtClean="0"/>
            <a:t>Gris </a:t>
          </a:r>
          <a:endParaRPr lang="es-CO" sz="1100" b="1" dirty="0"/>
        </a:p>
      </dgm:t>
    </dgm:pt>
    <dgm:pt modelId="{F9B56E0C-F06F-4B5F-96D8-CCE589D32190}" type="parTrans" cxnId="{53226415-744A-4B87-A4A9-700804486578}">
      <dgm:prSet/>
      <dgm:spPr/>
      <dgm:t>
        <a:bodyPr/>
        <a:lstStyle/>
        <a:p>
          <a:endParaRPr lang="es-CO"/>
        </a:p>
      </dgm:t>
    </dgm:pt>
    <dgm:pt modelId="{0A6C18D1-9555-4D76-8A4E-700AFC8BDAE7}" type="sibTrans" cxnId="{53226415-744A-4B87-A4A9-700804486578}">
      <dgm:prSet/>
      <dgm:spPr/>
      <dgm:t>
        <a:bodyPr/>
        <a:lstStyle/>
        <a:p>
          <a:endParaRPr lang="es-CO"/>
        </a:p>
      </dgm:t>
    </dgm:pt>
    <dgm:pt modelId="{7734B8D3-187A-4A92-99F0-7FF89E1606C1}">
      <dgm:prSet phldrT="[Texto]" custT="1"/>
      <dgm:spPr>
        <a:solidFill>
          <a:schemeClr val="tx1">
            <a:lumMod val="95000"/>
            <a:alpha val="90000"/>
          </a:schemeClr>
        </a:solidFill>
      </dgm:spPr>
      <dgm:t>
        <a:bodyPr/>
        <a:lstStyle/>
        <a:p>
          <a:r>
            <a:rPr lang="es-CO" sz="2000" dirty="0" smtClean="0"/>
            <a:t>Papel</a:t>
          </a:r>
          <a:endParaRPr lang="es-CO" sz="2000" dirty="0"/>
        </a:p>
      </dgm:t>
    </dgm:pt>
    <dgm:pt modelId="{CDA9E995-3545-4369-A7BE-70E1D7F9A5A2}" type="parTrans" cxnId="{8F16B2B4-71D1-4C3D-A3C7-23BF4FD440B6}">
      <dgm:prSet/>
      <dgm:spPr/>
      <dgm:t>
        <a:bodyPr/>
        <a:lstStyle/>
        <a:p>
          <a:endParaRPr lang="es-CO"/>
        </a:p>
      </dgm:t>
    </dgm:pt>
    <dgm:pt modelId="{CFF531DA-5B85-4975-98B3-3A54C11CEE72}" type="sibTrans" cxnId="{8F16B2B4-71D1-4C3D-A3C7-23BF4FD440B6}">
      <dgm:prSet/>
      <dgm:spPr/>
      <dgm:t>
        <a:bodyPr/>
        <a:lstStyle/>
        <a:p>
          <a:endParaRPr lang="es-CO"/>
        </a:p>
      </dgm:t>
    </dgm:pt>
    <dgm:pt modelId="{575AC768-A8E3-4BD6-A23C-83DCD0750665}">
      <dgm:prSet phldrT="[Texto]" custT="1"/>
      <dgm:spPr>
        <a:solidFill>
          <a:schemeClr val="tx1">
            <a:lumMod val="95000"/>
            <a:alpha val="90000"/>
          </a:schemeClr>
        </a:solidFill>
      </dgm:spPr>
      <dgm:t>
        <a:bodyPr/>
        <a:lstStyle/>
        <a:p>
          <a:r>
            <a:rPr lang="es-CO" sz="2000" dirty="0" smtClean="0"/>
            <a:t>Cartón</a:t>
          </a:r>
          <a:endParaRPr lang="es-CO" sz="2000" dirty="0"/>
        </a:p>
      </dgm:t>
    </dgm:pt>
    <dgm:pt modelId="{29FF2386-4B23-4333-B0AE-C80A537E731E}" type="parTrans" cxnId="{2E4EE7C1-2AB1-40FA-B92A-970F2E0E4A29}">
      <dgm:prSet/>
      <dgm:spPr/>
      <dgm:t>
        <a:bodyPr/>
        <a:lstStyle/>
        <a:p>
          <a:endParaRPr lang="es-CO"/>
        </a:p>
      </dgm:t>
    </dgm:pt>
    <dgm:pt modelId="{FB83B745-8C1F-4A46-813C-5D6E15321B72}" type="sibTrans" cxnId="{2E4EE7C1-2AB1-40FA-B92A-970F2E0E4A29}">
      <dgm:prSet/>
      <dgm:spPr/>
      <dgm:t>
        <a:bodyPr/>
        <a:lstStyle/>
        <a:p>
          <a:endParaRPr lang="es-CO"/>
        </a:p>
      </dgm:t>
    </dgm:pt>
    <dgm:pt modelId="{FA922C95-278A-4A30-A9AA-E571638060D6}">
      <dgm:prSet phldrT="[Texto]" custT="1"/>
      <dgm:spPr>
        <a:solidFill>
          <a:srgbClr val="00B0F0"/>
        </a:solidFill>
      </dgm:spPr>
      <dgm:t>
        <a:bodyPr/>
        <a:lstStyle/>
        <a:p>
          <a:r>
            <a:rPr lang="es-CO" sz="2000" dirty="0" smtClean="0"/>
            <a:t>Azul </a:t>
          </a:r>
          <a:endParaRPr lang="es-CO" sz="1100" dirty="0"/>
        </a:p>
      </dgm:t>
    </dgm:pt>
    <dgm:pt modelId="{4C3CC4B5-2903-48B3-8308-808CDFCACA26}" type="parTrans" cxnId="{AA34B06E-696D-4B47-81CF-686C293894F9}">
      <dgm:prSet/>
      <dgm:spPr/>
      <dgm:t>
        <a:bodyPr/>
        <a:lstStyle/>
        <a:p>
          <a:endParaRPr lang="es-CO"/>
        </a:p>
      </dgm:t>
    </dgm:pt>
    <dgm:pt modelId="{C75F5F22-D17D-4A93-9DBF-C538B6A697DC}" type="sibTrans" cxnId="{AA34B06E-696D-4B47-81CF-686C293894F9}">
      <dgm:prSet/>
      <dgm:spPr/>
      <dgm:t>
        <a:bodyPr/>
        <a:lstStyle/>
        <a:p>
          <a:endParaRPr lang="es-CO"/>
        </a:p>
      </dgm:t>
    </dgm:pt>
    <dgm:pt modelId="{FF1E7342-DFA7-4A30-8D9A-8492EAE5B819}">
      <dgm:prSet phldrT="[Texto]" custT="1"/>
      <dgm:spPr>
        <a:solidFill>
          <a:srgbClr val="C8EEE9">
            <a:alpha val="89804"/>
          </a:srgbClr>
        </a:solidFill>
      </dgm:spPr>
      <dgm:t>
        <a:bodyPr/>
        <a:lstStyle/>
        <a:p>
          <a:r>
            <a:rPr lang="es-CO" sz="1800" dirty="0" smtClean="0"/>
            <a:t>Plásticos</a:t>
          </a:r>
          <a:endParaRPr lang="es-CO" sz="1800" dirty="0"/>
        </a:p>
      </dgm:t>
    </dgm:pt>
    <dgm:pt modelId="{C8049DE0-48FC-48FC-81F5-82A021FFDAC9}" type="parTrans" cxnId="{DA0EC455-5728-49DC-83D5-5552B2A2DE46}">
      <dgm:prSet/>
      <dgm:spPr/>
      <dgm:t>
        <a:bodyPr/>
        <a:lstStyle/>
        <a:p>
          <a:endParaRPr lang="es-CO"/>
        </a:p>
      </dgm:t>
    </dgm:pt>
    <dgm:pt modelId="{CD505648-B7FE-4030-99C1-9E615BF0B1C9}" type="sibTrans" cxnId="{DA0EC455-5728-49DC-83D5-5552B2A2DE46}">
      <dgm:prSet/>
      <dgm:spPr/>
      <dgm:t>
        <a:bodyPr/>
        <a:lstStyle/>
        <a:p>
          <a:endParaRPr lang="es-CO"/>
        </a:p>
      </dgm:t>
    </dgm:pt>
    <dgm:pt modelId="{2627F013-6502-4F9F-864F-03B5B04C5BA0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CO" sz="2000" dirty="0" smtClean="0"/>
            <a:t>Verde</a:t>
          </a:r>
          <a:endParaRPr lang="es-CO" sz="1100" dirty="0"/>
        </a:p>
      </dgm:t>
    </dgm:pt>
    <dgm:pt modelId="{8E5DFC1E-714E-467E-899E-F21F824E773D}" type="parTrans" cxnId="{A571EC6F-E1E7-4135-869E-499BFB745F19}">
      <dgm:prSet/>
      <dgm:spPr/>
      <dgm:t>
        <a:bodyPr/>
        <a:lstStyle/>
        <a:p>
          <a:endParaRPr lang="es-CO"/>
        </a:p>
      </dgm:t>
    </dgm:pt>
    <dgm:pt modelId="{CBDAB804-A0C1-4EC9-896B-F956635A7B1B}" type="sibTrans" cxnId="{A571EC6F-E1E7-4135-869E-499BFB745F19}">
      <dgm:prSet/>
      <dgm:spPr/>
      <dgm:t>
        <a:bodyPr/>
        <a:lstStyle/>
        <a:p>
          <a:endParaRPr lang="es-CO"/>
        </a:p>
      </dgm:t>
    </dgm:pt>
    <dgm:pt modelId="{3AA94D52-1F4B-45A4-847C-B05830897E36}">
      <dgm:prSet phldrT="[Texto]" custT="1"/>
      <dgm:spPr>
        <a:solidFill>
          <a:srgbClr val="C9F1CE">
            <a:alpha val="89804"/>
          </a:srgbClr>
        </a:solidFill>
      </dgm:spPr>
      <dgm:t>
        <a:bodyPr/>
        <a:lstStyle/>
        <a:p>
          <a:r>
            <a:rPr lang="es-CO" sz="1400" dirty="0" smtClean="0"/>
            <a:t>Ordinarios</a:t>
          </a:r>
          <a:endParaRPr lang="es-CO" sz="1500" dirty="0"/>
        </a:p>
      </dgm:t>
    </dgm:pt>
    <dgm:pt modelId="{E4440107-6008-41B3-8580-8D7BD96F8249}" type="parTrans" cxnId="{A1E03B1F-B175-42BC-9CAB-B316FF1B24C8}">
      <dgm:prSet/>
      <dgm:spPr/>
      <dgm:t>
        <a:bodyPr/>
        <a:lstStyle/>
        <a:p>
          <a:endParaRPr lang="es-CO"/>
        </a:p>
      </dgm:t>
    </dgm:pt>
    <dgm:pt modelId="{0329BE6C-7480-42F2-B049-DF99940D26DC}" type="sibTrans" cxnId="{A1E03B1F-B175-42BC-9CAB-B316FF1B24C8}">
      <dgm:prSet/>
      <dgm:spPr/>
      <dgm:t>
        <a:bodyPr/>
        <a:lstStyle/>
        <a:p>
          <a:endParaRPr lang="es-CO"/>
        </a:p>
      </dgm:t>
    </dgm:pt>
    <dgm:pt modelId="{C953626D-3D29-4AA9-A9D3-44371567CD9E}">
      <dgm:prSet phldrT="[Texto]" custT="1"/>
      <dgm:spPr>
        <a:solidFill>
          <a:srgbClr val="C9F1CE">
            <a:alpha val="90000"/>
          </a:srgbClr>
        </a:solidFill>
      </dgm:spPr>
      <dgm:t>
        <a:bodyPr/>
        <a:lstStyle/>
        <a:p>
          <a:r>
            <a:rPr lang="es-CO" sz="1600" dirty="0" smtClean="0"/>
            <a:t>Servilletas</a:t>
          </a:r>
          <a:endParaRPr lang="es-CO" sz="1600" dirty="0"/>
        </a:p>
      </dgm:t>
    </dgm:pt>
    <dgm:pt modelId="{DB82F0BC-5C4C-48F2-BAF1-7B5A937F6CB3}" type="parTrans" cxnId="{DF4507F0-5820-4EA7-808B-B228877F4FD9}">
      <dgm:prSet/>
      <dgm:spPr/>
      <dgm:t>
        <a:bodyPr/>
        <a:lstStyle/>
        <a:p>
          <a:endParaRPr lang="es-CO"/>
        </a:p>
      </dgm:t>
    </dgm:pt>
    <dgm:pt modelId="{1E104907-02AB-46AB-AB95-B9058045BDDE}" type="sibTrans" cxnId="{DF4507F0-5820-4EA7-808B-B228877F4FD9}">
      <dgm:prSet/>
      <dgm:spPr/>
      <dgm:t>
        <a:bodyPr/>
        <a:lstStyle/>
        <a:p>
          <a:endParaRPr lang="es-CO"/>
        </a:p>
      </dgm:t>
    </dgm:pt>
    <dgm:pt modelId="{9638E9C3-C8DF-4C0B-BD0E-5CD7DC332E92}">
      <dgm:prSet/>
      <dgm:spPr>
        <a:solidFill>
          <a:srgbClr val="C9F1CE">
            <a:alpha val="90000"/>
          </a:srgbClr>
        </a:solidFill>
      </dgm:spPr>
      <dgm:t>
        <a:bodyPr/>
        <a:lstStyle/>
        <a:p>
          <a:r>
            <a:rPr lang="es-CO" dirty="0" smtClean="0"/>
            <a:t>Empaques de comida</a:t>
          </a:r>
          <a:endParaRPr lang="es-CO" dirty="0"/>
        </a:p>
      </dgm:t>
    </dgm:pt>
    <dgm:pt modelId="{D2578EDC-705F-4257-869B-E9133A3F90A1}" type="parTrans" cxnId="{81474EC9-E189-4AF4-8A31-787507DBCDCC}">
      <dgm:prSet/>
      <dgm:spPr/>
      <dgm:t>
        <a:bodyPr/>
        <a:lstStyle/>
        <a:p>
          <a:endParaRPr lang="es-CO"/>
        </a:p>
      </dgm:t>
    </dgm:pt>
    <dgm:pt modelId="{F2965854-FB8E-4A4C-A882-0FDF8F3CFCA9}" type="sibTrans" cxnId="{81474EC9-E189-4AF4-8A31-787507DBCDCC}">
      <dgm:prSet/>
      <dgm:spPr/>
      <dgm:t>
        <a:bodyPr/>
        <a:lstStyle/>
        <a:p>
          <a:endParaRPr lang="es-CO"/>
        </a:p>
      </dgm:t>
    </dgm:pt>
    <dgm:pt modelId="{A9BC1582-2E49-4116-A208-D72EE2BA6633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CO" sz="2000" dirty="0" smtClean="0"/>
            <a:t>Beige</a:t>
          </a:r>
          <a:endParaRPr lang="es-CO" sz="2000" dirty="0"/>
        </a:p>
      </dgm:t>
    </dgm:pt>
    <dgm:pt modelId="{79FBB3C7-8BAE-486E-BB4C-E31EA4863A0F}" type="parTrans" cxnId="{F5AE61F9-7251-4DF3-A0CF-09FAEBE9F2C7}">
      <dgm:prSet/>
      <dgm:spPr/>
      <dgm:t>
        <a:bodyPr/>
        <a:lstStyle/>
        <a:p>
          <a:endParaRPr lang="es-CO"/>
        </a:p>
      </dgm:t>
    </dgm:pt>
    <dgm:pt modelId="{FA870001-7E7A-4156-942B-E4BA134DED97}" type="sibTrans" cxnId="{F5AE61F9-7251-4DF3-A0CF-09FAEBE9F2C7}">
      <dgm:prSet/>
      <dgm:spPr/>
      <dgm:t>
        <a:bodyPr/>
        <a:lstStyle/>
        <a:p>
          <a:endParaRPr lang="es-CO"/>
        </a:p>
      </dgm:t>
    </dgm:pt>
    <dgm:pt modelId="{4E67052C-47B6-4D7C-ACFE-8B65F5C75A1E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CO" sz="1600" dirty="0" smtClean="0"/>
            <a:t>Restos de comida</a:t>
          </a:r>
          <a:endParaRPr lang="es-CO" sz="1600" dirty="0"/>
        </a:p>
      </dgm:t>
    </dgm:pt>
    <dgm:pt modelId="{50906F22-BCEF-4A3C-BA83-5FCDB63751DA}" type="parTrans" cxnId="{EC9A510E-5E7C-4079-ACA0-99C84DF82257}">
      <dgm:prSet/>
      <dgm:spPr/>
      <dgm:t>
        <a:bodyPr/>
        <a:lstStyle/>
        <a:p>
          <a:endParaRPr lang="es-CO"/>
        </a:p>
      </dgm:t>
    </dgm:pt>
    <dgm:pt modelId="{167B1ADB-6693-41FD-B86E-8624C4FA9710}" type="sibTrans" cxnId="{EC9A510E-5E7C-4079-ACA0-99C84DF82257}">
      <dgm:prSet/>
      <dgm:spPr/>
      <dgm:t>
        <a:bodyPr/>
        <a:lstStyle/>
        <a:p>
          <a:endParaRPr lang="es-CO"/>
        </a:p>
      </dgm:t>
    </dgm:pt>
    <dgm:pt modelId="{945BF2A5-A8AF-40BC-9FD8-A857078620C0}">
      <dgm:prSet custT="1"/>
      <dgm:spPr>
        <a:solidFill>
          <a:schemeClr val="tx1"/>
        </a:solidFill>
      </dgm:spPr>
      <dgm:t>
        <a:bodyPr/>
        <a:lstStyle/>
        <a:p>
          <a:r>
            <a:rPr lang="es-CO" sz="2000" dirty="0" smtClean="0">
              <a:solidFill>
                <a:schemeClr val="bg1">
                  <a:lumMod val="50000"/>
                  <a:lumOff val="50000"/>
                </a:schemeClr>
              </a:solidFill>
            </a:rPr>
            <a:t>Blanca</a:t>
          </a:r>
          <a:endParaRPr lang="es-CO" sz="2000" dirty="0">
            <a:solidFill>
              <a:schemeClr val="bg1">
                <a:lumMod val="50000"/>
                <a:lumOff val="50000"/>
              </a:schemeClr>
            </a:solidFill>
          </a:endParaRPr>
        </a:p>
      </dgm:t>
    </dgm:pt>
    <dgm:pt modelId="{4E88A260-4D75-4C74-82D5-AB13EFB034CD}" type="parTrans" cxnId="{4F6EB88F-AA69-473C-B346-ACEA11683867}">
      <dgm:prSet/>
      <dgm:spPr/>
      <dgm:t>
        <a:bodyPr/>
        <a:lstStyle/>
        <a:p>
          <a:endParaRPr lang="es-CO"/>
        </a:p>
      </dgm:t>
    </dgm:pt>
    <dgm:pt modelId="{7CD81954-7C9E-4306-AB54-FE0E276F5A1E}" type="sibTrans" cxnId="{4F6EB88F-AA69-473C-B346-ACEA11683867}">
      <dgm:prSet/>
      <dgm:spPr/>
      <dgm:t>
        <a:bodyPr/>
        <a:lstStyle/>
        <a:p>
          <a:endParaRPr lang="es-CO"/>
        </a:p>
      </dgm:t>
    </dgm:pt>
    <dgm:pt modelId="{2C23EF09-FB78-4C8B-933A-3CDED4200F6F}">
      <dgm:prSet/>
      <dgm:spPr>
        <a:solidFill>
          <a:schemeClr val="tx1">
            <a:alpha val="90000"/>
          </a:schemeClr>
        </a:solidFill>
      </dgm:spPr>
      <dgm:t>
        <a:bodyPr/>
        <a:lstStyle/>
        <a:p>
          <a:r>
            <a:rPr lang="es-CO" dirty="0" smtClean="0"/>
            <a:t>Vidrios</a:t>
          </a:r>
          <a:endParaRPr lang="es-CO" dirty="0"/>
        </a:p>
      </dgm:t>
    </dgm:pt>
    <dgm:pt modelId="{C89CC184-87D7-43B6-AEDE-35EC2C687EA4}" type="parTrans" cxnId="{D6D93303-E194-48E8-A95F-4C5EA146CE07}">
      <dgm:prSet/>
      <dgm:spPr/>
      <dgm:t>
        <a:bodyPr/>
        <a:lstStyle/>
        <a:p>
          <a:endParaRPr lang="es-CO"/>
        </a:p>
      </dgm:t>
    </dgm:pt>
    <dgm:pt modelId="{3E86E854-34E6-494C-B6D6-824A1F336CB9}" type="sibTrans" cxnId="{D6D93303-E194-48E8-A95F-4C5EA146CE07}">
      <dgm:prSet/>
      <dgm:spPr/>
      <dgm:t>
        <a:bodyPr/>
        <a:lstStyle/>
        <a:p>
          <a:endParaRPr lang="es-CO"/>
        </a:p>
      </dgm:t>
    </dgm:pt>
    <dgm:pt modelId="{9FA8943C-3DA1-4E21-8F15-09C4B7D5050C}">
      <dgm:prSet custT="1"/>
      <dgm:spPr>
        <a:solidFill>
          <a:srgbClr val="FF0000"/>
        </a:solidFill>
      </dgm:spPr>
      <dgm:t>
        <a:bodyPr/>
        <a:lstStyle/>
        <a:p>
          <a:r>
            <a:rPr lang="es-CO" sz="2000" dirty="0" smtClean="0"/>
            <a:t>Rojo</a:t>
          </a:r>
          <a:endParaRPr lang="es-CO" sz="2000" dirty="0"/>
        </a:p>
      </dgm:t>
    </dgm:pt>
    <dgm:pt modelId="{730C1C7C-C642-4E3E-A39A-0263B8C21CE2}" type="parTrans" cxnId="{CE99D8EE-F13D-4934-8AFD-3F4F503083ED}">
      <dgm:prSet/>
      <dgm:spPr/>
      <dgm:t>
        <a:bodyPr/>
        <a:lstStyle/>
        <a:p>
          <a:endParaRPr lang="es-CO"/>
        </a:p>
      </dgm:t>
    </dgm:pt>
    <dgm:pt modelId="{2DBC8D4C-86F8-4C56-B9FD-5E297469F90D}" type="sibTrans" cxnId="{CE99D8EE-F13D-4934-8AFD-3F4F503083ED}">
      <dgm:prSet/>
      <dgm:spPr/>
      <dgm:t>
        <a:bodyPr/>
        <a:lstStyle/>
        <a:p>
          <a:endParaRPr lang="es-CO"/>
        </a:p>
      </dgm:t>
    </dgm:pt>
    <dgm:pt modelId="{DCD6C18A-257B-42FE-90C5-8B98E48CD88F}">
      <dgm:prSet custT="1"/>
      <dgm:spPr>
        <a:solidFill>
          <a:srgbClr val="FDC9BB">
            <a:alpha val="89804"/>
          </a:srgbClr>
        </a:solidFill>
      </dgm:spPr>
      <dgm:t>
        <a:bodyPr/>
        <a:lstStyle/>
        <a:p>
          <a:r>
            <a:rPr lang="es-CO" sz="1600" dirty="0" smtClean="0"/>
            <a:t>Peligrosos</a:t>
          </a:r>
          <a:endParaRPr lang="es-CO" sz="1600" dirty="0"/>
        </a:p>
      </dgm:t>
    </dgm:pt>
    <dgm:pt modelId="{7321598A-0F7C-475D-A18B-9277AB5B54E1}" type="parTrans" cxnId="{3741F9EE-928C-47E9-8062-AF82FEF79240}">
      <dgm:prSet/>
      <dgm:spPr/>
      <dgm:t>
        <a:bodyPr/>
        <a:lstStyle/>
        <a:p>
          <a:endParaRPr lang="es-CO"/>
        </a:p>
      </dgm:t>
    </dgm:pt>
    <dgm:pt modelId="{F8F61CB2-DFF5-4575-910F-50886D431B3C}" type="sibTrans" cxnId="{3741F9EE-928C-47E9-8062-AF82FEF79240}">
      <dgm:prSet/>
      <dgm:spPr/>
      <dgm:t>
        <a:bodyPr/>
        <a:lstStyle/>
        <a:p>
          <a:endParaRPr lang="es-CO"/>
        </a:p>
      </dgm:t>
    </dgm:pt>
    <dgm:pt modelId="{8D5396FC-7CA4-4A99-A4EB-22B11823FA01}">
      <dgm:prSet custT="1"/>
      <dgm:spPr>
        <a:solidFill>
          <a:srgbClr val="FDC9BB">
            <a:alpha val="90000"/>
          </a:srgbClr>
        </a:solidFill>
      </dgm:spPr>
      <dgm:t>
        <a:bodyPr/>
        <a:lstStyle/>
        <a:p>
          <a:r>
            <a:rPr lang="es-CO" sz="1600" dirty="0" smtClean="0"/>
            <a:t>Químicos</a:t>
          </a:r>
          <a:endParaRPr lang="es-CO" sz="1600" dirty="0"/>
        </a:p>
      </dgm:t>
    </dgm:pt>
    <dgm:pt modelId="{3793F32B-F2B3-4CCD-928F-C26F740BA773}" type="parTrans" cxnId="{ACDA4AC8-0D1E-448A-A6D5-448E8E435042}">
      <dgm:prSet/>
      <dgm:spPr/>
      <dgm:t>
        <a:bodyPr/>
        <a:lstStyle/>
        <a:p>
          <a:endParaRPr lang="es-CO"/>
        </a:p>
      </dgm:t>
    </dgm:pt>
    <dgm:pt modelId="{592CEF48-AE27-4C60-B74C-72FEE643DC96}" type="sibTrans" cxnId="{ACDA4AC8-0D1E-448A-A6D5-448E8E435042}">
      <dgm:prSet/>
      <dgm:spPr/>
      <dgm:t>
        <a:bodyPr/>
        <a:lstStyle/>
        <a:p>
          <a:endParaRPr lang="es-CO"/>
        </a:p>
      </dgm:t>
    </dgm:pt>
    <dgm:pt modelId="{A51E0C5C-396D-40C3-A675-4C13E46F5230}">
      <dgm:prSet custT="1"/>
      <dgm:spPr>
        <a:solidFill>
          <a:srgbClr val="FDC9BB">
            <a:alpha val="90000"/>
          </a:srgbClr>
        </a:solidFill>
      </dgm:spPr>
      <dgm:t>
        <a:bodyPr/>
        <a:lstStyle/>
        <a:p>
          <a:r>
            <a:rPr lang="es-CO" sz="1200" dirty="0" smtClean="0"/>
            <a:t>Hospitalarios</a:t>
          </a:r>
          <a:endParaRPr lang="es-CO" sz="1200" dirty="0"/>
        </a:p>
      </dgm:t>
    </dgm:pt>
    <dgm:pt modelId="{714D5059-1C4D-4E2E-A0AA-626BDE2AECCF}" type="parTrans" cxnId="{E2A65332-89A6-47F6-98EF-428873BF6209}">
      <dgm:prSet/>
      <dgm:spPr/>
      <dgm:t>
        <a:bodyPr/>
        <a:lstStyle/>
        <a:p>
          <a:endParaRPr lang="es-CO"/>
        </a:p>
      </dgm:t>
    </dgm:pt>
    <dgm:pt modelId="{4DAA8056-7E30-42A4-8F22-57E3B2390EFB}" type="sibTrans" cxnId="{E2A65332-89A6-47F6-98EF-428873BF6209}">
      <dgm:prSet/>
      <dgm:spPr/>
      <dgm:t>
        <a:bodyPr/>
        <a:lstStyle/>
        <a:p>
          <a:endParaRPr lang="es-CO"/>
        </a:p>
      </dgm:t>
    </dgm:pt>
    <dgm:pt modelId="{753B0225-E19B-4FDD-B371-24E5B65E7FD1}">
      <dgm:prSet custT="1"/>
      <dgm:spPr>
        <a:solidFill>
          <a:srgbClr val="FDC9BB">
            <a:alpha val="90000"/>
          </a:srgbClr>
        </a:solidFill>
      </dgm:spPr>
      <dgm:t>
        <a:bodyPr/>
        <a:lstStyle/>
        <a:p>
          <a:r>
            <a:rPr lang="es-CO" sz="1400" dirty="0" smtClean="0"/>
            <a:t>Anatomopatológicos</a:t>
          </a:r>
          <a:endParaRPr lang="es-CO" sz="1400" dirty="0"/>
        </a:p>
      </dgm:t>
    </dgm:pt>
    <dgm:pt modelId="{DE9ACAF3-0304-42AF-A0FC-DD44E5A2190C}" type="parTrans" cxnId="{AD3C619C-7C50-4793-8DBE-748EF565146E}">
      <dgm:prSet/>
      <dgm:spPr/>
      <dgm:t>
        <a:bodyPr/>
        <a:lstStyle/>
        <a:p>
          <a:endParaRPr lang="es-CO"/>
        </a:p>
      </dgm:t>
    </dgm:pt>
    <dgm:pt modelId="{466B89DB-8A02-4614-9EE0-6D5233B8E8D8}" type="sibTrans" cxnId="{AD3C619C-7C50-4793-8DBE-748EF565146E}">
      <dgm:prSet/>
      <dgm:spPr/>
      <dgm:t>
        <a:bodyPr/>
        <a:lstStyle/>
        <a:p>
          <a:endParaRPr lang="es-CO"/>
        </a:p>
      </dgm:t>
    </dgm:pt>
    <dgm:pt modelId="{D203C8D1-7AFF-4A2D-81DD-D19878DA7158}">
      <dgm:prSet custT="1"/>
      <dgm:spPr>
        <a:solidFill>
          <a:srgbClr val="FFC000"/>
        </a:solidFill>
      </dgm:spPr>
      <dgm:t>
        <a:bodyPr/>
        <a:lstStyle/>
        <a:p>
          <a:r>
            <a:rPr lang="es-CO" sz="1800" b="1" dirty="0" smtClean="0"/>
            <a:t>Naranja</a:t>
          </a:r>
          <a:endParaRPr lang="es-CO" sz="1600" b="1" dirty="0"/>
        </a:p>
      </dgm:t>
    </dgm:pt>
    <dgm:pt modelId="{8E243FDB-CCB2-4B72-9BD6-9DAE3849CA49}" type="parTrans" cxnId="{89268DCF-5462-4C78-8E1D-8EB9A86025AA}">
      <dgm:prSet/>
      <dgm:spPr/>
      <dgm:t>
        <a:bodyPr/>
        <a:lstStyle/>
        <a:p>
          <a:endParaRPr lang="es-CO"/>
        </a:p>
      </dgm:t>
    </dgm:pt>
    <dgm:pt modelId="{891E0C5D-1468-46F6-BB20-B20259E06EC1}" type="sibTrans" cxnId="{89268DCF-5462-4C78-8E1D-8EB9A86025AA}">
      <dgm:prSet/>
      <dgm:spPr/>
      <dgm:t>
        <a:bodyPr/>
        <a:lstStyle/>
        <a:p>
          <a:endParaRPr lang="es-CO"/>
        </a:p>
      </dgm:t>
    </dgm:pt>
    <dgm:pt modelId="{709F7E2F-9D48-4B13-AD2B-260F045A47CC}">
      <dgm:prSet custT="1"/>
      <dgm:spPr>
        <a:solidFill>
          <a:srgbClr val="F6E4C0">
            <a:alpha val="89804"/>
          </a:srgbClr>
        </a:solidFill>
      </dgm:spPr>
      <dgm:t>
        <a:bodyPr/>
        <a:lstStyle/>
        <a:p>
          <a:r>
            <a:rPr lang="es-CO" sz="1600" dirty="0" smtClean="0"/>
            <a:t>Metálicos</a:t>
          </a:r>
          <a:endParaRPr lang="es-CO" sz="1600" dirty="0"/>
        </a:p>
      </dgm:t>
    </dgm:pt>
    <dgm:pt modelId="{363E4379-416A-4083-9390-35713E18A0FA}" type="parTrans" cxnId="{3417526E-EE7B-43CB-8370-CA9646FF14AA}">
      <dgm:prSet/>
      <dgm:spPr/>
      <dgm:t>
        <a:bodyPr/>
        <a:lstStyle/>
        <a:p>
          <a:endParaRPr lang="es-CO"/>
        </a:p>
      </dgm:t>
    </dgm:pt>
    <dgm:pt modelId="{F214B81D-C57C-4E68-94B0-9D17B438BDDF}" type="sibTrans" cxnId="{3417526E-EE7B-43CB-8370-CA9646FF14AA}">
      <dgm:prSet/>
      <dgm:spPr/>
      <dgm:t>
        <a:bodyPr/>
        <a:lstStyle/>
        <a:p>
          <a:endParaRPr lang="es-CO"/>
        </a:p>
      </dgm:t>
    </dgm:pt>
    <dgm:pt modelId="{EBDE6562-3C1C-451A-9398-E67F8060E916}" type="pres">
      <dgm:prSet presAssocID="{F697CBF9-A470-401B-A91B-452ABBD4A69B}" presName="Name0" presStyleCnt="0">
        <dgm:presLayoutVars>
          <dgm:dir/>
          <dgm:animLvl val="lvl"/>
          <dgm:resizeHandles val="exact"/>
        </dgm:presLayoutVars>
      </dgm:prSet>
      <dgm:spPr/>
    </dgm:pt>
    <dgm:pt modelId="{38C804EB-42A5-4D80-A20E-E1C9FB221776}" type="pres">
      <dgm:prSet presAssocID="{2627F013-6502-4F9F-864F-03B5B04C5BA0}" presName="boxAndChildren" presStyleCnt="0"/>
      <dgm:spPr/>
    </dgm:pt>
    <dgm:pt modelId="{F03BD258-810D-47C1-A596-FBBDBA7946D8}" type="pres">
      <dgm:prSet presAssocID="{2627F013-6502-4F9F-864F-03B5B04C5BA0}" presName="parentTextBox" presStyleLbl="node1" presStyleIdx="0" presStyleCnt="7"/>
      <dgm:spPr/>
    </dgm:pt>
    <dgm:pt modelId="{E67A8F45-6A04-4F37-8F79-C6E99BF48EDE}" type="pres">
      <dgm:prSet presAssocID="{2627F013-6502-4F9F-864F-03B5B04C5BA0}" presName="entireBox" presStyleLbl="node1" presStyleIdx="0" presStyleCnt="7"/>
      <dgm:spPr/>
    </dgm:pt>
    <dgm:pt modelId="{F1CB8178-6722-47A9-BB95-135815C4BB0D}" type="pres">
      <dgm:prSet presAssocID="{2627F013-6502-4F9F-864F-03B5B04C5BA0}" presName="descendantBox" presStyleCnt="0"/>
      <dgm:spPr/>
    </dgm:pt>
    <dgm:pt modelId="{1119B988-8E2C-4F01-BAF5-FF13ED2E1D6C}" type="pres">
      <dgm:prSet presAssocID="{3AA94D52-1F4B-45A4-847C-B05830897E36}" presName="childTextBox" presStyleLbl="fgAccFollowNode1" presStyleIdx="0" presStyleCnt="13">
        <dgm:presLayoutVars>
          <dgm:bulletEnabled val="1"/>
        </dgm:presLayoutVars>
      </dgm:prSet>
      <dgm:spPr/>
    </dgm:pt>
    <dgm:pt modelId="{9C0636C3-3DAA-4270-AD60-89F03BB72F49}" type="pres">
      <dgm:prSet presAssocID="{C953626D-3D29-4AA9-A9D3-44371567CD9E}" presName="childTextBox" presStyleLbl="fgAccFollowNode1" presStyleIdx="1" presStyleCnt="13">
        <dgm:presLayoutVars>
          <dgm:bulletEnabled val="1"/>
        </dgm:presLayoutVars>
      </dgm:prSet>
      <dgm:spPr/>
    </dgm:pt>
    <dgm:pt modelId="{C643237D-35AC-425D-9D36-2ADF4AD6016D}" type="pres">
      <dgm:prSet presAssocID="{9638E9C3-C8DF-4C0B-BD0E-5CD7DC332E92}" presName="childTextBox" presStyleLbl="fgAccFollowNode1" presStyleIdx="2" presStyleCnt="13">
        <dgm:presLayoutVars>
          <dgm:bulletEnabled val="1"/>
        </dgm:presLayoutVars>
      </dgm:prSet>
      <dgm:spPr/>
    </dgm:pt>
    <dgm:pt modelId="{AEC4C34D-EADA-4832-802B-5204E7C713F7}" type="pres">
      <dgm:prSet presAssocID="{7CD81954-7C9E-4306-AB54-FE0E276F5A1E}" presName="sp" presStyleCnt="0"/>
      <dgm:spPr/>
    </dgm:pt>
    <dgm:pt modelId="{14887681-0EFB-4EEF-8161-558D473BC5F2}" type="pres">
      <dgm:prSet presAssocID="{945BF2A5-A8AF-40BC-9FD8-A857078620C0}" presName="arrowAndChildren" presStyleCnt="0"/>
      <dgm:spPr/>
    </dgm:pt>
    <dgm:pt modelId="{B1CFC3CD-869A-48D4-913B-0E28E2B14514}" type="pres">
      <dgm:prSet presAssocID="{945BF2A5-A8AF-40BC-9FD8-A857078620C0}" presName="parentTextArrow" presStyleLbl="node1" presStyleIdx="0" presStyleCnt="7"/>
      <dgm:spPr/>
    </dgm:pt>
    <dgm:pt modelId="{A5D986B2-3C1C-4351-9A9A-D1C80708F09E}" type="pres">
      <dgm:prSet presAssocID="{945BF2A5-A8AF-40BC-9FD8-A857078620C0}" presName="arrow" presStyleLbl="node1" presStyleIdx="1" presStyleCnt="7"/>
      <dgm:spPr/>
    </dgm:pt>
    <dgm:pt modelId="{478B6F69-B633-46C7-AC2F-A387B9478BF8}" type="pres">
      <dgm:prSet presAssocID="{945BF2A5-A8AF-40BC-9FD8-A857078620C0}" presName="descendantArrow" presStyleCnt="0"/>
      <dgm:spPr/>
    </dgm:pt>
    <dgm:pt modelId="{D8E5D145-2CC8-4675-90DA-637873ADF754}" type="pres">
      <dgm:prSet presAssocID="{2C23EF09-FB78-4C8B-933A-3CDED4200F6F}" presName="childTextArrow" presStyleLbl="fgAccFollowNode1" presStyleIdx="3" presStyleCnt="13">
        <dgm:presLayoutVars>
          <dgm:bulletEnabled val="1"/>
        </dgm:presLayoutVars>
      </dgm:prSet>
      <dgm:spPr/>
    </dgm:pt>
    <dgm:pt modelId="{A8300D49-9D55-4C8B-B91E-7CBA02DF0682}" type="pres">
      <dgm:prSet presAssocID="{2DBC8D4C-86F8-4C56-B9FD-5E297469F90D}" presName="sp" presStyleCnt="0"/>
      <dgm:spPr/>
    </dgm:pt>
    <dgm:pt modelId="{DBFDF869-EB58-485D-B11E-92A4FE148AEF}" type="pres">
      <dgm:prSet presAssocID="{9FA8943C-3DA1-4E21-8F15-09C4B7D5050C}" presName="arrowAndChildren" presStyleCnt="0"/>
      <dgm:spPr/>
    </dgm:pt>
    <dgm:pt modelId="{051DD986-39DB-4D1C-AAC5-4AC4C0B3E2E9}" type="pres">
      <dgm:prSet presAssocID="{9FA8943C-3DA1-4E21-8F15-09C4B7D5050C}" presName="parentTextArrow" presStyleLbl="node1" presStyleIdx="1" presStyleCnt="7"/>
      <dgm:spPr/>
    </dgm:pt>
    <dgm:pt modelId="{958BEE28-2BCB-4CC4-8255-6D3F0077D5F1}" type="pres">
      <dgm:prSet presAssocID="{9FA8943C-3DA1-4E21-8F15-09C4B7D5050C}" presName="arrow" presStyleLbl="node1" presStyleIdx="2" presStyleCnt="7"/>
      <dgm:spPr/>
    </dgm:pt>
    <dgm:pt modelId="{010214E5-7DFB-45C9-910C-5B108AA070F3}" type="pres">
      <dgm:prSet presAssocID="{9FA8943C-3DA1-4E21-8F15-09C4B7D5050C}" presName="descendantArrow" presStyleCnt="0"/>
      <dgm:spPr/>
    </dgm:pt>
    <dgm:pt modelId="{72490FEF-4AC8-40E6-8233-BBEAEB396B35}" type="pres">
      <dgm:prSet presAssocID="{DCD6C18A-257B-42FE-90C5-8B98E48CD88F}" presName="childTextArrow" presStyleLbl="fgAccFollowNode1" presStyleIdx="4" presStyleCnt="13">
        <dgm:presLayoutVars>
          <dgm:bulletEnabled val="1"/>
        </dgm:presLayoutVars>
      </dgm:prSet>
      <dgm:spPr/>
    </dgm:pt>
    <dgm:pt modelId="{6D84BB53-E421-4FD1-9CA7-897D625A61F4}" type="pres">
      <dgm:prSet presAssocID="{8D5396FC-7CA4-4A99-A4EB-22B11823FA01}" presName="childTextArrow" presStyleLbl="fgAccFollowNode1" presStyleIdx="5" presStyleCnt="13">
        <dgm:presLayoutVars>
          <dgm:bulletEnabled val="1"/>
        </dgm:presLayoutVars>
      </dgm:prSet>
      <dgm:spPr/>
    </dgm:pt>
    <dgm:pt modelId="{8B0393CF-0B49-4F8B-8882-EC1B09EEAF02}" type="pres">
      <dgm:prSet presAssocID="{A51E0C5C-396D-40C3-A675-4C13E46F5230}" presName="childTextArrow" presStyleLbl="fgAccFollowNode1" presStyleIdx="6" presStyleCnt="13">
        <dgm:presLayoutVars>
          <dgm:bulletEnabled val="1"/>
        </dgm:presLayoutVars>
      </dgm:prSet>
      <dgm:spPr/>
    </dgm:pt>
    <dgm:pt modelId="{EC95DED8-86D1-4AEC-91E0-1F7CCA6ABA96}" type="pres">
      <dgm:prSet presAssocID="{753B0225-E19B-4FDD-B371-24E5B65E7FD1}" presName="childTextArrow" presStyleLbl="fgAccFollowNode1" presStyleIdx="7" presStyleCnt="13">
        <dgm:presLayoutVars>
          <dgm:bulletEnabled val="1"/>
        </dgm:presLayoutVars>
      </dgm:prSet>
      <dgm:spPr/>
    </dgm:pt>
    <dgm:pt modelId="{0C5EFCDA-6A54-40A2-81F3-8D537BD5F398}" type="pres">
      <dgm:prSet presAssocID="{FA870001-7E7A-4156-942B-E4BA134DED97}" presName="sp" presStyleCnt="0"/>
      <dgm:spPr/>
    </dgm:pt>
    <dgm:pt modelId="{7211AD16-7E8E-4F45-B1FA-43DF5B5DBB5C}" type="pres">
      <dgm:prSet presAssocID="{A9BC1582-2E49-4116-A208-D72EE2BA6633}" presName="arrowAndChildren" presStyleCnt="0"/>
      <dgm:spPr/>
    </dgm:pt>
    <dgm:pt modelId="{283B4E58-313A-417D-B218-CFBC2DEB84C0}" type="pres">
      <dgm:prSet presAssocID="{A9BC1582-2E49-4116-A208-D72EE2BA6633}" presName="parentTextArrow" presStyleLbl="node1" presStyleIdx="2" presStyleCnt="7"/>
      <dgm:spPr/>
    </dgm:pt>
    <dgm:pt modelId="{CFE212EA-A511-4F4B-A198-B2CB045E32F1}" type="pres">
      <dgm:prSet presAssocID="{A9BC1582-2E49-4116-A208-D72EE2BA6633}" presName="arrow" presStyleLbl="node1" presStyleIdx="3" presStyleCnt="7"/>
      <dgm:spPr/>
    </dgm:pt>
    <dgm:pt modelId="{FB0FA8D1-454B-4BC7-B005-D07B6FF9AA34}" type="pres">
      <dgm:prSet presAssocID="{A9BC1582-2E49-4116-A208-D72EE2BA6633}" presName="descendantArrow" presStyleCnt="0"/>
      <dgm:spPr/>
    </dgm:pt>
    <dgm:pt modelId="{7E1AF997-5354-4486-A575-19EE1EC3F313}" type="pres">
      <dgm:prSet presAssocID="{4E67052C-47B6-4D7C-ACFE-8B65F5C75A1E}" presName="childTextArrow" presStyleLbl="fgAccFollowNode1" presStyleIdx="8" presStyleCnt="13">
        <dgm:presLayoutVars>
          <dgm:bulletEnabled val="1"/>
        </dgm:presLayoutVars>
      </dgm:prSet>
      <dgm:spPr/>
    </dgm:pt>
    <dgm:pt modelId="{C690B95A-9EC9-4F9D-9D65-16479E179B40}" type="pres">
      <dgm:prSet presAssocID="{C75F5F22-D17D-4A93-9DBF-C538B6A697DC}" presName="sp" presStyleCnt="0"/>
      <dgm:spPr/>
    </dgm:pt>
    <dgm:pt modelId="{17DD05E1-B696-4447-BB10-6B92FF55D36C}" type="pres">
      <dgm:prSet presAssocID="{FA922C95-278A-4A30-A9AA-E571638060D6}" presName="arrowAndChildren" presStyleCnt="0"/>
      <dgm:spPr/>
    </dgm:pt>
    <dgm:pt modelId="{3A304A15-55D6-4970-8BCE-0B50AB822D81}" type="pres">
      <dgm:prSet presAssocID="{FA922C95-278A-4A30-A9AA-E571638060D6}" presName="parentTextArrow" presStyleLbl="node1" presStyleIdx="3" presStyleCnt="7"/>
      <dgm:spPr/>
    </dgm:pt>
    <dgm:pt modelId="{F5E6F657-49D7-41DA-AFDD-00B24D01048B}" type="pres">
      <dgm:prSet presAssocID="{FA922C95-278A-4A30-A9AA-E571638060D6}" presName="arrow" presStyleLbl="node1" presStyleIdx="4" presStyleCnt="7"/>
      <dgm:spPr/>
    </dgm:pt>
    <dgm:pt modelId="{0D0DE280-4134-4FCB-8D38-0735570EA54B}" type="pres">
      <dgm:prSet presAssocID="{FA922C95-278A-4A30-A9AA-E571638060D6}" presName="descendantArrow" presStyleCnt="0"/>
      <dgm:spPr/>
    </dgm:pt>
    <dgm:pt modelId="{9A87FC7F-3746-4B9D-8BA8-3AEDEA6A6770}" type="pres">
      <dgm:prSet presAssocID="{FF1E7342-DFA7-4A30-8D9A-8492EAE5B819}" presName="childTextArrow" presStyleLbl="fgAccFollowNode1" presStyleIdx="9" presStyleCnt="13">
        <dgm:presLayoutVars>
          <dgm:bulletEnabled val="1"/>
        </dgm:presLayoutVars>
      </dgm:prSet>
      <dgm:spPr/>
    </dgm:pt>
    <dgm:pt modelId="{17D606D2-FABE-4CD3-821A-64BEA9A8A81E}" type="pres">
      <dgm:prSet presAssocID="{891E0C5D-1468-46F6-BB20-B20259E06EC1}" presName="sp" presStyleCnt="0"/>
      <dgm:spPr/>
    </dgm:pt>
    <dgm:pt modelId="{FD0AD00C-039A-40BC-B975-5CD34BA768D8}" type="pres">
      <dgm:prSet presAssocID="{D203C8D1-7AFF-4A2D-81DD-D19878DA7158}" presName="arrowAndChildren" presStyleCnt="0"/>
      <dgm:spPr/>
    </dgm:pt>
    <dgm:pt modelId="{5CC18534-8A71-4120-B3D2-88241F3A16EA}" type="pres">
      <dgm:prSet presAssocID="{D203C8D1-7AFF-4A2D-81DD-D19878DA7158}" presName="parentTextArrow" presStyleLbl="node1" presStyleIdx="4" presStyleCnt="7"/>
      <dgm:spPr/>
    </dgm:pt>
    <dgm:pt modelId="{BF9912D9-BBFB-4999-8B26-93E612D31754}" type="pres">
      <dgm:prSet presAssocID="{D203C8D1-7AFF-4A2D-81DD-D19878DA7158}" presName="arrow" presStyleLbl="node1" presStyleIdx="5" presStyleCnt="7"/>
      <dgm:spPr/>
    </dgm:pt>
    <dgm:pt modelId="{08212129-D25E-4DCC-A590-7999130A9A59}" type="pres">
      <dgm:prSet presAssocID="{D203C8D1-7AFF-4A2D-81DD-D19878DA7158}" presName="descendantArrow" presStyleCnt="0"/>
      <dgm:spPr/>
    </dgm:pt>
    <dgm:pt modelId="{E34E603E-5E13-4044-8B83-06A1FA0B167D}" type="pres">
      <dgm:prSet presAssocID="{709F7E2F-9D48-4B13-AD2B-260F045A47CC}" presName="childTextArrow" presStyleLbl="fgAccFollowNode1" presStyleIdx="10" presStyleCnt="13">
        <dgm:presLayoutVars>
          <dgm:bulletEnabled val="1"/>
        </dgm:presLayoutVars>
      </dgm:prSet>
      <dgm:spPr/>
    </dgm:pt>
    <dgm:pt modelId="{D061975E-398D-4551-8D1E-1E037F07263D}" type="pres">
      <dgm:prSet presAssocID="{0A6C18D1-9555-4D76-8A4E-700AFC8BDAE7}" presName="sp" presStyleCnt="0"/>
      <dgm:spPr/>
    </dgm:pt>
    <dgm:pt modelId="{98DC9FAC-16E4-4188-95ED-7FA67A063388}" type="pres">
      <dgm:prSet presAssocID="{54820C70-B1D5-4931-8F65-2479FF281EDE}" presName="arrowAndChildren" presStyleCnt="0"/>
      <dgm:spPr/>
    </dgm:pt>
    <dgm:pt modelId="{80ACB614-F377-4E79-B037-77EDA3C407D7}" type="pres">
      <dgm:prSet presAssocID="{54820C70-B1D5-4931-8F65-2479FF281EDE}" presName="parentTextArrow" presStyleLbl="node1" presStyleIdx="5" presStyleCnt="7"/>
      <dgm:spPr/>
    </dgm:pt>
    <dgm:pt modelId="{095E544B-677D-4B3F-A3BD-145822E6EA95}" type="pres">
      <dgm:prSet presAssocID="{54820C70-B1D5-4931-8F65-2479FF281EDE}" presName="arrow" presStyleLbl="node1" presStyleIdx="6" presStyleCnt="7"/>
      <dgm:spPr/>
    </dgm:pt>
    <dgm:pt modelId="{7A0A57C7-4E57-4B88-8573-714D01BF8D9F}" type="pres">
      <dgm:prSet presAssocID="{54820C70-B1D5-4931-8F65-2479FF281EDE}" presName="descendantArrow" presStyleCnt="0"/>
      <dgm:spPr/>
    </dgm:pt>
    <dgm:pt modelId="{8024F135-6E32-4A66-8D58-8295017119A1}" type="pres">
      <dgm:prSet presAssocID="{7734B8D3-187A-4A92-99F0-7FF89E1606C1}" presName="childTextArrow" presStyleLbl="fgAccFollowNode1" presStyleIdx="11" presStyleCnt="13">
        <dgm:presLayoutVars>
          <dgm:bulletEnabled val="1"/>
        </dgm:presLayoutVars>
      </dgm:prSet>
      <dgm:spPr/>
    </dgm:pt>
    <dgm:pt modelId="{64FFDC00-922F-46B1-A9D2-B678DF836479}" type="pres">
      <dgm:prSet presAssocID="{575AC768-A8E3-4BD6-A23C-83DCD0750665}" presName="childTextArrow" presStyleLbl="fgAccFollowNode1" presStyleIdx="12" presStyleCnt="13">
        <dgm:presLayoutVars>
          <dgm:bulletEnabled val="1"/>
        </dgm:presLayoutVars>
      </dgm:prSet>
      <dgm:spPr/>
    </dgm:pt>
  </dgm:ptLst>
  <dgm:cxnLst>
    <dgm:cxn modelId="{A571EC6F-E1E7-4135-869E-499BFB745F19}" srcId="{F697CBF9-A470-401B-A91B-452ABBD4A69B}" destId="{2627F013-6502-4F9F-864F-03B5B04C5BA0}" srcOrd="6" destOrd="0" parTransId="{8E5DFC1E-714E-467E-899E-F21F824E773D}" sibTransId="{CBDAB804-A0C1-4EC9-896B-F956635A7B1B}"/>
    <dgm:cxn modelId="{DA0EC455-5728-49DC-83D5-5552B2A2DE46}" srcId="{FA922C95-278A-4A30-A9AA-E571638060D6}" destId="{FF1E7342-DFA7-4A30-8D9A-8492EAE5B819}" srcOrd="0" destOrd="0" parTransId="{C8049DE0-48FC-48FC-81F5-82A021FFDAC9}" sibTransId="{CD505648-B7FE-4030-99C1-9E615BF0B1C9}"/>
    <dgm:cxn modelId="{53226415-744A-4B87-A4A9-700804486578}" srcId="{F697CBF9-A470-401B-A91B-452ABBD4A69B}" destId="{54820C70-B1D5-4931-8F65-2479FF281EDE}" srcOrd="0" destOrd="0" parTransId="{F9B56E0C-F06F-4B5F-96D8-CCE589D32190}" sibTransId="{0A6C18D1-9555-4D76-8A4E-700AFC8BDAE7}"/>
    <dgm:cxn modelId="{577BE188-1773-4672-AEA6-9D8B8C370CDE}" type="presOf" srcId="{945BF2A5-A8AF-40BC-9FD8-A857078620C0}" destId="{A5D986B2-3C1C-4351-9A9A-D1C80708F09E}" srcOrd="1" destOrd="0" presId="urn:microsoft.com/office/officeart/2005/8/layout/process4"/>
    <dgm:cxn modelId="{2C729491-3DB6-44C4-93AF-881370CC5640}" type="presOf" srcId="{A9BC1582-2E49-4116-A208-D72EE2BA6633}" destId="{283B4E58-313A-417D-B218-CFBC2DEB84C0}" srcOrd="0" destOrd="0" presId="urn:microsoft.com/office/officeart/2005/8/layout/process4"/>
    <dgm:cxn modelId="{4D65F4C4-9BF4-4A37-9AD3-D9039835BD58}" type="presOf" srcId="{A51E0C5C-396D-40C3-A675-4C13E46F5230}" destId="{8B0393CF-0B49-4F8B-8882-EC1B09EEAF02}" srcOrd="0" destOrd="0" presId="urn:microsoft.com/office/officeart/2005/8/layout/process4"/>
    <dgm:cxn modelId="{8983BCD5-FAD3-4DF9-90EE-F2F826BC98B8}" type="presOf" srcId="{DCD6C18A-257B-42FE-90C5-8B98E48CD88F}" destId="{72490FEF-4AC8-40E6-8233-BBEAEB396B35}" srcOrd="0" destOrd="0" presId="urn:microsoft.com/office/officeart/2005/8/layout/process4"/>
    <dgm:cxn modelId="{BE9AD1DD-CCB4-4B80-AFA8-1847A1079253}" type="presOf" srcId="{A9BC1582-2E49-4116-A208-D72EE2BA6633}" destId="{CFE212EA-A511-4F4B-A198-B2CB045E32F1}" srcOrd="1" destOrd="0" presId="urn:microsoft.com/office/officeart/2005/8/layout/process4"/>
    <dgm:cxn modelId="{E6B1AE63-829D-487E-A393-45DABDE29C3A}" type="presOf" srcId="{753B0225-E19B-4FDD-B371-24E5B65E7FD1}" destId="{EC95DED8-86D1-4AEC-91E0-1F7CCA6ABA96}" srcOrd="0" destOrd="0" presId="urn:microsoft.com/office/officeart/2005/8/layout/process4"/>
    <dgm:cxn modelId="{97B93C10-4FBA-4B38-B6A9-727F25B2F463}" type="presOf" srcId="{8D5396FC-7CA4-4A99-A4EB-22B11823FA01}" destId="{6D84BB53-E421-4FD1-9CA7-897D625A61F4}" srcOrd="0" destOrd="0" presId="urn:microsoft.com/office/officeart/2005/8/layout/process4"/>
    <dgm:cxn modelId="{1D470E9B-FEAE-464C-A7EA-9F25B5B63A47}" type="presOf" srcId="{FA922C95-278A-4A30-A9AA-E571638060D6}" destId="{3A304A15-55D6-4970-8BCE-0B50AB822D81}" srcOrd="0" destOrd="0" presId="urn:microsoft.com/office/officeart/2005/8/layout/process4"/>
    <dgm:cxn modelId="{CE99D8EE-F13D-4934-8AFD-3F4F503083ED}" srcId="{F697CBF9-A470-401B-A91B-452ABBD4A69B}" destId="{9FA8943C-3DA1-4E21-8F15-09C4B7D5050C}" srcOrd="4" destOrd="0" parTransId="{730C1C7C-C642-4E3E-A39A-0263B8C21CE2}" sibTransId="{2DBC8D4C-86F8-4C56-B9FD-5E297469F90D}"/>
    <dgm:cxn modelId="{F5AE61F9-7251-4DF3-A0CF-09FAEBE9F2C7}" srcId="{F697CBF9-A470-401B-A91B-452ABBD4A69B}" destId="{A9BC1582-2E49-4116-A208-D72EE2BA6633}" srcOrd="3" destOrd="0" parTransId="{79FBB3C7-8BAE-486E-BB4C-E31EA4863A0F}" sibTransId="{FA870001-7E7A-4156-942B-E4BA134DED97}"/>
    <dgm:cxn modelId="{DBC98088-CA1F-414B-97F7-5A93471BA809}" type="presOf" srcId="{FA922C95-278A-4A30-A9AA-E571638060D6}" destId="{F5E6F657-49D7-41DA-AFDD-00B24D01048B}" srcOrd="1" destOrd="0" presId="urn:microsoft.com/office/officeart/2005/8/layout/process4"/>
    <dgm:cxn modelId="{CAEB1902-8A5C-46FB-8B36-A587B525771E}" type="presOf" srcId="{575AC768-A8E3-4BD6-A23C-83DCD0750665}" destId="{64FFDC00-922F-46B1-A9D2-B678DF836479}" srcOrd="0" destOrd="0" presId="urn:microsoft.com/office/officeart/2005/8/layout/process4"/>
    <dgm:cxn modelId="{09DD259C-C184-4CF1-BABC-EAE6DE1FA337}" type="presOf" srcId="{54820C70-B1D5-4931-8F65-2479FF281EDE}" destId="{80ACB614-F377-4E79-B037-77EDA3C407D7}" srcOrd="0" destOrd="0" presId="urn:microsoft.com/office/officeart/2005/8/layout/process4"/>
    <dgm:cxn modelId="{8D683A82-7B5F-4F7B-BD24-43798515387B}" type="presOf" srcId="{4E67052C-47B6-4D7C-ACFE-8B65F5C75A1E}" destId="{7E1AF997-5354-4486-A575-19EE1EC3F313}" srcOrd="0" destOrd="0" presId="urn:microsoft.com/office/officeart/2005/8/layout/process4"/>
    <dgm:cxn modelId="{ACDA4AC8-0D1E-448A-A6D5-448E8E435042}" srcId="{9FA8943C-3DA1-4E21-8F15-09C4B7D5050C}" destId="{8D5396FC-7CA4-4A99-A4EB-22B11823FA01}" srcOrd="1" destOrd="0" parTransId="{3793F32B-F2B3-4CCD-928F-C26F740BA773}" sibTransId="{592CEF48-AE27-4C60-B74C-72FEE643DC96}"/>
    <dgm:cxn modelId="{CD52D86C-9D2C-4A19-A2B8-38301B1D16E8}" type="presOf" srcId="{9638E9C3-C8DF-4C0B-BD0E-5CD7DC332E92}" destId="{C643237D-35AC-425D-9D36-2ADF4AD6016D}" srcOrd="0" destOrd="0" presId="urn:microsoft.com/office/officeart/2005/8/layout/process4"/>
    <dgm:cxn modelId="{D6D93303-E194-48E8-A95F-4C5EA146CE07}" srcId="{945BF2A5-A8AF-40BC-9FD8-A857078620C0}" destId="{2C23EF09-FB78-4C8B-933A-3CDED4200F6F}" srcOrd="0" destOrd="0" parTransId="{C89CC184-87D7-43B6-AEDE-35EC2C687EA4}" sibTransId="{3E86E854-34E6-494C-B6D6-824A1F336CB9}"/>
    <dgm:cxn modelId="{8F16B2B4-71D1-4C3D-A3C7-23BF4FD440B6}" srcId="{54820C70-B1D5-4931-8F65-2479FF281EDE}" destId="{7734B8D3-187A-4A92-99F0-7FF89E1606C1}" srcOrd="0" destOrd="0" parTransId="{CDA9E995-3545-4369-A7BE-70E1D7F9A5A2}" sibTransId="{CFF531DA-5B85-4975-98B3-3A54C11CEE72}"/>
    <dgm:cxn modelId="{2E4EE7C1-2AB1-40FA-B92A-970F2E0E4A29}" srcId="{54820C70-B1D5-4931-8F65-2479FF281EDE}" destId="{575AC768-A8E3-4BD6-A23C-83DCD0750665}" srcOrd="1" destOrd="0" parTransId="{29FF2386-4B23-4333-B0AE-C80A537E731E}" sibTransId="{FB83B745-8C1F-4A46-813C-5D6E15321B72}"/>
    <dgm:cxn modelId="{6E700BD3-123E-4F9B-A68B-2D8789AF9E78}" type="presOf" srcId="{D203C8D1-7AFF-4A2D-81DD-D19878DA7158}" destId="{BF9912D9-BBFB-4999-8B26-93E612D31754}" srcOrd="1" destOrd="0" presId="urn:microsoft.com/office/officeart/2005/8/layout/process4"/>
    <dgm:cxn modelId="{4868D848-AC57-4331-B475-FAC10971674A}" type="presOf" srcId="{F697CBF9-A470-401B-A91B-452ABBD4A69B}" destId="{EBDE6562-3C1C-451A-9398-E67F8060E916}" srcOrd="0" destOrd="0" presId="urn:microsoft.com/office/officeart/2005/8/layout/process4"/>
    <dgm:cxn modelId="{7038C25C-5BA1-41AB-A0A9-E39738E0485B}" type="presOf" srcId="{C953626D-3D29-4AA9-A9D3-44371567CD9E}" destId="{9C0636C3-3DAA-4270-AD60-89F03BB72F49}" srcOrd="0" destOrd="0" presId="urn:microsoft.com/office/officeart/2005/8/layout/process4"/>
    <dgm:cxn modelId="{E2A65332-89A6-47F6-98EF-428873BF6209}" srcId="{9FA8943C-3DA1-4E21-8F15-09C4B7D5050C}" destId="{A51E0C5C-396D-40C3-A675-4C13E46F5230}" srcOrd="2" destOrd="0" parTransId="{714D5059-1C4D-4E2E-A0AA-626BDE2AECCF}" sibTransId="{4DAA8056-7E30-42A4-8F22-57E3B2390EFB}"/>
    <dgm:cxn modelId="{167E49CC-60AC-458C-A1E3-1CB913692C2E}" type="presOf" srcId="{3AA94D52-1F4B-45A4-847C-B05830897E36}" destId="{1119B988-8E2C-4F01-BAF5-FF13ED2E1D6C}" srcOrd="0" destOrd="0" presId="urn:microsoft.com/office/officeart/2005/8/layout/process4"/>
    <dgm:cxn modelId="{8456EEC3-980E-4009-86D3-8BE75FB82463}" type="presOf" srcId="{2C23EF09-FB78-4C8B-933A-3CDED4200F6F}" destId="{D8E5D145-2CC8-4675-90DA-637873ADF754}" srcOrd="0" destOrd="0" presId="urn:microsoft.com/office/officeart/2005/8/layout/process4"/>
    <dgm:cxn modelId="{EC9A510E-5E7C-4079-ACA0-99C84DF82257}" srcId="{A9BC1582-2E49-4116-A208-D72EE2BA6633}" destId="{4E67052C-47B6-4D7C-ACFE-8B65F5C75A1E}" srcOrd="0" destOrd="0" parTransId="{50906F22-BCEF-4A3C-BA83-5FCDB63751DA}" sibTransId="{167B1ADB-6693-41FD-B86E-8624C4FA9710}"/>
    <dgm:cxn modelId="{3741F9EE-928C-47E9-8062-AF82FEF79240}" srcId="{9FA8943C-3DA1-4E21-8F15-09C4B7D5050C}" destId="{DCD6C18A-257B-42FE-90C5-8B98E48CD88F}" srcOrd="0" destOrd="0" parTransId="{7321598A-0F7C-475D-A18B-9277AB5B54E1}" sibTransId="{F8F61CB2-DFF5-4575-910F-50886D431B3C}"/>
    <dgm:cxn modelId="{CDC0D7DD-C336-4EBC-A50A-FE64FAE4F0F1}" type="presOf" srcId="{9FA8943C-3DA1-4E21-8F15-09C4B7D5050C}" destId="{958BEE28-2BCB-4CC4-8255-6D3F0077D5F1}" srcOrd="1" destOrd="0" presId="urn:microsoft.com/office/officeart/2005/8/layout/process4"/>
    <dgm:cxn modelId="{A1E03B1F-B175-42BC-9CAB-B316FF1B24C8}" srcId="{2627F013-6502-4F9F-864F-03B5B04C5BA0}" destId="{3AA94D52-1F4B-45A4-847C-B05830897E36}" srcOrd="0" destOrd="0" parTransId="{E4440107-6008-41B3-8580-8D7BD96F8249}" sibTransId="{0329BE6C-7480-42F2-B049-DF99940D26DC}"/>
    <dgm:cxn modelId="{4F6EB88F-AA69-473C-B346-ACEA11683867}" srcId="{F697CBF9-A470-401B-A91B-452ABBD4A69B}" destId="{945BF2A5-A8AF-40BC-9FD8-A857078620C0}" srcOrd="5" destOrd="0" parTransId="{4E88A260-4D75-4C74-82D5-AB13EFB034CD}" sibTransId="{7CD81954-7C9E-4306-AB54-FE0E276F5A1E}"/>
    <dgm:cxn modelId="{3417526E-EE7B-43CB-8370-CA9646FF14AA}" srcId="{D203C8D1-7AFF-4A2D-81DD-D19878DA7158}" destId="{709F7E2F-9D48-4B13-AD2B-260F045A47CC}" srcOrd="0" destOrd="0" parTransId="{363E4379-416A-4083-9390-35713E18A0FA}" sibTransId="{F214B81D-C57C-4E68-94B0-9D17B438BDDF}"/>
    <dgm:cxn modelId="{89268DCF-5462-4C78-8E1D-8EB9A86025AA}" srcId="{F697CBF9-A470-401B-A91B-452ABBD4A69B}" destId="{D203C8D1-7AFF-4A2D-81DD-D19878DA7158}" srcOrd="1" destOrd="0" parTransId="{8E243FDB-CCB2-4B72-9BD6-9DAE3849CA49}" sibTransId="{891E0C5D-1468-46F6-BB20-B20259E06EC1}"/>
    <dgm:cxn modelId="{88B55AAD-C4C0-4382-907B-67B9269D111D}" type="presOf" srcId="{54820C70-B1D5-4931-8F65-2479FF281EDE}" destId="{095E544B-677D-4B3F-A3BD-145822E6EA95}" srcOrd="1" destOrd="0" presId="urn:microsoft.com/office/officeart/2005/8/layout/process4"/>
    <dgm:cxn modelId="{05BF573D-7F75-4F64-964D-222A624D7ECF}" type="presOf" srcId="{945BF2A5-A8AF-40BC-9FD8-A857078620C0}" destId="{B1CFC3CD-869A-48D4-913B-0E28E2B14514}" srcOrd="0" destOrd="0" presId="urn:microsoft.com/office/officeart/2005/8/layout/process4"/>
    <dgm:cxn modelId="{39180D5E-6D58-4089-92E0-AFB357E7F634}" type="presOf" srcId="{7734B8D3-187A-4A92-99F0-7FF89E1606C1}" destId="{8024F135-6E32-4A66-8D58-8295017119A1}" srcOrd="0" destOrd="0" presId="urn:microsoft.com/office/officeart/2005/8/layout/process4"/>
    <dgm:cxn modelId="{F7853059-806D-4B43-9DE0-1D5D47777149}" type="presOf" srcId="{2627F013-6502-4F9F-864F-03B5B04C5BA0}" destId="{F03BD258-810D-47C1-A596-FBBDBA7946D8}" srcOrd="0" destOrd="0" presId="urn:microsoft.com/office/officeart/2005/8/layout/process4"/>
    <dgm:cxn modelId="{AA34B06E-696D-4B47-81CF-686C293894F9}" srcId="{F697CBF9-A470-401B-A91B-452ABBD4A69B}" destId="{FA922C95-278A-4A30-A9AA-E571638060D6}" srcOrd="2" destOrd="0" parTransId="{4C3CC4B5-2903-48B3-8308-808CDFCACA26}" sibTransId="{C75F5F22-D17D-4A93-9DBF-C538B6A697DC}"/>
    <dgm:cxn modelId="{81474EC9-E189-4AF4-8A31-787507DBCDCC}" srcId="{2627F013-6502-4F9F-864F-03B5B04C5BA0}" destId="{9638E9C3-C8DF-4C0B-BD0E-5CD7DC332E92}" srcOrd="2" destOrd="0" parTransId="{D2578EDC-705F-4257-869B-E9133A3F90A1}" sibTransId="{F2965854-FB8E-4A4C-A882-0FDF8F3CFCA9}"/>
    <dgm:cxn modelId="{DF4507F0-5820-4EA7-808B-B228877F4FD9}" srcId="{2627F013-6502-4F9F-864F-03B5B04C5BA0}" destId="{C953626D-3D29-4AA9-A9D3-44371567CD9E}" srcOrd="1" destOrd="0" parTransId="{DB82F0BC-5C4C-48F2-BAF1-7B5A937F6CB3}" sibTransId="{1E104907-02AB-46AB-AB95-B9058045BDDE}"/>
    <dgm:cxn modelId="{5DAF6765-2F2B-4456-B064-38E70744FF1C}" type="presOf" srcId="{2627F013-6502-4F9F-864F-03B5B04C5BA0}" destId="{E67A8F45-6A04-4F37-8F79-C6E99BF48EDE}" srcOrd="1" destOrd="0" presId="urn:microsoft.com/office/officeart/2005/8/layout/process4"/>
    <dgm:cxn modelId="{FB057450-3371-4742-9857-3F4B8B1A7783}" type="presOf" srcId="{D203C8D1-7AFF-4A2D-81DD-D19878DA7158}" destId="{5CC18534-8A71-4120-B3D2-88241F3A16EA}" srcOrd="0" destOrd="0" presId="urn:microsoft.com/office/officeart/2005/8/layout/process4"/>
    <dgm:cxn modelId="{C8882063-961E-4284-B310-5FC4233D13BF}" type="presOf" srcId="{FF1E7342-DFA7-4A30-8D9A-8492EAE5B819}" destId="{9A87FC7F-3746-4B9D-8BA8-3AEDEA6A6770}" srcOrd="0" destOrd="0" presId="urn:microsoft.com/office/officeart/2005/8/layout/process4"/>
    <dgm:cxn modelId="{03B71337-B41C-4C34-A06E-69528C4CBB54}" type="presOf" srcId="{709F7E2F-9D48-4B13-AD2B-260F045A47CC}" destId="{E34E603E-5E13-4044-8B83-06A1FA0B167D}" srcOrd="0" destOrd="0" presId="urn:microsoft.com/office/officeart/2005/8/layout/process4"/>
    <dgm:cxn modelId="{98B37C8E-7A65-49BE-9685-137B1C00A887}" type="presOf" srcId="{9FA8943C-3DA1-4E21-8F15-09C4B7D5050C}" destId="{051DD986-39DB-4D1C-AAC5-4AC4C0B3E2E9}" srcOrd="0" destOrd="0" presId="urn:microsoft.com/office/officeart/2005/8/layout/process4"/>
    <dgm:cxn modelId="{AD3C619C-7C50-4793-8DBE-748EF565146E}" srcId="{9FA8943C-3DA1-4E21-8F15-09C4B7D5050C}" destId="{753B0225-E19B-4FDD-B371-24E5B65E7FD1}" srcOrd="3" destOrd="0" parTransId="{DE9ACAF3-0304-42AF-A0FC-DD44E5A2190C}" sibTransId="{466B89DB-8A02-4614-9EE0-6D5233B8E8D8}"/>
    <dgm:cxn modelId="{58C58CE2-DCD2-49E3-859B-E9422D263AD9}" type="presParOf" srcId="{EBDE6562-3C1C-451A-9398-E67F8060E916}" destId="{38C804EB-42A5-4D80-A20E-E1C9FB221776}" srcOrd="0" destOrd="0" presId="urn:microsoft.com/office/officeart/2005/8/layout/process4"/>
    <dgm:cxn modelId="{5F9ED8AA-87FC-4E68-99EE-024A90879237}" type="presParOf" srcId="{38C804EB-42A5-4D80-A20E-E1C9FB221776}" destId="{F03BD258-810D-47C1-A596-FBBDBA7946D8}" srcOrd="0" destOrd="0" presId="urn:microsoft.com/office/officeart/2005/8/layout/process4"/>
    <dgm:cxn modelId="{FEA1130B-4907-400D-A9EF-3B2BCB13AA20}" type="presParOf" srcId="{38C804EB-42A5-4D80-A20E-E1C9FB221776}" destId="{E67A8F45-6A04-4F37-8F79-C6E99BF48EDE}" srcOrd="1" destOrd="0" presId="urn:microsoft.com/office/officeart/2005/8/layout/process4"/>
    <dgm:cxn modelId="{C1A54FB6-61F2-4897-A5BC-630DE44F39A6}" type="presParOf" srcId="{38C804EB-42A5-4D80-A20E-E1C9FB221776}" destId="{F1CB8178-6722-47A9-BB95-135815C4BB0D}" srcOrd="2" destOrd="0" presId="urn:microsoft.com/office/officeart/2005/8/layout/process4"/>
    <dgm:cxn modelId="{64276441-CB7E-463E-A1B1-F66BE88F7C97}" type="presParOf" srcId="{F1CB8178-6722-47A9-BB95-135815C4BB0D}" destId="{1119B988-8E2C-4F01-BAF5-FF13ED2E1D6C}" srcOrd="0" destOrd="0" presId="urn:microsoft.com/office/officeart/2005/8/layout/process4"/>
    <dgm:cxn modelId="{C852F76A-20A0-495B-A12B-831C1108E5DE}" type="presParOf" srcId="{F1CB8178-6722-47A9-BB95-135815C4BB0D}" destId="{9C0636C3-3DAA-4270-AD60-89F03BB72F49}" srcOrd="1" destOrd="0" presId="urn:microsoft.com/office/officeart/2005/8/layout/process4"/>
    <dgm:cxn modelId="{16C3112B-CDEE-48D4-95F3-AC0F08341118}" type="presParOf" srcId="{F1CB8178-6722-47A9-BB95-135815C4BB0D}" destId="{C643237D-35AC-425D-9D36-2ADF4AD6016D}" srcOrd="2" destOrd="0" presId="urn:microsoft.com/office/officeart/2005/8/layout/process4"/>
    <dgm:cxn modelId="{8FE62A5C-CA52-43C9-AD2F-C37194B1CA71}" type="presParOf" srcId="{EBDE6562-3C1C-451A-9398-E67F8060E916}" destId="{AEC4C34D-EADA-4832-802B-5204E7C713F7}" srcOrd="1" destOrd="0" presId="urn:microsoft.com/office/officeart/2005/8/layout/process4"/>
    <dgm:cxn modelId="{D86A35C9-17E2-4978-8943-3F829D4E65B9}" type="presParOf" srcId="{EBDE6562-3C1C-451A-9398-E67F8060E916}" destId="{14887681-0EFB-4EEF-8161-558D473BC5F2}" srcOrd="2" destOrd="0" presId="urn:microsoft.com/office/officeart/2005/8/layout/process4"/>
    <dgm:cxn modelId="{3B8A06BA-930D-43D8-BCA2-5BD667DAB366}" type="presParOf" srcId="{14887681-0EFB-4EEF-8161-558D473BC5F2}" destId="{B1CFC3CD-869A-48D4-913B-0E28E2B14514}" srcOrd="0" destOrd="0" presId="urn:microsoft.com/office/officeart/2005/8/layout/process4"/>
    <dgm:cxn modelId="{010558AB-2779-4BA6-856B-CECDB9FB4F50}" type="presParOf" srcId="{14887681-0EFB-4EEF-8161-558D473BC5F2}" destId="{A5D986B2-3C1C-4351-9A9A-D1C80708F09E}" srcOrd="1" destOrd="0" presId="urn:microsoft.com/office/officeart/2005/8/layout/process4"/>
    <dgm:cxn modelId="{03402098-6979-4093-B4EE-B91D0E5F9E5C}" type="presParOf" srcId="{14887681-0EFB-4EEF-8161-558D473BC5F2}" destId="{478B6F69-B633-46C7-AC2F-A387B9478BF8}" srcOrd="2" destOrd="0" presId="urn:microsoft.com/office/officeart/2005/8/layout/process4"/>
    <dgm:cxn modelId="{F1A6818C-65DA-47E1-AE32-1312EB7BC8A3}" type="presParOf" srcId="{478B6F69-B633-46C7-AC2F-A387B9478BF8}" destId="{D8E5D145-2CC8-4675-90DA-637873ADF754}" srcOrd="0" destOrd="0" presId="urn:microsoft.com/office/officeart/2005/8/layout/process4"/>
    <dgm:cxn modelId="{BF641500-3CD4-448E-8F97-3E7C54D59C87}" type="presParOf" srcId="{EBDE6562-3C1C-451A-9398-E67F8060E916}" destId="{A8300D49-9D55-4C8B-B91E-7CBA02DF0682}" srcOrd="3" destOrd="0" presId="urn:microsoft.com/office/officeart/2005/8/layout/process4"/>
    <dgm:cxn modelId="{17B87DC1-8C7E-474C-80E8-713BDD9A963A}" type="presParOf" srcId="{EBDE6562-3C1C-451A-9398-E67F8060E916}" destId="{DBFDF869-EB58-485D-B11E-92A4FE148AEF}" srcOrd="4" destOrd="0" presId="urn:microsoft.com/office/officeart/2005/8/layout/process4"/>
    <dgm:cxn modelId="{C4514969-0C0C-460C-A7CA-A06AFF78300F}" type="presParOf" srcId="{DBFDF869-EB58-485D-B11E-92A4FE148AEF}" destId="{051DD986-39DB-4D1C-AAC5-4AC4C0B3E2E9}" srcOrd="0" destOrd="0" presId="urn:microsoft.com/office/officeart/2005/8/layout/process4"/>
    <dgm:cxn modelId="{3F1200AB-3388-4C5C-A5BC-B13CFB4D65DD}" type="presParOf" srcId="{DBFDF869-EB58-485D-B11E-92A4FE148AEF}" destId="{958BEE28-2BCB-4CC4-8255-6D3F0077D5F1}" srcOrd="1" destOrd="0" presId="urn:microsoft.com/office/officeart/2005/8/layout/process4"/>
    <dgm:cxn modelId="{33FFD77F-E3F9-4D5D-B897-06D4ADFC94C2}" type="presParOf" srcId="{DBFDF869-EB58-485D-B11E-92A4FE148AEF}" destId="{010214E5-7DFB-45C9-910C-5B108AA070F3}" srcOrd="2" destOrd="0" presId="urn:microsoft.com/office/officeart/2005/8/layout/process4"/>
    <dgm:cxn modelId="{DB58D4B8-9C43-4249-BFD3-E4E16DB7BC33}" type="presParOf" srcId="{010214E5-7DFB-45C9-910C-5B108AA070F3}" destId="{72490FEF-4AC8-40E6-8233-BBEAEB396B35}" srcOrd="0" destOrd="0" presId="urn:microsoft.com/office/officeart/2005/8/layout/process4"/>
    <dgm:cxn modelId="{213D773B-00A1-4D9E-B0C3-D36B9C02ED76}" type="presParOf" srcId="{010214E5-7DFB-45C9-910C-5B108AA070F3}" destId="{6D84BB53-E421-4FD1-9CA7-897D625A61F4}" srcOrd="1" destOrd="0" presId="urn:microsoft.com/office/officeart/2005/8/layout/process4"/>
    <dgm:cxn modelId="{8C19D69C-2631-4EEC-B7CB-3360245F4992}" type="presParOf" srcId="{010214E5-7DFB-45C9-910C-5B108AA070F3}" destId="{8B0393CF-0B49-4F8B-8882-EC1B09EEAF02}" srcOrd="2" destOrd="0" presId="urn:microsoft.com/office/officeart/2005/8/layout/process4"/>
    <dgm:cxn modelId="{EA2352AF-BA86-4078-99EA-77AA2F713F29}" type="presParOf" srcId="{010214E5-7DFB-45C9-910C-5B108AA070F3}" destId="{EC95DED8-86D1-4AEC-91E0-1F7CCA6ABA96}" srcOrd="3" destOrd="0" presId="urn:microsoft.com/office/officeart/2005/8/layout/process4"/>
    <dgm:cxn modelId="{DD5F3804-138D-4B8C-892D-CC66A4D221E6}" type="presParOf" srcId="{EBDE6562-3C1C-451A-9398-E67F8060E916}" destId="{0C5EFCDA-6A54-40A2-81F3-8D537BD5F398}" srcOrd="5" destOrd="0" presId="urn:microsoft.com/office/officeart/2005/8/layout/process4"/>
    <dgm:cxn modelId="{8D5BD78F-D747-4A99-B6E1-07CC8A1A9200}" type="presParOf" srcId="{EBDE6562-3C1C-451A-9398-E67F8060E916}" destId="{7211AD16-7E8E-4F45-B1FA-43DF5B5DBB5C}" srcOrd="6" destOrd="0" presId="urn:microsoft.com/office/officeart/2005/8/layout/process4"/>
    <dgm:cxn modelId="{D78E84D4-D0C4-4008-A366-DEC85590C6F3}" type="presParOf" srcId="{7211AD16-7E8E-4F45-B1FA-43DF5B5DBB5C}" destId="{283B4E58-313A-417D-B218-CFBC2DEB84C0}" srcOrd="0" destOrd="0" presId="urn:microsoft.com/office/officeart/2005/8/layout/process4"/>
    <dgm:cxn modelId="{5E3EAD20-4C97-4ECB-A25F-B02220189A17}" type="presParOf" srcId="{7211AD16-7E8E-4F45-B1FA-43DF5B5DBB5C}" destId="{CFE212EA-A511-4F4B-A198-B2CB045E32F1}" srcOrd="1" destOrd="0" presId="urn:microsoft.com/office/officeart/2005/8/layout/process4"/>
    <dgm:cxn modelId="{D7E6912E-0761-4ADF-9081-A9F9E6348CAF}" type="presParOf" srcId="{7211AD16-7E8E-4F45-B1FA-43DF5B5DBB5C}" destId="{FB0FA8D1-454B-4BC7-B005-D07B6FF9AA34}" srcOrd="2" destOrd="0" presId="urn:microsoft.com/office/officeart/2005/8/layout/process4"/>
    <dgm:cxn modelId="{470A8A96-64D8-457B-9A32-EB7C3BC6379B}" type="presParOf" srcId="{FB0FA8D1-454B-4BC7-B005-D07B6FF9AA34}" destId="{7E1AF997-5354-4486-A575-19EE1EC3F313}" srcOrd="0" destOrd="0" presId="urn:microsoft.com/office/officeart/2005/8/layout/process4"/>
    <dgm:cxn modelId="{21B6E5E0-873C-4B34-86E7-E488E5F8FF51}" type="presParOf" srcId="{EBDE6562-3C1C-451A-9398-E67F8060E916}" destId="{C690B95A-9EC9-4F9D-9D65-16479E179B40}" srcOrd="7" destOrd="0" presId="urn:microsoft.com/office/officeart/2005/8/layout/process4"/>
    <dgm:cxn modelId="{B19E0093-5CA3-4989-8835-970A388E130F}" type="presParOf" srcId="{EBDE6562-3C1C-451A-9398-E67F8060E916}" destId="{17DD05E1-B696-4447-BB10-6B92FF55D36C}" srcOrd="8" destOrd="0" presId="urn:microsoft.com/office/officeart/2005/8/layout/process4"/>
    <dgm:cxn modelId="{2E632510-BC2A-42C6-B4D2-38A4EA350BBC}" type="presParOf" srcId="{17DD05E1-B696-4447-BB10-6B92FF55D36C}" destId="{3A304A15-55D6-4970-8BCE-0B50AB822D81}" srcOrd="0" destOrd="0" presId="urn:microsoft.com/office/officeart/2005/8/layout/process4"/>
    <dgm:cxn modelId="{0FA4FD87-AE50-48AF-9DE1-F522FB71D37E}" type="presParOf" srcId="{17DD05E1-B696-4447-BB10-6B92FF55D36C}" destId="{F5E6F657-49D7-41DA-AFDD-00B24D01048B}" srcOrd="1" destOrd="0" presId="urn:microsoft.com/office/officeart/2005/8/layout/process4"/>
    <dgm:cxn modelId="{CFC9C29A-496C-4FD2-9C7B-C88230F2717C}" type="presParOf" srcId="{17DD05E1-B696-4447-BB10-6B92FF55D36C}" destId="{0D0DE280-4134-4FCB-8D38-0735570EA54B}" srcOrd="2" destOrd="0" presId="urn:microsoft.com/office/officeart/2005/8/layout/process4"/>
    <dgm:cxn modelId="{A3EC7B3F-3957-4970-8BF3-F11F50F05FE4}" type="presParOf" srcId="{0D0DE280-4134-4FCB-8D38-0735570EA54B}" destId="{9A87FC7F-3746-4B9D-8BA8-3AEDEA6A6770}" srcOrd="0" destOrd="0" presId="urn:microsoft.com/office/officeart/2005/8/layout/process4"/>
    <dgm:cxn modelId="{FC92B955-2DB1-4F37-A234-7897B5AC989E}" type="presParOf" srcId="{EBDE6562-3C1C-451A-9398-E67F8060E916}" destId="{17D606D2-FABE-4CD3-821A-64BEA9A8A81E}" srcOrd="9" destOrd="0" presId="urn:microsoft.com/office/officeart/2005/8/layout/process4"/>
    <dgm:cxn modelId="{FF51EDC8-CD9B-4B1C-9245-BC5BCE3B4E83}" type="presParOf" srcId="{EBDE6562-3C1C-451A-9398-E67F8060E916}" destId="{FD0AD00C-039A-40BC-B975-5CD34BA768D8}" srcOrd="10" destOrd="0" presId="urn:microsoft.com/office/officeart/2005/8/layout/process4"/>
    <dgm:cxn modelId="{0C7BCAA1-340E-4D68-9786-91053955989C}" type="presParOf" srcId="{FD0AD00C-039A-40BC-B975-5CD34BA768D8}" destId="{5CC18534-8A71-4120-B3D2-88241F3A16EA}" srcOrd="0" destOrd="0" presId="urn:microsoft.com/office/officeart/2005/8/layout/process4"/>
    <dgm:cxn modelId="{A80764A7-4749-4238-B828-C8EFF731B73F}" type="presParOf" srcId="{FD0AD00C-039A-40BC-B975-5CD34BA768D8}" destId="{BF9912D9-BBFB-4999-8B26-93E612D31754}" srcOrd="1" destOrd="0" presId="urn:microsoft.com/office/officeart/2005/8/layout/process4"/>
    <dgm:cxn modelId="{DD0536D4-3A50-4728-9493-9D3224AB8079}" type="presParOf" srcId="{FD0AD00C-039A-40BC-B975-5CD34BA768D8}" destId="{08212129-D25E-4DCC-A590-7999130A9A59}" srcOrd="2" destOrd="0" presId="urn:microsoft.com/office/officeart/2005/8/layout/process4"/>
    <dgm:cxn modelId="{15C192A5-9428-4735-A4BD-801707F603C9}" type="presParOf" srcId="{08212129-D25E-4DCC-A590-7999130A9A59}" destId="{E34E603E-5E13-4044-8B83-06A1FA0B167D}" srcOrd="0" destOrd="0" presId="urn:microsoft.com/office/officeart/2005/8/layout/process4"/>
    <dgm:cxn modelId="{482A8417-3C84-4ECF-BF6A-0509FC01F1D5}" type="presParOf" srcId="{EBDE6562-3C1C-451A-9398-E67F8060E916}" destId="{D061975E-398D-4551-8D1E-1E037F07263D}" srcOrd="11" destOrd="0" presId="urn:microsoft.com/office/officeart/2005/8/layout/process4"/>
    <dgm:cxn modelId="{5169B6A7-EEEC-4065-A390-4D0A69903BC7}" type="presParOf" srcId="{EBDE6562-3C1C-451A-9398-E67F8060E916}" destId="{98DC9FAC-16E4-4188-95ED-7FA67A063388}" srcOrd="12" destOrd="0" presId="urn:microsoft.com/office/officeart/2005/8/layout/process4"/>
    <dgm:cxn modelId="{3D71D633-5C33-490B-A626-CFE256F41668}" type="presParOf" srcId="{98DC9FAC-16E4-4188-95ED-7FA67A063388}" destId="{80ACB614-F377-4E79-B037-77EDA3C407D7}" srcOrd="0" destOrd="0" presId="urn:microsoft.com/office/officeart/2005/8/layout/process4"/>
    <dgm:cxn modelId="{50690518-0528-44B3-B82D-C3B5B17EB79F}" type="presParOf" srcId="{98DC9FAC-16E4-4188-95ED-7FA67A063388}" destId="{095E544B-677D-4B3F-A3BD-145822E6EA95}" srcOrd="1" destOrd="0" presId="urn:microsoft.com/office/officeart/2005/8/layout/process4"/>
    <dgm:cxn modelId="{135E5FBF-5C77-4B8B-88F9-78D2D76FCFA3}" type="presParOf" srcId="{98DC9FAC-16E4-4188-95ED-7FA67A063388}" destId="{7A0A57C7-4E57-4B88-8573-714D01BF8D9F}" srcOrd="2" destOrd="0" presId="urn:microsoft.com/office/officeart/2005/8/layout/process4"/>
    <dgm:cxn modelId="{C8B37465-3579-40F5-B849-49500E3B5726}" type="presParOf" srcId="{7A0A57C7-4E57-4B88-8573-714D01BF8D9F}" destId="{8024F135-6E32-4A66-8D58-8295017119A1}" srcOrd="0" destOrd="0" presId="urn:microsoft.com/office/officeart/2005/8/layout/process4"/>
    <dgm:cxn modelId="{A7E484B5-6ABB-4A1C-8D27-80BBEDFE2E07}" type="presParOf" srcId="{7A0A57C7-4E57-4B88-8573-714D01BF8D9F}" destId="{64FFDC00-922F-46B1-A9D2-B678DF836479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C1D03C0-A313-4A50-B6F0-B9BAE427F1CF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A5F70B51-1811-49E3-BC14-BB35AC2DD50C}">
      <dgm:prSet phldrT="[Texto]"/>
      <dgm:spPr/>
      <dgm:t>
        <a:bodyPr/>
        <a:lstStyle/>
        <a:p>
          <a:r>
            <a:rPr lang="es-CO" dirty="0" smtClean="0"/>
            <a:t>Decreto 4741 del 05</a:t>
          </a:r>
          <a:endParaRPr lang="es-CO" dirty="0"/>
        </a:p>
      </dgm:t>
    </dgm:pt>
    <dgm:pt modelId="{B2194D9B-7D0C-4835-8C55-F3BDF73D81A6}" type="parTrans" cxnId="{B4E87EA4-6A3F-4A5A-A7D5-92720A52AD36}">
      <dgm:prSet/>
      <dgm:spPr/>
      <dgm:t>
        <a:bodyPr/>
        <a:lstStyle/>
        <a:p>
          <a:endParaRPr lang="es-CO"/>
        </a:p>
      </dgm:t>
    </dgm:pt>
    <dgm:pt modelId="{8367723C-9FDD-45F2-B793-2EB4A7272A6A}" type="sibTrans" cxnId="{B4E87EA4-6A3F-4A5A-A7D5-92720A52AD36}">
      <dgm:prSet/>
      <dgm:spPr/>
      <dgm:t>
        <a:bodyPr/>
        <a:lstStyle/>
        <a:p>
          <a:endParaRPr lang="es-CO"/>
        </a:p>
      </dgm:t>
    </dgm:pt>
    <dgm:pt modelId="{98DE6A7D-E7AF-4051-8187-20709418A2A4}">
      <dgm:prSet phldrT="[Texto]"/>
      <dgm:spPr/>
      <dgm:t>
        <a:bodyPr/>
        <a:lstStyle/>
        <a:p>
          <a:r>
            <a:rPr lang="es-CO" dirty="0" smtClean="0"/>
            <a:t>Resolución 1362 del 07</a:t>
          </a:r>
          <a:endParaRPr lang="es-CO" dirty="0"/>
        </a:p>
      </dgm:t>
    </dgm:pt>
    <dgm:pt modelId="{3E716E42-5D0A-4DAE-AA8B-FF2F9764FB83}" type="parTrans" cxnId="{AA1335A4-0AE7-4C0F-ABE6-C035DA714C26}">
      <dgm:prSet/>
      <dgm:spPr/>
      <dgm:t>
        <a:bodyPr/>
        <a:lstStyle/>
        <a:p>
          <a:endParaRPr lang="es-CO"/>
        </a:p>
      </dgm:t>
    </dgm:pt>
    <dgm:pt modelId="{39CF18B0-E405-4BF8-86FD-04679523B404}" type="sibTrans" cxnId="{AA1335A4-0AE7-4C0F-ABE6-C035DA714C26}">
      <dgm:prSet/>
      <dgm:spPr/>
      <dgm:t>
        <a:bodyPr/>
        <a:lstStyle/>
        <a:p>
          <a:endParaRPr lang="es-CO"/>
        </a:p>
      </dgm:t>
    </dgm:pt>
    <dgm:pt modelId="{017A9D43-FED5-4E98-B397-818F1D5AEE6B}">
      <dgm:prSet phldrT="[Texto]"/>
      <dgm:spPr/>
      <dgm:t>
        <a:bodyPr/>
        <a:lstStyle/>
        <a:p>
          <a:r>
            <a:rPr lang="es-CO" dirty="0" smtClean="0"/>
            <a:t>Resolución 1164 del 06</a:t>
          </a:r>
          <a:endParaRPr lang="es-CO" dirty="0"/>
        </a:p>
      </dgm:t>
    </dgm:pt>
    <dgm:pt modelId="{0698A248-D4AB-404D-92B5-CF5F159BCD6E}" type="parTrans" cxnId="{A6A925F7-575C-4D10-8529-420B5C473B80}">
      <dgm:prSet/>
      <dgm:spPr/>
      <dgm:t>
        <a:bodyPr/>
        <a:lstStyle/>
        <a:p>
          <a:endParaRPr lang="es-CO"/>
        </a:p>
      </dgm:t>
    </dgm:pt>
    <dgm:pt modelId="{6971075C-02AA-45FA-BEE7-2F669A4DA137}" type="sibTrans" cxnId="{A6A925F7-575C-4D10-8529-420B5C473B80}">
      <dgm:prSet/>
      <dgm:spPr/>
      <dgm:t>
        <a:bodyPr/>
        <a:lstStyle/>
        <a:p>
          <a:endParaRPr lang="es-CO"/>
        </a:p>
      </dgm:t>
    </dgm:pt>
    <dgm:pt modelId="{46B93555-2420-45CD-81B2-85073F23C809}">
      <dgm:prSet/>
      <dgm:spPr/>
      <dgm:t>
        <a:bodyPr/>
        <a:lstStyle/>
        <a:p>
          <a:r>
            <a:rPr lang="es-CO" dirty="0" smtClean="0"/>
            <a:t>Decreto 351 del 14</a:t>
          </a:r>
          <a:endParaRPr lang="es-CO" dirty="0"/>
        </a:p>
      </dgm:t>
    </dgm:pt>
    <dgm:pt modelId="{5C6F718F-C13C-48ED-B5D6-F5A7BB80B964}" type="parTrans" cxnId="{904C861D-1E83-4022-A6CC-8A6FC9BA2E33}">
      <dgm:prSet/>
      <dgm:spPr/>
      <dgm:t>
        <a:bodyPr/>
        <a:lstStyle/>
        <a:p>
          <a:endParaRPr lang="es-CO"/>
        </a:p>
      </dgm:t>
    </dgm:pt>
    <dgm:pt modelId="{5BA433AF-806F-46B4-9452-9B38BE8CC578}" type="sibTrans" cxnId="{904C861D-1E83-4022-A6CC-8A6FC9BA2E33}">
      <dgm:prSet/>
      <dgm:spPr/>
      <dgm:t>
        <a:bodyPr/>
        <a:lstStyle/>
        <a:p>
          <a:endParaRPr lang="es-CO"/>
        </a:p>
      </dgm:t>
    </dgm:pt>
    <dgm:pt modelId="{398456B9-AD08-4E01-8278-7B1F6F3812CF}" type="pres">
      <dgm:prSet presAssocID="{CC1D03C0-A313-4A50-B6F0-B9BAE427F1CF}" presName="Name0" presStyleCnt="0">
        <dgm:presLayoutVars>
          <dgm:dir/>
          <dgm:resizeHandles val="exact"/>
        </dgm:presLayoutVars>
      </dgm:prSet>
      <dgm:spPr/>
    </dgm:pt>
    <dgm:pt modelId="{7FA338FD-6013-4426-8A74-165C24CDB3FE}" type="pres">
      <dgm:prSet presAssocID="{A5F70B51-1811-49E3-BC14-BB35AC2DD50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B4CD2EA-6684-4A82-92E4-CA079A24960D}" type="pres">
      <dgm:prSet presAssocID="{8367723C-9FDD-45F2-B793-2EB4A7272A6A}" presName="sibTrans" presStyleLbl="sibTrans2D1" presStyleIdx="0" presStyleCnt="3"/>
      <dgm:spPr/>
    </dgm:pt>
    <dgm:pt modelId="{249DD86D-91AC-4CC3-9501-CD434C86C999}" type="pres">
      <dgm:prSet presAssocID="{8367723C-9FDD-45F2-B793-2EB4A7272A6A}" presName="connectorText" presStyleLbl="sibTrans2D1" presStyleIdx="0" presStyleCnt="3"/>
      <dgm:spPr/>
    </dgm:pt>
    <dgm:pt modelId="{03F81283-DBC7-4050-B874-6197692DE02B}" type="pres">
      <dgm:prSet presAssocID="{46B93555-2420-45CD-81B2-85073F23C809}" presName="node" presStyleLbl="node1" presStyleIdx="1" presStyleCnt="4">
        <dgm:presLayoutVars>
          <dgm:bulletEnabled val="1"/>
        </dgm:presLayoutVars>
      </dgm:prSet>
      <dgm:spPr/>
    </dgm:pt>
    <dgm:pt modelId="{7B038FBC-3FAF-447A-B746-9353865930E4}" type="pres">
      <dgm:prSet presAssocID="{5BA433AF-806F-46B4-9452-9B38BE8CC578}" presName="sibTrans" presStyleLbl="sibTrans2D1" presStyleIdx="1" presStyleCnt="3"/>
      <dgm:spPr/>
    </dgm:pt>
    <dgm:pt modelId="{E863FB22-0993-4C42-BB52-3796C30DB489}" type="pres">
      <dgm:prSet presAssocID="{5BA433AF-806F-46B4-9452-9B38BE8CC578}" presName="connectorText" presStyleLbl="sibTrans2D1" presStyleIdx="1" presStyleCnt="3"/>
      <dgm:spPr/>
    </dgm:pt>
    <dgm:pt modelId="{A0894858-A06E-448F-9BC1-1E92411C7B12}" type="pres">
      <dgm:prSet presAssocID="{98DE6A7D-E7AF-4051-8187-20709418A2A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C07484F-E48E-44A6-979A-AF01B0137A6A}" type="pres">
      <dgm:prSet presAssocID="{39CF18B0-E405-4BF8-86FD-04679523B404}" presName="sibTrans" presStyleLbl="sibTrans2D1" presStyleIdx="2" presStyleCnt="3"/>
      <dgm:spPr/>
    </dgm:pt>
    <dgm:pt modelId="{5C2A5315-3737-47FE-846F-CE577CEE20A2}" type="pres">
      <dgm:prSet presAssocID="{39CF18B0-E405-4BF8-86FD-04679523B404}" presName="connectorText" presStyleLbl="sibTrans2D1" presStyleIdx="2" presStyleCnt="3"/>
      <dgm:spPr/>
    </dgm:pt>
    <dgm:pt modelId="{0CE4F606-0B06-461A-95C5-7BBF65572E3C}" type="pres">
      <dgm:prSet presAssocID="{017A9D43-FED5-4E98-B397-818F1D5AEE6B}" presName="node" presStyleLbl="node1" presStyleIdx="3" presStyleCnt="4">
        <dgm:presLayoutVars>
          <dgm:bulletEnabled val="1"/>
        </dgm:presLayoutVars>
      </dgm:prSet>
      <dgm:spPr/>
    </dgm:pt>
  </dgm:ptLst>
  <dgm:cxnLst>
    <dgm:cxn modelId="{B94C125E-3B04-4EEB-BE3F-CA07C19C65A7}" type="presOf" srcId="{39CF18B0-E405-4BF8-86FD-04679523B404}" destId="{5C2A5315-3737-47FE-846F-CE577CEE20A2}" srcOrd="1" destOrd="0" presId="urn:microsoft.com/office/officeart/2005/8/layout/process1"/>
    <dgm:cxn modelId="{B4E87EA4-6A3F-4A5A-A7D5-92720A52AD36}" srcId="{CC1D03C0-A313-4A50-B6F0-B9BAE427F1CF}" destId="{A5F70B51-1811-49E3-BC14-BB35AC2DD50C}" srcOrd="0" destOrd="0" parTransId="{B2194D9B-7D0C-4835-8C55-F3BDF73D81A6}" sibTransId="{8367723C-9FDD-45F2-B793-2EB4A7272A6A}"/>
    <dgm:cxn modelId="{0ADB648A-7127-47AF-B5FB-18CE7050B820}" type="presOf" srcId="{8367723C-9FDD-45F2-B793-2EB4A7272A6A}" destId="{249DD86D-91AC-4CC3-9501-CD434C86C999}" srcOrd="1" destOrd="0" presId="urn:microsoft.com/office/officeart/2005/8/layout/process1"/>
    <dgm:cxn modelId="{274A07D0-AE98-4A8C-AE5C-F40CE3824103}" type="presOf" srcId="{A5F70B51-1811-49E3-BC14-BB35AC2DD50C}" destId="{7FA338FD-6013-4426-8A74-165C24CDB3FE}" srcOrd="0" destOrd="0" presId="urn:microsoft.com/office/officeart/2005/8/layout/process1"/>
    <dgm:cxn modelId="{383C87B9-769A-475B-8D6E-0A78158A0A0A}" type="presOf" srcId="{98DE6A7D-E7AF-4051-8187-20709418A2A4}" destId="{A0894858-A06E-448F-9BC1-1E92411C7B12}" srcOrd="0" destOrd="0" presId="urn:microsoft.com/office/officeart/2005/8/layout/process1"/>
    <dgm:cxn modelId="{AC615938-2C6C-4060-A91D-FFFAD5BAECB7}" type="presOf" srcId="{017A9D43-FED5-4E98-B397-818F1D5AEE6B}" destId="{0CE4F606-0B06-461A-95C5-7BBF65572E3C}" srcOrd="0" destOrd="0" presId="urn:microsoft.com/office/officeart/2005/8/layout/process1"/>
    <dgm:cxn modelId="{8D955A55-C140-46F3-BCE9-F20EF73D9798}" type="presOf" srcId="{5BA433AF-806F-46B4-9452-9B38BE8CC578}" destId="{E863FB22-0993-4C42-BB52-3796C30DB489}" srcOrd="1" destOrd="0" presId="urn:microsoft.com/office/officeart/2005/8/layout/process1"/>
    <dgm:cxn modelId="{AA1335A4-0AE7-4C0F-ABE6-C035DA714C26}" srcId="{CC1D03C0-A313-4A50-B6F0-B9BAE427F1CF}" destId="{98DE6A7D-E7AF-4051-8187-20709418A2A4}" srcOrd="2" destOrd="0" parTransId="{3E716E42-5D0A-4DAE-AA8B-FF2F9764FB83}" sibTransId="{39CF18B0-E405-4BF8-86FD-04679523B404}"/>
    <dgm:cxn modelId="{BC7FAE4E-DB3A-481F-85E7-6305F8B2870A}" type="presOf" srcId="{39CF18B0-E405-4BF8-86FD-04679523B404}" destId="{1C07484F-E48E-44A6-979A-AF01B0137A6A}" srcOrd="0" destOrd="0" presId="urn:microsoft.com/office/officeart/2005/8/layout/process1"/>
    <dgm:cxn modelId="{5D891300-1802-42FD-B446-BE0AE85E8800}" type="presOf" srcId="{5BA433AF-806F-46B4-9452-9B38BE8CC578}" destId="{7B038FBC-3FAF-447A-B746-9353865930E4}" srcOrd="0" destOrd="0" presId="urn:microsoft.com/office/officeart/2005/8/layout/process1"/>
    <dgm:cxn modelId="{3C372511-1CEC-46FF-8F4A-B113F321318A}" type="presOf" srcId="{46B93555-2420-45CD-81B2-85073F23C809}" destId="{03F81283-DBC7-4050-B874-6197692DE02B}" srcOrd="0" destOrd="0" presId="urn:microsoft.com/office/officeart/2005/8/layout/process1"/>
    <dgm:cxn modelId="{FEA0F641-CBA9-475A-9B75-107D90D50F9B}" type="presOf" srcId="{CC1D03C0-A313-4A50-B6F0-B9BAE427F1CF}" destId="{398456B9-AD08-4E01-8278-7B1F6F3812CF}" srcOrd="0" destOrd="0" presId="urn:microsoft.com/office/officeart/2005/8/layout/process1"/>
    <dgm:cxn modelId="{904C861D-1E83-4022-A6CC-8A6FC9BA2E33}" srcId="{CC1D03C0-A313-4A50-B6F0-B9BAE427F1CF}" destId="{46B93555-2420-45CD-81B2-85073F23C809}" srcOrd="1" destOrd="0" parTransId="{5C6F718F-C13C-48ED-B5D6-F5A7BB80B964}" sibTransId="{5BA433AF-806F-46B4-9452-9B38BE8CC578}"/>
    <dgm:cxn modelId="{A6A925F7-575C-4D10-8529-420B5C473B80}" srcId="{CC1D03C0-A313-4A50-B6F0-B9BAE427F1CF}" destId="{017A9D43-FED5-4E98-B397-818F1D5AEE6B}" srcOrd="3" destOrd="0" parTransId="{0698A248-D4AB-404D-92B5-CF5F159BCD6E}" sibTransId="{6971075C-02AA-45FA-BEE7-2F669A4DA137}"/>
    <dgm:cxn modelId="{30A89534-0B10-42E4-8E8C-AE92CE915995}" type="presOf" srcId="{8367723C-9FDD-45F2-B793-2EB4A7272A6A}" destId="{DB4CD2EA-6684-4A82-92E4-CA079A24960D}" srcOrd="0" destOrd="0" presId="urn:microsoft.com/office/officeart/2005/8/layout/process1"/>
    <dgm:cxn modelId="{BBCFD760-8708-4B42-91C3-86A4C993D5FA}" type="presParOf" srcId="{398456B9-AD08-4E01-8278-7B1F6F3812CF}" destId="{7FA338FD-6013-4426-8A74-165C24CDB3FE}" srcOrd="0" destOrd="0" presId="urn:microsoft.com/office/officeart/2005/8/layout/process1"/>
    <dgm:cxn modelId="{36FD75F2-9CE4-45F5-BC0D-F5B1FD627EC4}" type="presParOf" srcId="{398456B9-AD08-4E01-8278-7B1F6F3812CF}" destId="{DB4CD2EA-6684-4A82-92E4-CA079A24960D}" srcOrd="1" destOrd="0" presId="urn:microsoft.com/office/officeart/2005/8/layout/process1"/>
    <dgm:cxn modelId="{F692ACB2-2B6F-4063-977E-A8BAD5467BDC}" type="presParOf" srcId="{DB4CD2EA-6684-4A82-92E4-CA079A24960D}" destId="{249DD86D-91AC-4CC3-9501-CD434C86C999}" srcOrd="0" destOrd="0" presId="urn:microsoft.com/office/officeart/2005/8/layout/process1"/>
    <dgm:cxn modelId="{A9447043-CCAB-4E60-B6D8-E1499D9A93D8}" type="presParOf" srcId="{398456B9-AD08-4E01-8278-7B1F6F3812CF}" destId="{03F81283-DBC7-4050-B874-6197692DE02B}" srcOrd="2" destOrd="0" presId="urn:microsoft.com/office/officeart/2005/8/layout/process1"/>
    <dgm:cxn modelId="{1B10ED53-590F-4FD7-9B97-22602A5799A9}" type="presParOf" srcId="{398456B9-AD08-4E01-8278-7B1F6F3812CF}" destId="{7B038FBC-3FAF-447A-B746-9353865930E4}" srcOrd="3" destOrd="0" presId="urn:microsoft.com/office/officeart/2005/8/layout/process1"/>
    <dgm:cxn modelId="{C0931468-E966-4B76-8FEC-6853BCEA72FC}" type="presParOf" srcId="{7B038FBC-3FAF-447A-B746-9353865930E4}" destId="{E863FB22-0993-4C42-BB52-3796C30DB489}" srcOrd="0" destOrd="0" presId="urn:microsoft.com/office/officeart/2005/8/layout/process1"/>
    <dgm:cxn modelId="{81849E1D-E7BC-4B4C-ABB5-0D6BA4DB8496}" type="presParOf" srcId="{398456B9-AD08-4E01-8278-7B1F6F3812CF}" destId="{A0894858-A06E-448F-9BC1-1E92411C7B12}" srcOrd="4" destOrd="0" presId="urn:microsoft.com/office/officeart/2005/8/layout/process1"/>
    <dgm:cxn modelId="{DFDD67DD-3DFC-4E7D-A3D3-D7A7B837D84B}" type="presParOf" srcId="{398456B9-AD08-4E01-8278-7B1F6F3812CF}" destId="{1C07484F-E48E-44A6-979A-AF01B0137A6A}" srcOrd="5" destOrd="0" presId="urn:microsoft.com/office/officeart/2005/8/layout/process1"/>
    <dgm:cxn modelId="{415DDEC2-6022-4F5A-AEEE-B7AA98677BB4}" type="presParOf" srcId="{1C07484F-E48E-44A6-979A-AF01B0137A6A}" destId="{5C2A5315-3737-47FE-846F-CE577CEE20A2}" srcOrd="0" destOrd="0" presId="urn:microsoft.com/office/officeart/2005/8/layout/process1"/>
    <dgm:cxn modelId="{96BA4583-69EF-4763-B934-64D70CE3C9C7}" type="presParOf" srcId="{398456B9-AD08-4E01-8278-7B1F6F3812CF}" destId="{0CE4F606-0B06-461A-95C5-7BBF65572E3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7CABF8D-85B1-443D-9527-85330DD487B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9C813DA8-5AD0-40CD-AE0D-CFD90142F42A}">
      <dgm:prSet phldrT="[Texto]"/>
      <dgm:spPr/>
      <dgm:t>
        <a:bodyPr/>
        <a:lstStyle/>
        <a:p>
          <a:r>
            <a:rPr lang="es-CO" dirty="0" smtClean="0"/>
            <a:t>Obligaciones</a:t>
          </a:r>
          <a:endParaRPr lang="es-CO" dirty="0"/>
        </a:p>
      </dgm:t>
    </dgm:pt>
    <dgm:pt modelId="{00B26B4F-5FE1-4B49-A669-BA46EE043176}" type="parTrans" cxnId="{543D37AF-CF55-4E05-8253-AA6773E09800}">
      <dgm:prSet/>
      <dgm:spPr/>
      <dgm:t>
        <a:bodyPr/>
        <a:lstStyle/>
        <a:p>
          <a:endParaRPr lang="es-CO"/>
        </a:p>
      </dgm:t>
    </dgm:pt>
    <dgm:pt modelId="{1F37EFCF-E07E-42D3-AC21-EE7DEB560A01}" type="sibTrans" cxnId="{543D37AF-CF55-4E05-8253-AA6773E09800}">
      <dgm:prSet/>
      <dgm:spPr/>
      <dgm:t>
        <a:bodyPr/>
        <a:lstStyle/>
        <a:p>
          <a:endParaRPr lang="es-CO"/>
        </a:p>
      </dgm:t>
    </dgm:pt>
    <dgm:pt modelId="{1E258914-DD35-491F-A48F-E59F44121463}">
      <dgm:prSet phldrT="[Texto]"/>
      <dgm:spPr/>
      <dgm:t>
        <a:bodyPr/>
        <a:lstStyle/>
        <a:p>
          <a:r>
            <a:rPr lang="es-CO" dirty="0" smtClean="0"/>
            <a:t>Generador</a:t>
          </a:r>
          <a:endParaRPr lang="es-CO" dirty="0"/>
        </a:p>
      </dgm:t>
    </dgm:pt>
    <dgm:pt modelId="{F016AF36-8D45-4F5F-940C-54871BF1C801}" type="parTrans" cxnId="{CA0CA6D0-3EE9-49A5-A7B6-B71BBBFB5B4E}">
      <dgm:prSet/>
      <dgm:spPr/>
      <dgm:t>
        <a:bodyPr/>
        <a:lstStyle/>
        <a:p>
          <a:endParaRPr lang="es-CO"/>
        </a:p>
      </dgm:t>
    </dgm:pt>
    <dgm:pt modelId="{9D9F2D5A-426F-4F6D-A844-AFE5AD1B3D56}" type="sibTrans" cxnId="{CA0CA6D0-3EE9-49A5-A7B6-B71BBBFB5B4E}">
      <dgm:prSet/>
      <dgm:spPr/>
      <dgm:t>
        <a:bodyPr/>
        <a:lstStyle/>
        <a:p>
          <a:endParaRPr lang="es-CO"/>
        </a:p>
      </dgm:t>
    </dgm:pt>
    <dgm:pt modelId="{F2EBC2E4-230F-4676-8045-7A3B1C6836F0}">
      <dgm:prSet phldrT="[Texto]"/>
      <dgm:spPr/>
      <dgm:t>
        <a:bodyPr/>
        <a:lstStyle/>
        <a:p>
          <a:r>
            <a:rPr lang="es-CO" dirty="0" smtClean="0"/>
            <a:t>receptor</a:t>
          </a:r>
          <a:endParaRPr lang="es-CO" dirty="0"/>
        </a:p>
      </dgm:t>
    </dgm:pt>
    <dgm:pt modelId="{A0E20EBC-4951-474A-A882-E399F18518B9}" type="parTrans" cxnId="{16AFE2FC-46AD-4FCA-B101-2D5ECECF1849}">
      <dgm:prSet/>
      <dgm:spPr/>
      <dgm:t>
        <a:bodyPr/>
        <a:lstStyle/>
        <a:p>
          <a:endParaRPr lang="es-CO"/>
        </a:p>
      </dgm:t>
    </dgm:pt>
    <dgm:pt modelId="{AE391A41-1BAE-4E18-B85E-AF0BBB77F5EF}" type="sibTrans" cxnId="{16AFE2FC-46AD-4FCA-B101-2D5ECECF1849}">
      <dgm:prSet/>
      <dgm:spPr/>
      <dgm:t>
        <a:bodyPr/>
        <a:lstStyle/>
        <a:p>
          <a:endParaRPr lang="es-CO"/>
        </a:p>
      </dgm:t>
    </dgm:pt>
    <dgm:pt modelId="{405B983D-CC4C-433D-80E8-457C248CF517}" type="pres">
      <dgm:prSet presAssocID="{07CABF8D-85B1-443D-9527-85330DD487B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2C46A21-3B4E-46DC-A69C-CE7718B87DB2}" type="pres">
      <dgm:prSet presAssocID="{9C813DA8-5AD0-40CD-AE0D-CFD90142F42A}" presName="hierRoot1" presStyleCnt="0"/>
      <dgm:spPr/>
    </dgm:pt>
    <dgm:pt modelId="{A34BAE70-49CA-45A9-8166-07149F90B84F}" type="pres">
      <dgm:prSet presAssocID="{9C813DA8-5AD0-40CD-AE0D-CFD90142F42A}" presName="composite" presStyleCnt="0"/>
      <dgm:spPr/>
    </dgm:pt>
    <dgm:pt modelId="{E3BDC6B0-51EB-4188-BEA7-310DE4D10B0A}" type="pres">
      <dgm:prSet presAssocID="{9C813DA8-5AD0-40CD-AE0D-CFD90142F42A}" presName="background" presStyleLbl="node0" presStyleIdx="0" presStyleCnt="1"/>
      <dgm:spPr/>
    </dgm:pt>
    <dgm:pt modelId="{3967A451-49C3-4A29-B84B-25EC0E2D7485}" type="pres">
      <dgm:prSet presAssocID="{9C813DA8-5AD0-40CD-AE0D-CFD90142F42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BC86AFB6-88AA-42A8-AE05-048E813A4053}" type="pres">
      <dgm:prSet presAssocID="{9C813DA8-5AD0-40CD-AE0D-CFD90142F42A}" presName="hierChild2" presStyleCnt="0"/>
      <dgm:spPr/>
    </dgm:pt>
    <dgm:pt modelId="{D247E687-8FE1-4F35-80A2-4E3A506381F6}" type="pres">
      <dgm:prSet presAssocID="{F016AF36-8D45-4F5F-940C-54871BF1C801}" presName="Name10" presStyleLbl="parChTrans1D2" presStyleIdx="0" presStyleCnt="2"/>
      <dgm:spPr/>
    </dgm:pt>
    <dgm:pt modelId="{F5722433-AC15-47C4-B127-11B30FF70A99}" type="pres">
      <dgm:prSet presAssocID="{1E258914-DD35-491F-A48F-E59F44121463}" presName="hierRoot2" presStyleCnt="0"/>
      <dgm:spPr/>
    </dgm:pt>
    <dgm:pt modelId="{D6F977FE-2B4A-4551-8DA7-443140C042D7}" type="pres">
      <dgm:prSet presAssocID="{1E258914-DD35-491F-A48F-E59F44121463}" presName="composite2" presStyleCnt="0"/>
      <dgm:spPr/>
    </dgm:pt>
    <dgm:pt modelId="{FED29804-3663-4C49-90B6-D964D1A8C198}" type="pres">
      <dgm:prSet presAssocID="{1E258914-DD35-491F-A48F-E59F44121463}" presName="background2" presStyleLbl="node2" presStyleIdx="0" presStyleCnt="2"/>
      <dgm:spPr/>
    </dgm:pt>
    <dgm:pt modelId="{E9BFB63E-B7B8-491A-B135-AF36BC01F480}" type="pres">
      <dgm:prSet presAssocID="{1E258914-DD35-491F-A48F-E59F44121463}" presName="text2" presStyleLbl="fgAcc2" presStyleIdx="0" presStyleCnt="2">
        <dgm:presLayoutVars>
          <dgm:chPref val="3"/>
        </dgm:presLayoutVars>
      </dgm:prSet>
      <dgm:spPr/>
    </dgm:pt>
    <dgm:pt modelId="{06B68775-0D2C-40F8-ABB8-931EE39370F0}" type="pres">
      <dgm:prSet presAssocID="{1E258914-DD35-491F-A48F-E59F44121463}" presName="hierChild3" presStyleCnt="0"/>
      <dgm:spPr/>
    </dgm:pt>
    <dgm:pt modelId="{6DFCE468-DE7F-45E4-A7F6-56514F464372}" type="pres">
      <dgm:prSet presAssocID="{A0E20EBC-4951-474A-A882-E399F18518B9}" presName="Name10" presStyleLbl="parChTrans1D2" presStyleIdx="1" presStyleCnt="2"/>
      <dgm:spPr/>
    </dgm:pt>
    <dgm:pt modelId="{2A4BF825-96F4-4D0D-9E43-AE20C823A0BA}" type="pres">
      <dgm:prSet presAssocID="{F2EBC2E4-230F-4676-8045-7A3B1C6836F0}" presName="hierRoot2" presStyleCnt="0"/>
      <dgm:spPr/>
    </dgm:pt>
    <dgm:pt modelId="{ED7914DF-873E-4E4E-AA6B-A96709D220EB}" type="pres">
      <dgm:prSet presAssocID="{F2EBC2E4-230F-4676-8045-7A3B1C6836F0}" presName="composite2" presStyleCnt="0"/>
      <dgm:spPr/>
    </dgm:pt>
    <dgm:pt modelId="{4D89B482-83CC-46C1-A059-F159F8D96688}" type="pres">
      <dgm:prSet presAssocID="{F2EBC2E4-230F-4676-8045-7A3B1C6836F0}" presName="background2" presStyleLbl="node2" presStyleIdx="1" presStyleCnt="2"/>
      <dgm:spPr/>
    </dgm:pt>
    <dgm:pt modelId="{E43E24A3-2AE7-408C-8EDC-704DCA1FF042}" type="pres">
      <dgm:prSet presAssocID="{F2EBC2E4-230F-4676-8045-7A3B1C6836F0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8D6682FF-0825-4BCA-A2FB-F4CB0245C082}" type="pres">
      <dgm:prSet presAssocID="{F2EBC2E4-230F-4676-8045-7A3B1C6836F0}" presName="hierChild3" presStyleCnt="0"/>
      <dgm:spPr/>
    </dgm:pt>
  </dgm:ptLst>
  <dgm:cxnLst>
    <dgm:cxn modelId="{16AFE2FC-46AD-4FCA-B101-2D5ECECF1849}" srcId="{9C813DA8-5AD0-40CD-AE0D-CFD90142F42A}" destId="{F2EBC2E4-230F-4676-8045-7A3B1C6836F0}" srcOrd="1" destOrd="0" parTransId="{A0E20EBC-4951-474A-A882-E399F18518B9}" sibTransId="{AE391A41-1BAE-4E18-B85E-AF0BBB77F5EF}"/>
    <dgm:cxn modelId="{98A32E95-C70D-462D-B3D9-F1FE4F85FB09}" type="presOf" srcId="{1E258914-DD35-491F-A48F-E59F44121463}" destId="{E9BFB63E-B7B8-491A-B135-AF36BC01F480}" srcOrd="0" destOrd="0" presId="urn:microsoft.com/office/officeart/2005/8/layout/hierarchy1"/>
    <dgm:cxn modelId="{21445469-7564-4DA3-9CFC-F3B1E81A2A2A}" type="presOf" srcId="{07CABF8D-85B1-443D-9527-85330DD487BE}" destId="{405B983D-CC4C-433D-80E8-457C248CF517}" srcOrd="0" destOrd="0" presId="urn:microsoft.com/office/officeart/2005/8/layout/hierarchy1"/>
    <dgm:cxn modelId="{DA37DADB-4DD6-43EB-9447-6ABD692C1B8E}" type="presOf" srcId="{A0E20EBC-4951-474A-A882-E399F18518B9}" destId="{6DFCE468-DE7F-45E4-A7F6-56514F464372}" srcOrd="0" destOrd="0" presId="urn:microsoft.com/office/officeart/2005/8/layout/hierarchy1"/>
    <dgm:cxn modelId="{EA434890-419B-4EE4-A149-806BDE6F06F9}" type="presOf" srcId="{F2EBC2E4-230F-4676-8045-7A3B1C6836F0}" destId="{E43E24A3-2AE7-408C-8EDC-704DCA1FF042}" srcOrd="0" destOrd="0" presId="urn:microsoft.com/office/officeart/2005/8/layout/hierarchy1"/>
    <dgm:cxn modelId="{F335F2AF-0985-4DB3-9F7B-0B8258E18309}" type="presOf" srcId="{9C813DA8-5AD0-40CD-AE0D-CFD90142F42A}" destId="{3967A451-49C3-4A29-B84B-25EC0E2D7485}" srcOrd="0" destOrd="0" presId="urn:microsoft.com/office/officeart/2005/8/layout/hierarchy1"/>
    <dgm:cxn modelId="{CA0CA6D0-3EE9-49A5-A7B6-B71BBBFB5B4E}" srcId="{9C813DA8-5AD0-40CD-AE0D-CFD90142F42A}" destId="{1E258914-DD35-491F-A48F-E59F44121463}" srcOrd="0" destOrd="0" parTransId="{F016AF36-8D45-4F5F-940C-54871BF1C801}" sibTransId="{9D9F2D5A-426F-4F6D-A844-AFE5AD1B3D56}"/>
    <dgm:cxn modelId="{543D37AF-CF55-4E05-8253-AA6773E09800}" srcId="{07CABF8D-85B1-443D-9527-85330DD487BE}" destId="{9C813DA8-5AD0-40CD-AE0D-CFD90142F42A}" srcOrd="0" destOrd="0" parTransId="{00B26B4F-5FE1-4B49-A669-BA46EE043176}" sibTransId="{1F37EFCF-E07E-42D3-AC21-EE7DEB560A01}"/>
    <dgm:cxn modelId="{A6699561-4B62-42D4-8B66-6FCB55A1D55E}" type="presOf" srcId="{F016AF36-8D45-4F5F-940C-54871BF1C801}" destId="{D247E687-8FE1-4F35-80A2-4E3A506381F6}" srcOrd="0" destOrd="0" presId="urn:microsoft.com/office/officeart/2005/8/layout/hierarchy1"/>
    <dgm:cxn modelId="{CFA00572-4EA9-4CA8-A09D-5A864D6D008E}" type="presParOf" srcId="{405B983D-CC4C-433D-80E8-457C248CF517}" destId="{62C46A21-3B4E-46DC-A69C-CE7718B87DB2}" srcOrd="0" destOrd="0" presId="urn:microsoft.com/office/officeart/2005/8/layout/hierarchy1"/>
    <dgm:cxn modelId="{D9E78DD4-CA95-495A-A7E5-16AB28197030}" type="presParOf" srcId="{62C46A21-3B4E-46DC-A69C-CE7718B87DB2}" destId="{A34BAE70-49CA-45A9-8166-07149F90B84F}" srcOrd="0" destOrd="0" presId="urn:microsoft.com/office/officeart/2005/8/layout/hierarchy1"/>
    <dgm:cxn modelId="{940D2D21-0018-4F4D-8C3A-08E9DF45DC06}" type="presParOf" srcId="{A34BAE70-49CA-45A9-8166-07149F90B84F}" destId="{E3BDC6B0-51EB-4188-BEA7-310DE4D10B0A}" srcOrd="0" destOrd="0" presId="urn:microsoft.com/office/officeart/2005/8/layout/hierarchy1"/>
    <dgm:cxn modelId="{394ABAC0-23F3-48B9-BCE3-6CAD65FCEE3C}" type="presParOf" srcId="{A34BAE70-49CA-45A9-8166-07149F90B84F}" destId="{3967A451-49C3-4A29-B84B-25EC0E2D7485}" srcOrd="1" destOrd="0" presId="urn:microsoft.com/office/officeart/2005/8/layout/hierarchy1"/>
    <dgm:cxn modelId="{73CDE35E-8338-4873-8FA7-98DB20AFD5FE}" type="presParOf" srcId="{62C46A21-3B4E-46DC-A69C-CE7718B87DB2}" destId="{BC86AFB6-88AA-42A8-AE05-048E813A4053}" srcOrd="1" destOrd="0" presId="urn:microsoft.com/office/officeart/2005/8/layout/hierarchy1"/>
    <dgm:cxn modelId="{38712AF6-7708-4449-9A3A-CAEDF21DC5A2}" type="presParOf" srcId="{BC86AFB6-88AA-42A8-AE05-048E813A4053}" destId="{D247E687-8FE1-4F35-80A2-4E3A506381F6}" srcOrd="0" destOrd="0" presId="urn:microsoft.com/office/officeart/2005/8/layout/hierarchy1"/>
    <dgm:cxn modelId="{D32542DA-C45D-4863-A65D-CE60BE23C6DD}" type="presParOf" srcId="{BC86AFB6-88AA-42A8-AE05-048E813A4053}" destId="{F5722433-AC15-47C4-B127-11B30FF70A99}" srcOrd="1" destOrd="0" presId="urn:microsoft.com/office/officeart/2005/8/layout/hierarchy1"/>
    <dgm:cxn modelId="{010F5C8A-13E5-4146-B19B-16EA12800E5A}" type="presParOf" srcId="{F5722433-AC15-47C4-B127-11B30FF70A99}" destId="{D6F977FE-2B4A-4551-8DA7-443140C042D7}" srcOrd="0" destOrd="0" presId="urn:microsoft.com/office/officeart/2005/8/layout/hierarchy1"/>
    <dgm:cxn modelId="{0926B065-DB56-4BD5-862B-55BA1B1CE18E}" type="presParOf" srcId="{D6F977FE-2B4A-4551-8DA7-443140C042D7}" destId="{FED29804-3663-4C49-90B6-D964D1A8C198}" srcOrd="0" destOrd="0" presId="urn:microsoft.com/office/officeart/2005/8/layout/hierarchy1"/>
    <dgm:cxn modelId="{EABAFB88-EFEB-491B-8E88-39BF07765DFC}" type="presParOf" srcId="{D6F977FE-2B4A-4551-8DA7-443140C042D7}" destId="{E9BFB63E-B7B8-491A-B135-AF36BC01F480}" srcOrd="1" destOrd="0" presId="urn:microsoft.com/office/officeart/2005/8/layout/hierarchy1"/>
    <dgm:cxn modelId="{5857DA73-8EB6-4FEC-B23C-67A6538AB1C7}" type="presParOf" srcId="{F5722433-AC15-47C4-B127-11B30FF70A99}" destId="{06B68775-0D2C-40F8-ABB8-931EE39370F0}" srcOrd="1" destOrd="0" presId="urn:microsoft.com/office/officeart/2005/8/layout/hierarchy1"/>
    <dgm:cxn modelId="{4E99C8FC-3921-4596-ACA9-FB26D56227CC}" type="presParOf" srcId="{BC86AFB6-88AA-42A8-AE05-048E813A4053}" destId="{6DFCE468-DE7F-45E4-A7F6-56514F464372}" srcOrd="2" destOrd="0" presId="urn:microsoft.com/office/officeart/2005/8/layout/hierarchy1"/>
    <dgm:cxn modelId="{05CADFB1-30E1-4450-A1EE-5AAAC68921C8}" type="presParOf" srcId="{BC86AFB6-88AA-42A8-AE05-048E813A4053}" destId="{2A4BF825-96F4-4D0D-9E43-AE20C823A0BA}" srcOrd="3" destOrd="0" presId="urn:microsoft.com/office/officeart/2005/8/layout/hierarchy1"/>
    <dgm:cxn modelId="{3D2337A1-5795-45F7-8ECE-673E196F730E}" type="presParOf" srcId="{2A4BF825-96F4-4D0D-9E43-AE20C823A0BA}" destId="{ED7914DF-873E-4E4E-AA6B-A96709D220EB}" srcOrd="0" destOrd="0" presId="urn:microsoft.com/office/officeart/2005/8/layout/hierarchy1"/>
    <dgm:cxn modelId="{ED9FD68C-1846-4B39-87FC-6C08CABA227B}" type="presParOf" srcId="{ED7914DF-873E-4E4E-AA6B-A96709D220EB}" destId="{4D89B482-83CC-46C1-A059-F159F8D96688}" srcOrd="0" destOrd="0" presId="urn:microsoft.com/office/officeart/2005/8/layout/hierarchy1"/>
    <dgm:cxn modelId="{1AD27C1D-3129-402F-8B0C-FEFD12E20BBA}" type="presParOf" srcId="{ED7914DF-873E-4E4E-AA6B-A96709D220EB}" destId="{E43E24A3-2AE7-408C-8EDC-704DCA1FF042}" srcOrd="1" destOrd="0" presId="urn:microsoft.com/office/officeart/2005/8/layout/hierarchy1"/>
    <dgm:cxn modelId="{AB113931-C399-4F82-9DA6-E3CE1C4FF2DB}" type="presParOf" srcId="{2A4BF825-96F4-4D0D-9E43-AE20C823A0BA}" destId="{8D6682FF-0825-4BCA-A2FB-F4CB0245C08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4D21EA5-66E5-4C09-817B-7637A865CEF4}" type="doc">
      <dgm:prSet loTypeId="urn:microsoft.com/office/officeart/2005/8/layout/hProcess7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655CD011-B61D-43B6-B949-9C459DEF2100}">
      <dgm:prSet phldrT="[Texto]"/>
      <dgm:spPr/>
      <dgm:t>
        <a:bodyPr/>
        <a:lstStyle/>
        <a:p>
          <a:endParaRPr lang="es-CO" dirty="0"/>
        </a:p>
      </dgm:t>
    </dgm:pt>
    <dgm:pt modelId="{A555E33C-772B-4296-99B6-898969BD34D6}" type="parTrans" cxnId="{5C83AFEA-91DC-41B4-8CE9-04F1BBA03AA5}">
      <dgm:prSet/>
      <dgm:spPr/>
      <dgm:t>
        <a:bodyPr/>
        <a:lstStyle/>
        <a:p>
          <a:endParaRPr lang="es-CO"/>
        </a:p>
      </dgm:t>
    </dgm:pt>
    <dgm:pt modelId="{194338A5-533B-4B4B-A19F-0CA0B11E4FEC}" type="sibTrans" cxnId="{5C83AFEA-91DC-41B4-8CE9-04F1BBA03AA5}">
      <dgm:prSet/>
      <dgm:spPr/>
      <dgm:t>
        <a:bodyPr/>
        <a:lstStyle/>
        <a:p>
          <a:endParaRPr lang="es-CO"/>
        </a:p>
      </dgm:t>
    </dgm:pt>
    <dgm:pt modelId="{821539CE-D07A-4F15-AD27-70942C1F4577}">
      <dgm:prSet phldrT="[Texto]"/>
      <dgm:spPr/>
      <dgm:t>
        <a:bodyPr/>
        <a:lstStyle/>
        <a:p>
          <a:pPr algn="ctr"/>
          <a:r>
            <a:rPr lang="es-CO" b="1" dirty="0" smtClean="0"/>
            <a:t>Grandes generadores</a:t>
          </a:r>
        </a:p>
        <a:p>
          <a:pPr algn="l"/>
          <a:endParaRPr lang="es-CO" dirty="0" smtClean="0"/>
        </a:p>
        <a:p>
          <a:pPr algn="l"/>
          <a:r>
            <a:rPr lang="es-CO" dirty="0" smtClean="0"/>
            <a:t>1000 kg/mes</a:t>
          </a:r>
        </a:p>
        <a:p>
          <a:pPr algn="l"/>
          <a:endParaRPr lang="es-CO" dirty="0" smtClean="0"/>
        </a:p>
        <a:p>
          <a:pPr algn="l"/>
          <a:r>
            <a:rPr lang="es-CO" dirty="0" smtClean="0"/>
            <a:t>12 meses </a:t>
          </a:r>
          <a:endParaRPr lang="es-CO" dirty="0"/>
        </a:p>
      </dgm:t>
    </dgm:pt>
    <dgm:pt modelId="{15EBA0F9-C006-4635-9C5B-B768BA747567}" type="parTrans" cxnId="{2079C3BB-7B5A-4741-833A-5D308040FCD8}">
      <dgm:prSet/>
      <dgm:spPr/>
      <dgm:t>
        <a:bodyPr/>
        <a:lstStyle/>
        <a:p>
          <a:endParaRPr lang="es-CO"/>
        </a:p>
      </dgm:t>
    </dgm:pt>
    <dgm:pt modelId="{2C948527-DB81-4B88-A041-9FE00E7D14A9}" type="sibTrans" cxnId="{2079C3BB-7B5A-4741-833A-5D308040FCD8}">
      <dgm:prSet/>
      <dgm:spPr/>
      <dgm:t>
        <a:bodyPr/>
        <a:lstStyle/>
        <a:p>
          <a:endParaRPr lang="es-CO"/>
        </a:p>
      </dgm:t>
    </dgm:pt>
    <dgm:pt modelId="{07BC952D-17F7-4315-8650-D93D85368EE3}">
      <dgm:prSet phldrT="[Texto]"/>
      <dgm:spPr/>
      <dgm:t>
        <a:bodyPr/>
        <a:lstStyle/>
        <a:p>
          <a:pPr algn="ctr"/>
          <a:r>
            <a:rPr lang="es-CO" b="1" dirty="0" smtClean="0"/>
            <a:t>Medianos generadores</a:t>
          </a:r>
        </a:p>
        <a:p>
          <a:pPr algn="l"/>
          <a:endParaRPr lang="es-CO" dirty="0" smtClean="0"/>
        </a:p>
        <a:p>
          <a:pPr algn="l"/>
          <a:r>
            <a:rPr lang="es-CO" dirty="0" smtClean="0"/>
            <a:t>Mayor a100 kg/mes y menor a 1000 Kg/mes</a:t>
          </a:r>
        </a:p>
        <a:p>
          <a:pPr algn="l"/>
          <a:r>
            <a:rPr lang="es-CO" dirty="0" smtClean="0"/>
            <a:t>18 meses</a:t>
          </a:r>
          <a:endParaRPr lang="es-CO" dirty="0"/>
        </a:p>
      </dgm:t>
    </dgm:pt>
    <dgm:pt modelId="{55746B0F-B821-4C96-AEF9-3259D6D2184A}" type="parTrans" cxnId="{A84C6B2D-EA2D-4C04-8ADD-6DFF8CB6EE04}">
      <dgm:prSet/>
      <dgm:spPr/>
      <dgm:t>
        <a:bodyPr/>
        <a:lstStyle/>
        <a:p>
          <a:endParaRPr lang="es-CO"/>
        </a:p>
      </dgm:t>
    </dgm:pt>
    <dgm:pt modelId="{F649DA7B-CFAE-41EA-8AAC-D3354B8C7230}" type="sibTrans" cxnId="{A84C6B2D-EA2D-4C04-8ADD-6DFF8CB6EE04}">
      <dgm:prSet/>
      <dgm:spPr/>
      <dgm:t>
        <a:bodyPr/>
        <a:lstStyle/>
        <a:p>
          <a:endParaRPr lang="es-CO"/>
        </a:p>
      </dgm:t>
    </dgm:pt>
    <dgm:pt modelId="{921AB4AF-B598-4AF6-9787-794650F86A2D}">
      <dgm:prSet phldrT="[Texto]" custT="1"/>
      <dgm:spPr/>
      <dgm:t>
        <a:bodyPr/>
        <a:lstStyle/>
        <a:p>
          <a:pPr algn="ctr"/>
          <a:r>
            <a:rPr lang="es-CO" sz="2400" b="1" dirty="0" smtClean="0"/>
            <a:t>Pequeños generadores</a:t>
          </a:r>
        </a:p>
        <a:p>
          <a:pPr algn="l"/>
          <a:endParaRPr lang="es-CO" sz="2200" dirty="0" smtClean="0"/>
        </a:p>
        <a:p>
          <a:pPr algn="l"/>
          <a:r>
            <a:rPr lang="es-CO" sz="2200" dirty="0" smtClean="0"/>
            <a:t>Mayor a 10 Kg/mes y menor que 100 Kg/mes</a:t>
          </a:r>
        </a:p>
        <a:p>
          <a:pPr algn="l"/>
          <a:endParaRPr lang="es-CO" sz="2200" dirty="0" smtClean="0"/>
        </a:p>
        <a:p>
          <a:pPr algn="l"/>
          <a:r>
            <a:rPr lang="es-CO" sz="2200" dirty="0" smtClean="0"/>
            <a:t>24 meses</a:t>
          </a:r>
          <a:endParaRPr lang="es-CO" sz="2200" dirty="0"/>
        </a:p>
      </dgm:t>
    </dgm:pt>
    <dgm:pt modelId="{21EC7C59-ECDD-457B-BE08-86A98D21DFC4}" type="parTrans" cxnId="{3DFBF74B-CF85-4A5C-B529-938D81CA14A1}">
      <dgm:prSet/>
      <dgm:spPr/>
      <dgm:t>
        <a:bodyPr/>
        <a:lstStyle/>
        <a:p>
          <a:endParaRPr lang="es-CO"/>
        </a:p>
      </dgm:t>
    </dgm:pt>
    <dgm:pt modelId="{A5EC9A66-69F3-4200-8A92-5EE5303C0EC8}" type="sibTrans" cxnId="{3DFBF74B-CF85-4A5C-B529-938D81CA14A1}">
      <dgm:prSet/>
      <dgm:spPr/>
      <dgm:t>
        <a:bodyPr/>
        <a:lstStyle/>
        <a:p>
          <a:endParaRPr lang="es-CO"/>
        </a:p>
      </dgm:t>
    </dgm:pt>
    <dgm:pt modelId="{FC363DF7-5E8A-4B7E-B9DA-42121DFD6844}">
      <dgm:prSet phldrT="[Texto]"/>
      <dgm:spPr/>
      <dgm:t>
        <a:bodyPr/>
        <a:lstStyle/>
        <a:p>
          <a:endParaRPr lang="es-CO" dirty="0"/>
        </a:p>
      </dgm:t>
    </dgm:pt>
    <dgm:pt modelId="{F056F617-C93F-4F2F-B8A0-1426AB559012}" type="sibTrans" cxnId="{E4197208-D623-456C-B2C1-D7A92CEE0ED6}">
      <dgm:prSet/>
      <dgm:spPr/>
      <dgm:t>
        <a:bodyPr/>
        <a:lstStyle/>
        <a:p>
          <a:endParaRPr lang="es-CO"/>
        </a:p>
      </dgm:t>
    </dgm:pt>
    <dgm:pt modelId="{3475A22A-DAE9-4B34-AD13-65851EFEEFFC}" type="parTrans" cxnId="{E4197208-D623-456C-B2C1-D7A92CEE0ED6}">
      <dgm:prSet/>
      <dgm:spPr/>
      <dgm:t>
        <a:bodyPr/>
        <a:lstStyle/>
        <a:p>
          <a:endParaRPr lang="es-CO"/>
        </a:p>
      </dgm:t>
    </dgm:pt>
    <dgm:pt modelId="{D505400A-7489-4A04-9EE0-15EC4548B376}">
      <dgm:prSet phldrT="[Texto]" phldr="1"/>
      <dgm:spPr/>
      <dgm:t>
        <a:bodyPr/>
        <a:lstStyle/>
        <a:p>
          <a:endParaRPr lang="es-CO" dirty="0"/>
        </a:p>
      </dgm:t>
    </dgm:pt>
    <dgm:pt modelId="{66175E6E-BF36-4FBF-A62E-E764D702782B}" type="sibTrans" cxnId="{CCFAF3AF-27C9-4044-B4F7-A8F682D7D869}">
      <dgm:prSet/>
      <dgm:spPr/>
      <dgm:t>
        <a:bodyPr/>
        <a:lstStyle/>
        <a:p>
          <a:endParaRPr lang="es-CO"/>
        </a:p>
      </dgm:t>
    </dgm:pt>
    <dgm:pt modelId="{3536DAA9-75F8-413D-B560-5E7778B2C75B}" type="parTrans" cxnId="{CCFAF3AF-27C9-4044-B4F7-A8F682D7D869}">
      <dgm:prSet/>
      <dgm:spPr/>
      <dgm:t>
        <a:bodyPr/>
        <a:lstStyle/>
        <a:p>
          <a:endParaRPr lang="es-CO"/>
        </a:p>
      </dgm:t>
    </dgm:pt>
    <dgm:pt modelId="{0A53239E-39D1-4D28-BF0A-16C379D941E3}" type="pres">
      <dgm:prSet presAssocID="{64D21EA5-66E5-4C09-817B-7637A865CEF4}" presName="Name0" presStyleCnt="0">
        <dgm:presLayoutVars>
          <dgm:dir/>
          <dgm:animLvl val="lvl"/>
          <dgm:resizeHandles val="exact"/>
        </dgm:presLayoutVars>
      </dgm:prSet>
      <dgm:spPr/>
    </dgm:pt>
    <dgm:pt modelId="{4132E983-CC09-4F96-8F59-AAE43559B51B}" type="pres">
      <dgm:prSet presAssocID="{655CD011-B61D-43B6-B949-9C459DEF2100}" presName="compositeNode" presStyleCnt="0">
        <dgm:presLayoutVars>
          <dgm:bulletEnabled val="1"/>
        </dgm:presLayoutVars>
      </dgm:prSet>
      <dgm:spPr/>
    </dgm:pt>
    <dgm:pt modelId="{D9DCD66B-FE74-4669-B6EE-67DED4048355}" type="pres">
      <dgm:prSet presAssocID="{655CD011-B61D-43B6-B949-9C459DEF2100}" presName="bgRect" presStyleLbl="node1" presStyleIdx="0" presStyleCnt="3"/>
      <dgm:spPr/>
      <dgm:t>
        <a:bodyPr/>
        <a:lstStyle/>
        <a:p>
          <a:endParaRPr lang="es-CO"/>
        </a:p>
      </dgm:t>
    </dgm:pt>
    <dgm:pt modelId="{B9CB012A-3202-4030-A69E-581A4D7381B1}" type="pres">
      <dgm:prSet presAssocID="{655CD011-B61D-43B6-B949-9C459DEF2100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0FF2A2F-F6F2-41B9-ADF5-86D8D4A66C6D}" type="pres">
      <dgm:prSet presAssocID="{655CD011-B61D-43B6-B949-9C459DEF2100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F2A7B2F-E83C-468F-8205-B00C56AAD05C}" type="pres">
      <dgm:prSet presAssocID="{194338A5-533B-4B4B-A19F-0CA0B11E4FEC}" presName="hSp" presStyleCnt="0"/>
      <dgm:spPr/>
    </dgm:pt>
    <dgm:pt modelId="{073A1335-14CD-4D27-A06A-27832E6DD70B}" type="pres">
      <dgm:prSet presAssocID="{194338A5-533B-4B4B-A19F-0CA0B11E4FEC}" presName="vProcSp" presStyleCnt="0"/>
      <dgm:spPr/>
    </dgm:pt>
    <dgm:pt modelId="{179A7A69-6E45-41E5-9654-11DF5D1A71AC}" type="pres">
      <dgm:prSet presAssocID="{194338A5-533B-4B4B-A19F-0CA0B11E4FEC}" presName="vSp1" presStyleCnt="0"/>
      <dgm:spPr/>
    </dgm:pt>
    <dgm:pt modelId="{96751F51-684A-41A0-B644-49544E2CA937}" type="pres">
      <dgm:prSet presAssocID="{194338A5-533B-4B4B-A19F-0CA0B11E4FEC}" presName="simulatedConn" presStyleLbl="solidFgAcc1" presStyleIdx="0" presStyleCnt="2"/>
      <dgm:spPr/>
    </dgm:pt>
    <dgm:pt modelId="{D8BD673E-0579-43F2-8A36-8807D7F54E17}" type="pres">
      <dgm:prSet presAssocID="{194338A5-533B-4B4B-A19F-0CA0B11E4FEC}" presName="vSp2" presStyleCnt="0"/>
      <dgm:spPr/>
    </dgm:pt>
    <dgm:pt modelId="{679CD667-85A7-40A9-962B-C60F288E7586}" type="pres">
      <dgm:prSet presAssocID="{194338A5-533B-4B4B-A19F-0CA0B11E4FEC}" presName="sibTrans" presStyleCnt="0"/>
      <dgm:spPr/>
    </dgm:pt>
    <dgm:pt modelId="{1FDAA889-D5ED-4DFC-A57A-DA9254E7E0EF}" type="pres">
      <dgm:prSet presAssocID="{D505400A-7489-4A04-9EE0-15EC4548B376}" presName="compositeNode" presStyleCnt="0">
        <dgm:presLayoutVars>
          <dgm:bulletEnabled val="1"/>
        </dgm:presLayoutVars>
      </dgm:prSet>
      <dgm:spPr/>
    </dgm:pt>
    <dgm:pt modelId="{088D270B-E8F3-4C38-8BEA-4040ED333252}" type="pres">
      <dgm:prSet presAssocID="{D505400A-7489-4A04-9EE0-15EC4548B376}" presName="bgRect" presStyleLbl="node1" presStyleIdx="1" presStyleCnt="3"/>
      <dgm:spPr/>
      <dgm:t>
        <a:bodyPr/>
        <a:lstStyle/>
        <a:p>
          <a:endParaRPr lang="es-CO"/>
        </a:p>
      </dgm:t>
    </dgm:pt>
    <dgm:pt modelId="{B6C9D91A-9AC1-4268-A7B6-2B6445EA8CD0}" type="pres">
      <dgm:prSet presAssocID="{D505400A-7489-4A04-9EE0-15EC4548B376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1DDD405-7B69-4846-A892-152435894E1F}" type="pres">
      <dgm:prSet presAssocID="{D505400A-7489-4A04-9EE0-15EC4548B376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94A2DFF-C3D8-4575-BBE5-87447AD9FA44}" type="pres">
      <dgm:prSet presAssocID="{66175E6E-BF36-4FBF-A62E-E764D702782B}" presName="hSp" presStyleCnt="0"/>
      <dgm:spPr/>
    </dgm:pt>
    <dgm:pt modelId="{8214FF39-2E58-4F6D-8D68-5623FE59D5B1}" type="pres">
      <dgm:prSet presAssocID="{66175E6E-BF36-4FBF-A62E-E764D702782B}" presName="vProcSp" presStyleCnt="0"/>
      <dgm:spPr/>
    </dgm:pt>
    <dgm:pt modelId="{61A7F056-86BE-4CAE-BA6B-D3F5F0F334E1}" type="pres">
      <dgm:prSet presAssocID="{66175E6E-BF36-4FBF-A62E-E764D702782B}" presName="vSp1" presStyleCnt="0"/>
      <dgm:spPr/>
    </dgm:pt>
    <dgm:pt modelId="{91BDB49E-1161-4536-8BEA-DDD0B2AA582B}" type="pres">
      <dgm:prSet presAssocID="{66175E6E-BF36-4FBF-A62E-E764D702782B}" presName="simulatedConn" presStyleLbl="solidFgAcc1" presStyleIdx="1" presStyleCnt="2"/>
      <dgm:spPr/>
    </dgm:pt>
    <dgm:pt modelId="{C447FCD4-03DE-4929-85EE-2B55CEC72F1B}" type="pres">
      <dgm:prSet presAssocID="{66175E6E-BF36-4FBF-A62E-E764D702782B}" presName="vSp2" presStyleCnt="0"/>
      <dgm:spPr/>
    </dgm:pt>
    <dgm:pt modelId="{1C6FD62B-B710-4BBC-AFB4-FC4EC1E0DBB9}" type="pres">
      <dgm:prSet presAssocID="{66175E6E-BF36-4FBF-A62E-E764D702782B}" presName="sibTrans" presStyleCnt="0"/>
      <dgm:spPr/>
    </dgm:pt>
    <dgm:pt modelId="{80540AE6-0661-4E4A-9F63-2BFC34B38624}" type="pres">
      <dgm:prSet presAssocID="{FC363DF7-5E8A-4B7E-B9DA-42121DFD6844}" presName="compositeNode" presStyleCnt="0">
        <dgm:presLayoutVars>
          <dgm:bulletEnabled val="1"/>
        </dgm:presLayoutVars>
      </dgm:prSet>
      <dgm:spPr/>
    </dgm:pt>
    <dgm:pt modelId="{0131FA63-9E87-43C4-9A86-C024E56B339B}" type="pres">
      <dgm:prSet presAssocID="{FC363DF7-5E8A-4B7E-B9DA-42121DFD6844}" presName="bgRect" presStyleLbl="node1" presStyleIdx="2" presStyleCnt="3"/>
      <dgm:spPr/>
      <dgm:t>
        <a:bodyPr/>
        <a:lstStyle/>
        <a:p>
          <a:endParaRPr lang="es-CO"/>
        </a:p>
      </dgm:t>
    </dgm:pt>
    <dgm:pt modelId="{7ED61DB2-2FD4-43A7-A779-58CE615D7778}" type="pres">
      <dgm:prSet presAssocID="{FC363DF7-5E8A-4B7E-B9DA-42121DFD6844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4CEBFC7-25DF-41D7-AD54-0410353EFC2F}" type="pres">
      <dgm:prSet presAssocID="{FC363DF7-5E8A-4B7E-B9DA-42121DFD6844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DFBF74B-CF85-4A5C-B529-938D81CA14A1}" srcId="{FC363DF7-5E8A-4B7E-B9DA-42121DFD6844}" destId="{921AB4AF-B598-4AF6-9787-794650F86A2D}" srcOrd="0" destOrd="0" parTransId="{21EC7C59-ECDD-457B-BE08-86A98D21DFC4}" sibTransId="{A5EC9A66-69F3-4200-8A92-5EE5303C0EC8}"/>
    <dgm:cxn modelId="{3B1949BE-9AE4-4A05-B15E-CF8BB83AE25E}" type="presOf" srcId="{655CD011-B61D-43B6-B949-9C459DEF2100}" destId="{D9DCD66B-FE74-4669-B6EE-67DED4048355}" srcOrd="0" destOrd="0" presId="urn:microsoft.com/office/officeart/2005/8/layout/hProcess7"/>
    <dgm:cxn modelId="{3908B83E-3970-44CF-B2DD-3C0A3196EB09}" type="presOf" srcId="{921AB4AF-B598-4AF6-9787-794650F86A2D}" destId="{94CEBFC7-25DF-41D7-AD54-0410353EFC2F}" srcOrd="0" destOrd="0" presId="urn:microsoft.com/office/officeart/2005/8/layout/hProcess7"/>
    <dgm:cxn modelId="{617DCAF8-D7E1-47F0-A2B5-D1FD67B3FA8F}" type="presOf" srcId="{64D21EA5-66E5-4C09-817B-7637A865CEF4}" destId="{0A53239E-39D1-4D28-BF0A-16C379D941E3}" srcOrd="0" destOrd="0" presId="urn:microsoft.com/office/officeart/2005/8/layout/hProcess7"/>
    <dgm:cxn modelId="{4DC76278-2CDE-4B00-B837-DFD7B85C5F63}" type="presOf" srcId="{FC363DF7-5E8A-4B7E-B9DA-42121DFD6844}" destId="{7ED61DB2-2FD4-43A7-A779-58CE615D7778}" srcOrd="1" destOrd="0" presId="urn:microsoft.com/office/officeart/2005/8/layout/hProcess7"/>
    <dgm:cxn modelId="{3448D159-858C-40F5-966B-BCAD0B373997}" type="presOf" srcId="{FC363DF7-5E8A-4B7E-B9DA-42121DFD6844}" destId="{0131FA63-9E87-43C4-9A86-C024E56B339B}" srcOrd="0" destOrd="0" presId="urn:microsoft.com/office/officeart/2005/8/layout/hProcess7"/>
    <dgm:cxn modelId="{ADC8FDA9-A300-40C7-B7CB-E07A83A410FA}" type="presOf" srcId="{D505400A-7489-4A04-9EE0-15EC4548B376}" destId="{088D270B-E8F3-4C38-8BEA-4040ED333252}" srcOrd="0" destOrd="0" presId="urn:microsoft.com/office/officeart/2005/8/layout/hProcess7"/>
    <dgm:cxn modelId="{ACB38E5F-B51C-4217-B56A-A85BAB7F9180}" type="presOf" srcId="{07BC952D-17F7-4315-8650-D93D85368EE3}" destId="{31DDD405-7B69-4846-A892-152435894E1F}" srcOrd="0" destOrd="0" presId="urn:microsoft.com/office/officeart/2005/8/layout/hProcess7"/>
    <dgm:cxn modelId="{E4197208-D623-456C-B2C1-D7A92CEE0ED6}" srcId="{64D21EA5-66E5-4C09-817B-7637A865CEF4}" destId="{FC363DF7-5E8A-4B7E-B9DA-42121DFD6844}" srcOrd="2" destOrd="0" parTransId="{3475A22A-DAE9-4B34-AD13-65851EFEEFFC}" sibTransId="{F056F617-C93F-4F2F-B8A0-1426AB559012}"/>
    <dgm:cxn modelId="{79E46D56-7E79-4763-8F13-151012A47AEE}" type="presOf" srcId="{821539CE-D07A-4F15-AD27-70942C1F4577}" destId="{50FF2A2F-F6F2-41B9-ADF5-86D8D4A66C6D}" srcOrd="0" destOrd="0" presId="urn:microsoft.com/office/officeart/2005/8/layout/hProcess7"/>
    <dgm:cxn modelId="{B2FE66CE-FFD2-4523-BEF4-FADABB4D0C76}" type="presOf" srcId="{D505400A-7489-4A04-9EE0-15EC4548B376}" destId="{B6C9D91A-9AC1-4268-A7B6-2B6445EA8CD0}" srcOrd="1" destOrd="0" presId="urn:microsoft.com/office/officeart/2005/8/layout/hProcess7"/>
    <dgm:cxn modelId="{CCFAF3AF-27C9-4044-B4F7-A8F682D7D869}" srcId="{64D21EA5-66E5-4C09-817B-7637A865CEF4}" destId="{D505400A-7489-4A04-9EE0-15EC4548B376}" srcOrd="1" destOrd="0" parTransId="{3536DAA9-75F8-413D-B560-5E7778B2C75B}" sibTransId="{66175E6E-BF36-4FBF-A62E-E764D702782B}"/>
    <dgm:cxn modelId="{A84C6B2D-EA2D-4C04-8ADD-6DFF8CB6EE04}" srcId="{D505400A-7489-4A04-9EE0-15EC4548B376}" destId="{07BC952D-17F7-4315-8650-D93D85368EE3}" srcOrd="0" destOrd="0" parTransId="{55746B0F-B821-4C96-AEF9-3259D6D2184A}" sibTransId="{F649DA7B-CFAE-41EA-8AAC-D3354B8C7230}"/>
    <dgm:cxn modelId="{71BE613E-21FC-4D9D-BDE2-580B51A552E4}" type="presOf" srcId="{655CD011-B61D-43B6-B949-9C459DEF2100}" destId="{B9CB012A-3202-4030-A69E-581A4D7381B1}" srcOrd="1" destOrd="0" presId="urn:microsoft.com/office/officeart/2005/8/layout/hProcess7"/>
    <dgm:cxn modelId="{5C83AFEA-91DC-41B4-8CE9-04F1BBA03AA5}" srcId="{64D21EA5-66E5-4C09-817B-7637A865CEF4}" destId="{655CD011-B61D-43B6-B949-9C459DEF2100}" srcOrd="0" destOrd="0" parTransId="{A555E33C-772B-4296-99B6-898969BD34D6}" sibTransId="{194338A5-533B-4B4B-A19F-0CA0B11E4FEC}"/>
    <dgm:cxn modelId="{2079C3BB-7B5A-4741-833A-5D308040FCD8}" srcId="{655CD011-B61D-43B6-B949-9C459DEF2100}" destId="{821539CE-D07A-4F15-AD27-70942C1F4577}" srcOrd="0" destOrd="0" parTransId="{15EBA0F9-C006-4635-9C5B-B768BA747567}" sibTransId="{2C948527-DB81-4B88-A041-9FE00E7D14A9}"/>
    <dgm:cxn modelId="{3DAB907A-B7EF-4F5B-B426-CE75D66A8C67}" type="presParOf" srcId="{0A53239E-39D1-4D28-BF0A-16C379D941E3}" destId="{4132E983-CC09-4F96-8F59-AAE43559B51B}" srcOrd="0" destOrd="0" presId="urn:microsoft.com/office/officeart/2005/8/layout/hProcess7"/>
    <dgm:cxn modelId="{4D598285-1916-4144-B737-49802DA2C8D0}" type="presParOf" srcId="{4132E983-CC09-4F96-8F59-AAE43559B51B}" destId="{D9DCD66B-FE74-4669-B6EE-67DED4048355}" srcOrd="0" destOrd="0" presId="urn:microsoft.com/office/officeart/2005/8/layout/hProcess7"/>
    <dgm:cxn modelId="{EF71557D-C9F7-4796-9F3C-3B46CCA6C7C8}" type="presParOf" srcId="{4132E983-CC09-4F96-8F59-AAE43559B51B}" destId="{B9CB012A-3202-4030-A69E-581A4D7381B1}" srcOrd="1" destOrd="0" presId="urn:microsoft.com/office/officeart/2005/8/layout/hProcess7"/>
    <dgm:cxn modelId="{0F258038-BC3B-4769-93BA-E498A6417DA2}" type="presParOf" srcId="{4132E983-CC09-4F96-8F59-AAE43559B51B}" destId="{50FF2A2F-F6F2-41B9-ADF5-86D8D4A66C6D}" srcOrd="2" destOrd="0" presId="urn:microsoft.com/office/officeart/2005/8/layout/hProcess7"/>
    <dgm:cxn modelId="{CAD00B9A-BB2A-4716-9308-118440D9CCCA}" type="presParOf" srcId="{0A53239E-39D1-4D28-BF0A-16C379D941E3}" destId="{6F2A7B2F-E83C-468F-8205-B00C56AAD05C}" srcOrd="1" destOrd="0" presId="urn:microsoft.com/office/officeart/2005/8/layout/hProcess7"/>
    <dgm:cxn modelId="{185C00D2-18D0-4A3E-9E59-D4C6A163B8A0}" type="presParOf" srcId="{0A53239E-39D1-4D28-BF0A-16C379D941E3}" destId="{073A1335-14CD-4D27-A06A-27832E6DD70B}" srcOrd="2" destOrd="0" presId="urn:microsoft.com/office/officeart/2005/8/layout/hProcess7"/>
    <dgm:cxn modelId="{55D72E4C-4F3D-4FD2-986C-9C45B6EC3EB3}" type="presParOf" srcId="{073A1335-14CD-4D27-A06A-27832E6DD70B}" destId="{179A7A69-6E45-41E5-9654-11DF5D1A71AC}" srcOrd="0" destOrd="0" presId="urn:microsoft.com/office/officeart/2005/8/layout/hProcess7"/>
    <dgm:cxn modelId="{22F3A9AD-9D4F-41E9-9C33-37C49E55EBCE}" type="presParOf" srcId="{073A1335-14CD-4D27-A06A-27832E6DD70B}" destId="{96751F51-684A-41A0-B644-49544E2CA937}" srcOrd="1" destOrd="0" presId="urn:microsoft.com/office/officeart/2005/8/layout/hProcess7"/>
    <dgm:cxn modelId="{0555D4D0-10A0-44A2-8E30-D107D9FE00FC}" type="presParOf" srcId="{073A1335-14CD-4D27-A06A-27832E6DD70B}" destId="{D8BD673E-0579-43F2-8A36-8807D7F54E17}" srcOrd="2" destOrd="0" presId="urn:microsoft.com/office/officeart/2005/8/layout/hProcess7"/>
    <dgm:cxn modelId="{1D0C5BFC-78AC-4EBB-A29E-6BD38B4B58A8}" type="presParOf" srcId="{0A53239E-39D1-4D28-BF0A-16C379D941E3}" destId="{679CD667-85A7-40A9-962B-C60F288E7586}" srcOrd="3" destOrd="0" presId="urn:microsoft.com/office/officeart/2005/8/layout/hProcess7"/>
    <dgm:cxn modelId="{1E0EC3FA-1DD3-484F-88A3-D688E6E8B0F5}" type="presParOf" srcId="{0A53239E-39D1-4D28-BF0A-16C379D941E3}" destId="{1FDAA889-D5ED-4DFC-A57A-DA9254E7E0EF}" srcOrd="4" destOrd="0" presId="urn:microsoft.com/office/officeart/2005/8/layout/hProcess7"/>
    <dgm:cxn modelId="{A27138FC-5418-412F-8E75-7091D4670B88}" type="presParOf" srcId="{1FDAA889-D5ED-4DFC-A57A-DA9254E7E0EF}" destId="{088D270B-E8F3-4C38-8BEA-4040ED333252}" srcOrd="0" destOrd="0" presId="urn:microsoft.com/office/officeart/2005/8/layout/hProcess7"/>
    <dgm:cxn modelId="{1B8AC4D3-B6D6-44EC-9A6E-DB5D28881500}" type="presParOf" srcId="{1FDAA889-D5ED-4DFC-A57A-DA9254E7E0EF}" destId="{B6C9D91A-9AC1-4268-A7B6-2B6445EA8CD0}" srcOrd="1" destOrd="0" presId="urn:microsoft.com/office/officeart/2005/8/layout/hProcess7"/>
    <dgm:cxn modelId="{1779D206-FAC3-43F2-B3DF-42E92B46AD97}" type="presParOf" srcId="{1FDAA889-D5ED-4DFC-A57A-DA9254E7E0EF}" destId="{31DDD405-7B69-4846-A892-152435894E1F}" srcOrd="2" destOrd="0" presId="urn:microsoft.com/office/officeart/2005/8/layout/hProcess7"/>
    <dgm:cxn modelId="{C55DB23A-9B7B-4F3C-A232-69718B9E1C3B}" type="presParOf" srcId="{0A53239E-39D1-4D28-BF0A-16C379D941E3}" destId="{194A2DFF-C3D8-4575-BBE5-87447AD9FA44}" srcOrd="5" destOrd="0" presId="urn:microsoft.com/office/officeart/2005/8/layout/hProcess7"/>
    <dgm:cxn modelId="{D904E121-3648-4FEC-94EE-29BCFFD293C0}" type="presParOf" srcId="{0A53239E-39D1-4D28-BF0A-16C379D941E3}" destId="{8214FF39-2E58-4F6D-8D68-5623FE59D5B1}" srcOrd="6" destOrd="0" presId="urn:microsoft.com/office/officeart/2005/8/layout/hProcess7"/>
    <dgm:cxn modelId="{664BD98D-D80F-4E3E-B9D0-4A1F8F5A0196}" type="presParOf" srcId="{8214FF39-2E58-4F6D-8D68-5623FE59D5B1}" destId="{61A7F056-86BE-4CAE-BA6B-D3F5F0F334E1}" srcOrd="0" destOrd="0" presId="urn:microsoft.com/office/officeart/2005/8/layout/hProcess7"/>
    <dgm:cxn modelId="{7B118BE2-24AD-4D30-BF74-2006833336EC}" type="presParOf" srcId="{8214FF39-2E58-4F6D-8D68-5623FE59D5B1}" destId="{91BDB49E-1161-4536-8BEA-DDD0B2AA582B}" srcOrd="1" destOrd="0" presId="urn:microsoft.com/office/officeart/2005/8/layout/hProcess7"/>
    <dgm:cxn modelId="{9EA15E30-DAD8-4695-9C53-ECCB3EF938C1}" type="presParOf" srcId="{8214FF39-2E58-4F6D-8D68-5623FE59D5B1}" destId="{C447FCD4-03DE-4929-85EE-2B55CEC72F1B}" srcOrd="2" destOrd="0" presId="urn:microsoft.com/office/officeart/2005/8/layout/hProcess7"/>
    <dgm:cxn modelId="{C14EB789-F4A4-4C26-81E2-6C94C4057D4F}" type="presParOf" srcId="{0A53239E-39D1-4D28-BF0A-16C379D941E3}" destId="{1C6FD62B-B710-4BBC-AFB4-FC4EC1E0DBB9}" srcOrd="7" destOrd="0" presId="urn:microsoft.com/office/officeart/2005/8/layout/hProcess7"/>
    <dgm:cxn modelId="{79C7640A-57EC-4F87-89BD-E4405937D6D1}" type="presParOf" srcId="{0A53239E-39D1-4D28-BF0A-16C379D941E3}" destId="{80540AE6-0661-4E4A-9F63-2BFC34B38624}" srcOrd="8" destOrd="0" presId="urn:microsoft.com/office/officeart/2005/8/layout/hProcess7"/>
    <dgm:cxn modelId="{D43959FF-4218-4E7B-B39F-4B356B572663}" type="presParOf" srcId="{80540AE6-0661-4E4A-9F63-2BFC34B38624}" destId="{0131FA63-9E87-43C4-9A86-C024E56B339B}" srcOrd="0" destOrd="0" presId="urn:microsoft.com/office/officeart/2005/8/layout/hProcess7"/>
    <dgm:cxn modelId="{7D48A412-8216-42D1-A03E-F47D5D9CA9D8}" type="presParOf" srcId="{80540AE6-0661-4E4A-9F63-2BFC34B38624}" destId="{7ED61DB2-2FD4-43A7-A779-58CE615D7778}" srcOrd="1" destOrd="0" presId="urn:microsoft.com/office/officeart/2005/8/layout/hProcess7"/>
    <dgm:cxn modelId="{C964EEB8-4D2E-41D3-BD49-EBE1D616D495}" type="presParOf" srcId="{80540AE6-0661-4E4A-9F63-2BFC34B38624}" destId="{94CEBFC7-25DF-41D7-AD54-0410353EFC2F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7222C25-BA93-4BE1-83CA-00B6A3CB3A87}" type="doc">
      <dgm:prSet loTypeId="urn:microsoft.com/office/officeart/2005/8/layout/bProcess4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3B0CD01C-1B92-4776-9B95-7C7A878532A8}">
      <dgm:prSet phldrT="[Texto]"/>
      <dgm:spPr/>
      <dgm:t>
        <a:bodyPr/>
        <a:lstStyle/>
        <a:p>
          <a:r>
            <a:rPr lang="es-CO" dirty="0" smtClean="0"/>
            <a:t>Corrosivos </a:t>
          </a:r>
          <a:endParaRPr lang="es-CO" dirty="0"/>
        </a:p>
      </dgm:t>
    </dgm:pt>
    <dgm:pt modelId="{F71CDBAC-B1C3-4E14-AC9D-2E7ED770D846}" type="parTrans" cxnId="{41834465-4B83-4D77-A7FC-AB4D6B32C0EA}">
      <dgm:prSet/>
      <dgm:spPr/>
      <dgm:t>
        <a:bodyPr/>
        <a:lstStyle/>
        <a:p>
          <a:endParaRPr lang="es-CO"/>
        </a:p>
      </dgm:t>
    </dgm:pt>
    <dgm:pt modelId="{BDB524BD-FCB3-4031-BC3C-46A18D156B74}" type="sibTrans" cxnId="{41834465-4B83-4D77-A7FC-AB4D6B32C0EA}">
      <dgm:prSet/>
      <dgm:spPr/>
      <dgm:t>
        <a:bodyPr/>
        <a:lstStyle/>
        <a:p>
          <a:endParaRPr lang="es-CO"/>
        </a:p>
      </dgm:t>
    </dgm:pt>
    <dgm:pt modelId="{2DB1629E-FE6A-4EE5-8827-F1A212F5B8FB}">
      <dgm:prSet phldrT="[Texto]"/>
      <dgm:spPr/>
      <dgm:t>
        <a:bodyPr/>
        <a:lstStyle/>
        <a:p>
          <a:r>
            <a:rPr lang="es-CO" dirty="0" smtClean="0"/>
            <a:t>Reactivas </a:t>
          </a:r>
          <a:endParaRPr lang="es-CO" dirty="0"/>
        </a:p>
      </dgm:t>
    </dgm:pt>
    <dgm:pt modelId="{D6547783-648E-4B3E-84A7-61B8445C6EFF}" type="parTrans" cxnId="{2B4D50EE-C1FF-474C-8B55-3920DC088BA1}">
      <dgm:prSet/>
      <dgm:spPr/>
      <dgm:t>
        <a:bodyPr/>
        <a:lstStyle/>
        <a:p>
          <a:endParaRPr lang="es-CO"/>
        </a:p>
      </dgm:t>
    </dgm:pt>
    <dgm:pt modelId="{88A288ED-F2FB-4E08-A2F9-DFEB87A73A20}" type="sibTrans" cxnId="{2B4D50EE-C1FF-474C-8B55-3920DC088BA1}">
      <dgm:prSet/>
      <dgm:spPr/>
      <dgm:t>
        <a:bodyPr/>
        <a:lstStyle/>
        <a:p>
          <a:endParaRPr lang="es-CO"/>
        </a:p>
      </dgm:t>
    </dgm:pt>
    <dgm:pt modelId="{24C96875-9627-43D4-B92B-C6AD99F8B5C0}">
      <dgm:prSet phldrT="[Texto]"/>
      <dgm:spPr/>
      <dgm:t>
        <a:bodyPr/>
        <a:lstStyle/>
        <a:p>
          <a:r>
            <a:rPr lang="es-CO" dirty="0" smtClean="0"/>
            <a:t>Explosivas </a:t>
          </a:r>
          <a:endParaRPr lang="es-CO" dirty="0"/>
        </a:p>
      </dgm:t>
    </dgm:pt>
    <dgm:pt modelId="{4C5DB194-D0A9-435D-9CD1-A9C561DB30D6}" type="parTrans" cxnId="{95BE62CF-6343-469B-A84E-05D9CA6674C6}">
      <dgm:prSet/>
      <dgm:spPr/>
      <dgm:t>
        <a:bodyPr/>
        <a:lstStyle/>
        <a:p>
          <a:endParaRPr lang="es-CO"/>
        </a:p>
      </dgm:t>
    </dgm:pt>
    <dgm:pt modelId="{0B8AD6DE-97CA-44C9-A427-7DCECB65B6DF}" type="sibTrans" cxnId="{95BE62CF-6343-469B-A84E-05D9CA6674C6}">
      <dgm:prSet/>
      <dgm:spPr/>
      <dgm:t>
        <a:bodyPr/>
        <a:lstStyle/>
        <a:p>
          <a:endParaRPr lang="es-CO"/>
        </a:p>
      </dgm:t>
    </dgm:pt>
    <dgm:pt modelId="{7A8721C8-E381-4619-8248-9DAB6352D72F}">
      <dgm:prSet phldrT="[Texto]"/>
      <dgm:spPr/>
      <dgm:t>
        <a:bodyPr/>
        <a:lstStyle/>
        <a:p>
          <a:r>
            <a:rPr lang="es-CO" dirty="0" smtClean="0"/>
            <a:t>Tóxicas </a:t>
          </a:r>
          <a:endParaRPr lang="es-CO" dirty="0"/>
        </a:p>
      </dgm:t>
    </dgm:pt>
    <dgm:pt modelId="{023DEE4D-A8B7-4A17-8504-35D3A980D315}" type="parTrans" cxnId="{D3D0D297-4912-4160-964A-0E8B4C8CCCFF}">
      <dgm:prSet/>
      <dgm:spPr/>
      <dgm:t>
        <a:bodyPr/>
        <a:lstStyle/>
        <a:p>
          <a:endParaRPr lang="es-CO"/>
        </a:p>
      </dgm:t>
    </dgm:pt>
    <dgm:pt modelId="{6AE9D9D8-CC84-47FE-BD04-3368CD25D926}" type="sibTrans" cxnId="{D3D0D297-4912-4160-964A-0E8B4C8CCCFF}">
      <dgm:prSet/>
      <dgm:spPr/>
      <dgm:t>
        <a:bodyPr/>
        <a:lstStyle/>
        <a:p>
          <a:endParaRPr lang="es-CO"/>
        </a:p>
      </dgm:t>
    </dgm:pt>
    <dgm:pt modelId="{2AF3D518-C20E-4192-B6EB-38A2B23FB2E0}">
      <dgm:prSet phldrT="[Texto]"/>
      <dgm:spPr/>
      <dgm:t>
        <a:bodyPr/>
        <a:lstStyle/>
        <a:p>
          <a:r>
            <a:rPr lang="es-CO" dirty="0" smtClean="0"/>
            <a:t>Inflamables </a:t>
          </a:r>
          <a:endParaRPr lang="es-CO" dirty="0"/>
        </a:p>
      </dgm:t>
    </dgm:pt>
    <dgm:pt modelId="{5FA79054-9D20-4FA1-A777-22FA6D0ECD48}" type="parTrans" cxnId="{91E4F88B-40EE-4E57-B095-782C933995F8}">
      <dgm:prSet/>
      <dgm:spPr/>
      <dgm:t>
        <a:bodyPr/>
        <a:lstStyle/>
        <a:p>
          <a:endParaRPr lang="es-CO"/>
        </a:p>
      </dgm:t>
    </dgm:pt>
    <dgm:pt modelId="{7854FEC5-E134-46FA-806E-6E0A2D1C08D3}" type="sibTrans" cxnId="{91E4F88B-40EE-4E57-B095-782C933995F8}">
      <dgm:prSet/>
      <dgm:spPr/>
      <dgm:t>
        <a:bodyPr/>
        <a:lstStyle/>
        <a:p>
          <a:endParaRPr lang="es-CO"/>
        </a:p>
      </dgm:t>
    </dgm:pt>
    <dgm:pt modelId="{80B2C559-4301-4D5F-A52C-DE907CFEDF22}">
      <dgm:prSet phldrT="[Texto]"/>
      <dgm:spPr/>
      <dgm:t>
        <a:bodyPr/>
        <a:lstStyle/>
        <a:p>
          <a:r>
            <a:rPr lang="es-CO" dirty="0" smtClean="0"/>
            <a:t>Infecciosas </a:t>
          </a:r>
          <a:endParaRPr lang="es-CO" dirty="0"/>
        </a:p>
      </dgm:t>
    </dgm:pt>
    <dgm:pt modelId="{81D6A05F-0B17-4635-BD00-E4DB5F3CD547}" type="parTrans" cxnId="{5FE9494D-4311-4B6F-BC79-95C266C74745}">
      <dgm:prSet/>
      <dgm:spPr/>
      <dgm:t>
        <a:bodyPr/>
        <a:lstStyle/>
        <a:p>
          <a:endParaRPr lang="es-CO"/>
        </a:p>
      </dgm:t>
    </dgm:pt>
    <dgm:pt modelId="{23977070-8BEB-4021-A489-8407C3D98174}" type="sibTrans" cxnId="{5FE9494D-4311-4B6F-BC79-95C266C74745}">
      <dgm:prSet/>
      <dgm:spPr/>
      <dgm:t>
        <a:bodyPr/>
        <a:lstStyle/>
        <a:p>
          <a:endParaRPr lang="es-CO"/>
        </a:p>
      </dgm:t>
    </dgm:pt>
    <dgm:pt modelId="{798ABEA7-5943-4EDD-8B61-BE4340E547F4}">
      <dgm:prSet phldrT="[Texto]"/>
      <dgm:spPr/>
      <dgm:t>
        <a:bodyPr/>
        <a:lstStyle/>
        <a:p>
          <a:r>
            <a:rPr lang="es-CO" dirty="0" smtClean="0"/>
            <a:t>Radioactivas </a:t>
          </a:r>
          <a:endParaRPr lang="es-CO" dirty="0"/>
        </a:p>
      </dgm:t>
    </dgm:pt>
    <dgm:pt modelId="{5412754D-C677-4C3D-8830-434F37CF472B}" type="parTrans" cxnId="{F5A26296-A52F-423B-8B04-B45025C93627}">
      <dgm:prSet/>
      <dgm:spPr/>
      <dgm:t>
        <a:bodyPr/>
        <a:lstStyle/>
        <a:p>
          <a:endParaRPr lang="es-CO"/>
        </a:p>
      </dgm:t>
    </dgm:pt>
    <dgm:pt modelId="{66DB9B7A-B86C-4A26-8899-11FE7277A015}" type="sibTrans" cxnId="{F5A26296-A52F-423B-8B04-B45025C93627}">
      <dgm:prSet/>
      <dgm:spPr/>
      <dgm:t>
        <a:bodyPr/>
        <a:lstStyle/>
        <a:p>
          <a:endParaRPr lang="es-CO"/>
        </a:p>
      </dgm:t>
    </dgm:pt>
    <dgm:pt modelId="{A44D9E36-E7AD-4884-B10D-28334259D5AE}" type="pres">
      <dgm:prSet presAssocID="{77222C25-BA93-4BE1-83CA-00B6A3CB3A87}" presName="Name0" presStyleCnt="0">
        <dgm:presLayoutVars>
          <dgm:dir/>
          <dgm:resizeHandles/>
        </dgm:presLayoutVars>
      </dgm:prSet>
      <dgm:spPr/>
    </dgm:pt>
    <dgm:pt modelId="{B9BA00D2-3DCE-4966-AF7D-7E312B0646F0}" type="pres">
      <dgm:prSet presAssocID="{3B0CD01C-1B92-4776-9B95-7C7A878532A8}" presName="compNode" presStyleCnt="0"/>
      <dgm:spPr/>
    </dgm:pt>
    <dgm:pt modelId="{6E8C654E-E047-4818-BD2D-280C61F1D43A}" type="pres">
      <dgm:prSet presAssocID="{3B0CD01C-1B92-4776-9B95-7C7A878532A8}" presName="dummyConnPt" presStyleCnt="0"/>
      <dgm:spPr/>
    </dgm:pt>
    <dgm:pt modelId="{40AD4A6C-A95F-430A-B7B9-2B767CEBF30E}" type="pres">
      <dgm:prSet presAssocID="{3B0CD01C-1B92-4776-9B95-7C7A878532A8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FB4F62C-B85D-455C-B16A-B482C03622E9}" type="pres">
      <dgm:prSet presAssocID="{BDB524BD-FCB3-4031-BC3C-46A18D156B74}" presName="sibTrans" presStyleLbl="bgSibTrans2D1" presStyleIdx="0" presStyleCnt="6"/>
      <dgm:spPr/>
    </dgm:pt>
    <dgm:pt modelId="{77D34BB5-04B2-404D-896C-F5BBE4D419E0}" type="pres">
      <dgm:prSet presAssocID="{2DB1629E-FE6A-4EE5-8827-F1A212F5B8FB}" presName="compNode" presStyleCnt="0"/>
      <dgm:spPr/>
    </dgm:pt>
    <dgm:pt modelId="{4723DCF5-D61C-4CCA-8BF4-8238AAC7138F}" type="pres">
      <dgm:prSet presAssocID="{2DB1629E-FE6A-4EE5-8827-F1A212F5B8FB}" presName="dummyConnPt" presStyleCnt="0"/>
      <dgm:spPr/>
    </dgm:pt>
    <dgm:pt modelId="{81D4A709-46F5-4644-A6E4-9D47AFD36CAA}" type="pres">
      <dgm:prSet presAssocID="{2DB1629E-FE6A-4EE5-8827-F1A212F5B8FB}" presName="node" presStyleLbl="node1" presStyleIdx="1" presStyleCnt="7">
        <dgm:presLayoutVars>
          <dgm:bulletEnabled val="1"/>
        </dgm:presLayoutVars>
      </dgm:prSet>
      <dgm:spPr/>
    </dgm:pt>
    <dgm:pt modelId="{BD6EFBC6-F166-488F-8081-551404A5CBEA}" type="pres">
      <dgm:prSet presAssocID="{88A288ED-F2FB-4E08-A2F9-DFEB87A73A20}" presName="sibTrans" presStyleLbl="bgSibTrans2D1" presStyleIdx="1" presStyleCnt="6"/>
      <dgm:spPr/>
    </dgm:pt>
    <dgm:pt modelId="{AC4AC102-F604-49DE-AD9F-9A7CA3353519}" type="pres">
      <dgm:prSet presAssocID="{24C96875-9627-43D4-B92B-C6AD99F8B5C0}" presName="compNode" presStyleCnt="0"/>
      <dgm:spPr/>
    </dgm:pt>
    <dgm:pt modelId="{1C69D952-7C54-4B4D-A4B6-9A1E852CAB2E}" type="pres">
      <dgm:prSet presAssocID="{24C96875-9627-43D4-B92B-C6AD99F8B5C0}" presName="dummyConnPt" presStyleCnt="0"/>
      <dgm:spPr/>
    </dgm:pt>
    <dgm:pt modelId="{9937A93C-9431-45A7-A821-2358A797C39D}" type="pres">
      <dgm:prSet presAssocID="{24C96875-9627-43D4-B92B-C6AD99F8B5C0}" presName="node" presStyleLbl="node1" presStyleIdx="2" presStyleCnt="7">
        <dgm:presLayoutVars>
          <dgm:bulletEnabled val="1"/>
        </dgm:presLayoutVars>
      </dgm:prSet>
      <dgm:spPr/>
    </dgm:pt>
    <dgm:pt modelId="{3715BF90-BD35-479A-8D9B-B0EF74EB61DD}" type="pres">
      <dgm:prSet presAssocID="{0B8AD6DE-97CA-44C9-A427-7DCECB65B6DF}" presName="sibTrans" presStyleLbl="bgSibTrans2D1" presStyleIdx="2" presStyleCnt="6"/>
      <dgm:spPr/>
    </dgm:pt>
    <dgm:pt modelId="{8D1387AD-6EDB-45AA-A608-DFF4AB946AAC}" type="pres">
      <dgm:prSet presAssocID="{7A8721C8-E381-4619-8248-9DAB6352D72F}" presName="compNode" presStyleCnt="0"/>
      <dgm:spPr/>
    </dgm:pt>
    <dgm:pt modelId="{6176AB0C-AA86-4362-A128-5AB6F3846459}" type="pres">
      <dgm:prSet presAssocID="{7A8721C8-E381-4619-8248-9DAB6352D72F}" presName="dummyConnPt" presStyleCnt="0"/>
      <dgm:spPr/>
    </dgm:pt>
    <dgm:pt modelId="{E43EF852-D01D-4205-AAD0-F4EBEBBB0DC8}" type="pres">
      <dgm:prSet presAssocID="{7A8721C8-E381-4619-8248-9DAB6352D72F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F5D30D0-F0C7-449D-9EE1-454B0684DFDE}" type="pres">
      <dgm:prSet presAssocID="{6AE9D9D8-CC84-47FE-BD04-3368CD25D926}" presName="sibTrans" presStyleLbl="bgSibTrans2D1" presStyleIdx="3" presStyleCnt="6"/>
      <dgm:spPr/>
    </dgm:pt>
    <dgm:pt modelId="{22E7B712-6277-48D6-B19B-B3B1CC46E1ED}" type="pres">
      <dgm:prSet presAssocID="{2AF3D518-C20E-4192-B6EB-38A2B23FB2E0}" presName="compNode" presStyleCnt="0"/>
      <dgm:spPr/>
    </dgm:pt>
    <dgm:pt modelId="{143B0CDD-8496-492A-9B69-347B86E7325D}" type="pres">
      <dgm:prSet presAssocID="{2AF3D518-C20E-4192-B6EB-38A2B23FB2E0}" presName="dummyConnPt" presStyleCnt="0"/>
      <dgm:spPr/>
    </dgm:pt>
    <dgm:pt modelId="{8D82E255-C1A2-475B-80E5-F87C53F05E72}" type="pres">
      <dgm:prSet presAssocID="{2AF3D518-C20E-4192-B6EB-38A2B23FB2E0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EF308A9-3EB7-4215-B65D-D0F3F93632EA}" type="pres">
      <dgm:prSet presAssocID="{7854FEC5-E134-46FA-806E-6E0A2D1C08D3}" presName="sibTrans" presStyleLbl="bgSibTrans2D1" presStyleIdx="4" presStyleCnt="6"/>
      <dgm:spPr/>
    </dgm:pt>
    <dgm:pt modelId="{06AAFA7B-DE31-4FE4-9CCD-EB6291C5E02C}" type="pres">
      <dgm:prSet presAssocID="{80B2C559-4301-4D5F-A52C-DE907CFEDF22}" presName="compNode" presStyleCnt="0"/>
      <dgm:spPr/>
    </dgm:pt>
    <dgm:pt modelId="{782CC29D-FE86-4B5C-B612-F62D8C74E12C}" type="pres">
      <dgm:prSet presAssocID="{80B2C559-4301-4D5F-A52C-DE907CFEDF22}" presName="dummyConnPt" presStyleCnt="0"/>
      <dgm:spPr/>
    </dgm:pt>
    <dgm:pt modelId="{A0B77E90-D22A-4320-958B-7FE596043135}" type="pres">
      <dgm:prSet presAssocID="{80B2C559-4301-4D5F-A52C-DE907CFEDF22}" presName="node" presStyleLbl="node1" presStyleIdx="5" presStyleCnt="7">
        <dgm:presLayoutVars>
          <dgm:bulletEnabled val="1"/>
        </dgm:presLayoutVars>
      </dgm:prSet>
      <dgm:spPr/>
    </dgm:pt>
    <dgm:pt modelId="{F4D75044-AA1D-401B-8743-D73B0FFACC13}" type="pres">
      <dgm:prSet presAssocID="{23977070-8BEB-4021-A489-8407C3D98174}" presName="sibTrans" presStyleLbl="bgSibTrans2D1" presStyleIdx="5" presStyleCnt="6"/>
      <dgm:spPr/>
    </dgm:pt>
    <dgm:pt modelId="{361EADE9-9903-4F19-92CA-519FF42D0C6A}" type="pres">
      <dgm:prSet presAssocID="{798ABEA7-5943-4EDD-8B61-BE4340E547F4}" presName="compNode" presStyleCnt="0"/>
      <dgm:spPr/>
    </dgm:pt>
    <dgm:pt modelId="{092E2498-4BC2-46D0-B04C-B1747FD94442}" type="pres">
      <dgm:prSet presAssocID="{798ABEA7-5943-4EDD-8B61-BE4340E547F4}" presName="dummyConnPt" presStyleCnt="0"/>
      <dgm:spPr/>
    </dgm:pt>
    <dgm:pt modelId="{60C9F4E3-B87D-417F-B36A-B0584848967A}" type="pres">
      <dgm:prSet presAssocID="{798ABEA7-5943-4EDD-8B61-BE4340E547F4}" presName="node" presStyleLbl="node1" presStyleIdx="6" presStyleCnt="7">
        <dgm:presLayoutVars>
          <dgm:bulletEnabled val="1"/>
        </dgm:presLayoutVars>
      </dgm:prSet>
      <dgm:spPr/>
    </dgm:pt>
  </dgm:ptLst>
  <dgm:cxnLst>
    <dgm:cxn modelId="{D9214909-F652-49C0-8D59-DE64AC51B62B}" type="presOf" srcId="{798ABEA7-5943-4EDD-8B61-BE4340E547F4}" destId="{60C9F4E3-B87D-417F-B36A-B0584848967A}" srcOrd="0" destOrd="0" presId="urn:microsoft.com/office/officeart/2005/8/layout/bProcess4"/>
    <dgm:cxn modelId="{95BE62CF-6343-469B-A84E-05D9CA6674C6}" srcId="{77222C25-BA93-4BE1-83CA-00B6A3CB3A87}" destId="{24C96875-9627-43D4-B92B-C6AD99F8B5C0}" srcOrd="2" destOrd="0" parTransId="{4C5DB194-D0A9-435D-9CD1-A9C561DB30D6}" sibTransId="{0B8AD6DE-97CA-44C9-A427-7DCECB65B6DF}"/>
    <dgm:cxn modelId="{41834465-4B83-4D77-A7FC-AB4D6B32C0EA}" srcId="{77222C25-BA93-4BE1-83CA-00B6A3CB3A87}" destId="{3B0CD01C-1B92-4776-9B95-7C7A878532A8}" srcOrd="0" destOrd="0" parTransId="{F71CDBAC-B1C3-4E14-AC9D-2E7ED770D846}" sibTransId="{BDB524BD-FCB3-4031-BC3C-46A18D156B74}"/>
    <dgm:cxn modelId="{C59FD93E-7FA1-49E5-9157-4C81B7DF38C9}" type="presOf" srcId="{80B2C559-4301-4D5F-A52C-DE907CFEDF22}" destId="{A0B77E90-D22A-4320-958B-7FE596043135}" srcOrd="0" destOrd="0" presId="urn:microsoft.com/office/officeart/2005/8/layout/bProcess4"/>
    <dgm:cxn modelId="{91E4F88B-40EE-4E57-B095-782C933995F8}" srcId="{77222C25-BA93-4BE1-83CA-00B6A3CB3A87}" destId="{2AF3D518-C20E-4192-B6EB-38A2B23FB2E0}" srcOrd="4" destOrd="0" parTransId="{5FA79054-9D20-4FA1-A777-22FA6D0ECD48}" sibTransId="{7854FEC5-E134-46FA-806E-6E0A2D1C08D3}"/>
    <dgm:cxn modelId="{95013F3F-EB5C-42AE-8834-7F487BE9A078}" type="presOf" srcId="{23977070-8BEB-4021-A489-8407C3D98174}" destId="{F4D75044-AA1D-401B-8743-D73B0FFACC13}" srcOrd="0" destOrd="0" presId="urn:microsoft.com/office/officeart/2005/8/layout/bProcess4"/>
    <dgm:cxn modelId="{74C26D8D-9601-4F70-A7F5-B2DBAA421AFF}" type="presOf" srcId="{7854FEC5-E134-46FA-806E-6E0A2D1C08D3}" destId="{6EF308A9-3EB7-4215-B65D-D0F3F93632EA}" srcOrd="0" destOrd="0" presId="urn:microsoft.com/office/officeart/2005/8/layout/bProcess4"/>
    <dgm:cxn modelId="{54C478F0-2D37-4B2C-9F8B-68EF5F4F8FF1}" type="presOf" srcId="{6AE9D9D8-CC84-47FE-BD04-3368CD25D926}" destId="{BF5D30D0-F0C7-449D-9EE1-454B0684DFDE}" srcOrd="0" destOrd="0" presId="urn:microsoft.com/office/officeart/2005/8/layout/bProcess4"/>
    <dgm:cxn modelId="{89642A4E-DA14-4B93-A0D0-12D9B9CD2079}" type="presOf" srcId="{24C96875-9627-43D4-B92B-C6AD99F8B5C0}" destId="{9937A93C-9431-45A7-A821-2358A797C39D}" srcOrd="0" destOrd="0" presId="urn:microsoft.com/office/officeart/2005/8/layout/bProcess4"/>
    <dgm:cxn modelId="{9A46B5C6-2182-4794-94A2-74E87CAB297D}" type="presOf" srcId="{2DB1629E-FE6A-4EE5-8827-F1A212F5B8FB}" destId="{81D4A709-46F5-4644-A6E4-9D47AFD36CAA}" srcOrd="0" destOrd="0" presId="urn:microsoft.com/office/officeart/2005/8/layout/bProcess4"/>
    <dgm:cxn modelId="{2FC39123-07CD-4221-B48E-D3E97501B00D}" type="presOf" srcId="{BDB524BD-FCB3-4031-BC3C-46A18D156B74}" destId="{2FB4F62C-B85D-455C-B16A-B482C03622E9}" srcOrd="0" destOrd="0" presId="urn:microsoft.com/office/officeart/2005/8/layout/bProcess4"/>
    <dgm:cxn modelId="{F5A26296-A52F-423B-8B04-B45025C93627}" srcId="{77222C25-BA93-4BE1-83CA-00B6A3CB3A87}" destId="{798ABEA7-5943-4EDD-8B61-BE4340E547F4}" srcOrd="6" destOrd="0" parTransId="{5412754D-C677-4C3D-8830-434F37CF472B}" sibTransId="{66DB9B7A-B86C-4A26-8899-11FE7277A015}"/>
    <dgm:cxn modelId="{CD71F3CA-0A1B-48F4-9A47-D42CB1F3E5CA}" type="presOf" srcId="{2AF3D518-C20E-4192-B6EB-38A2B23FB2E0}" destId="{8D82E255-C1A2-475B-80E5-F87C53F05E72}" srcOrd="0" destOrd="0" presId="urn:microsoft.com/office/officeart/2005/8/layout/bProcess4"/>
    <dgm:cxn modelId="{7D8AB06D-16EA-40A3-82CE-6AB4812876BC}" type="presOf" srcId="{7A8721C8-E381-4619-8248-9DAB6352D72F}" destId="{E43EF852-D01D-4205-AAD0-F4EBEBBB0DC8}" srcOrd="0" destOrd="0" presId="urn:microsoft.com/office/officeart/2005/8/layout/bProcess4"/>
    <dgm:cxn modelId="{05D123ED-2AF5-4D3A-8172-A95C66A02339}" type="presOf" srcId="{0B8AD6DE-97CA-44C9-A427-7DCECB65B6DF}" destId="{3715BF90-BD35-479A-8D9B-B0EF74EB61DD}" srcOrd="0" destOrd="0" presId="urn:microsoft.com/office/officeart/2005/8/layout/bProcess4"/>
    <dgm:cxn modelId="{5FE9494D-4311-4B6F-BC79-95C266C74745}" srcId="{77222C25-BA93-4BE1-83CA-00B6A3CB3A87}" destId="{80B2C559-4301-4D5F-A52C-DE907CFEDF22}" srcOrd="5" destOrd="0" parTransId="{81D6A05F-0B17-4635-BD00-E4DB5F3CD547}" sibTransId="{23977070-8BEB-4021-A489-8407C3D98174}"/>
    <dgm:cxn modelId="{D3D0D297-4912-4160-964A-0E8B4C8CCCFF}" srcId="{77222C25-BA93-4BE1-83CA-00B6A3CB3A87}" destId="{7A8721C8-E381-4619-8248-9DAB6352D72F}" srcOrd="3" destOrd="0" parTransId="{023DEE4D-A8B7-4A17-8504-35D3A980D315}" sibTransId="{6AE9D9D8-CC84-47FE-BD04-3368CD25D926}"/>
    <dgm:cxn modelId="{2B4D50EE-C1FF-474C-8B55-3920DC088BA1}" srcId="{77222C25-BA93-4BE1-83CA-00B6A3CB3A87}" destId="{2DB1629E-FE6A-4EE5-8827-F1A212F5B8FB}" srcOrd="1" destOrd="0" parTransId="{D6547783-648E-4B3E-84A7-61B8445C6EFF}" sibTransId="{88A288ED-F2FB-4E08-A2F9-DFEB87A73A20}"/>
    <dgm:cxn modelId="{C56839C9-C46A-4992-9087-A97F67229B1A}" type="presOf" srcId="{3B0CD01C-1B92-4776-9B95-7C7A878532A8}" destId="{40AD4A6C-A95F-430A-B7B9-2B767CEBF30E}" srcOrd="0" destOrd="0" presId="urn:microsoft.com/office/officeart/2005/8/layout/bProcess4"/>
    <dgm:cxn modelId="{3D34CFF1-6DEE-4A9B-BA8F-4E41003037E1}" type="presOf" srcId="{88A288ED-F2FB-4E08-A2F9-DFEB87A73A20}" destId="{BD6EFBC6-F166-488F-8081-551404A5CBEA}" srcOrd="0" destOrd="0" presId="urn:microsoft.com/office/officeart/2005/8/layout/bProcess4"/>
    <dgm:cxn modelId="{07DC9FBE-E9B8-439C-B123-2581046FD0C4}" type="presOf" srcId="{77222C25-BA93-4BE1-83CA-00B6A3CB3A87}" destId="{A44D9E36-E7AD-4884-B10D-28334259D5AE}" srcOrd="0" destOrd="0" presId="urn:microsoft.com/office/officeart/2005/8/layout/bProcess4"/>
    <dgm:cxn modelId="{5D02B510-7F7C-4583-95D5-658DDE0A9439}" type="presParOf" srcId="{A44D9E36-E7AD-4884-B10D-28334259D5AE}" destId="{B9BA00D2-3DCE-4966-AF7D-7E312B0646F0}" srcOrd="0" destOrd="0" presId="urn:microsoft.com/office/officeart/2005/8/layout/bProcess4"/>
    <dgm:cxn modelId="{A1D92E79-6A02-42AB-BA0F-D74863CD70B3}" type="presParOf" srcId="{B9BA00D2-3DCE-4966-AF7D-7E312B0646F0}" destId="{6E8C654E-E047-4818-BD2D-280C61F1D43A}" srcOrd="0" destOrd="0" presId="urn:microsoft.com/office/officeart/2005/8/layout/bProcess4"/>
    <dgm:cxn modelId="{5F69B1A4-C72D-4481-912C-965671786F08}" type="presParOf" srcId="{B9BA00D2-3DCE-4966-AF7D-7E312B0646F0}" destId="{40AD4A6C-A95F-430A-B7B9-2B767CEBF30E}" srcOrd="1" destOrd="0" presId="urn:microsoft.com/office/officeart/2005/8/layout/bProcess4"/>
    <dgm:cxn modelId="{72ECB3B3-AAA8-47B3-8E57-04374B0BBF66}" type="presParOf" srcId="{A44D9E36-E7AD-4884-B10D-28334259D5AE}" destId="{2FB4F62C-B85D-455C-B16A-B482C03622E9}" srcOrd="1" destOrd="0" presId="urn:microsoft.com/office/officeart/2005/8/layout/bProcess4"/>
    <dgm:cxn modelId="{413F06E2-0617-41FB-9B69-95DCAEB0E28B}" type="presParOf" srcId="{A44D9E36-E7AD-4884-B10D-28334259D5AE}" destId="{77D34BB5-04B2-404D-896C-F5BBE4D419E0}" srcOrd="2" destOrd="0" presId="urn:microsoft.com/office/officeart/2005/8/layout/bProcess4"/>
    <dgm:cxn modelId="{A7B017B7-9CE4-44BD-A644-D87ADF5F1B81}" type="presParOf" srcId="{77D34BB5-04B2-404D-896C-F5BBE4D419E0}" destId="{4723DCF5-D61C-4CCA-8BF4-8238AAC7138F}" srcOrd="0" destOrd="0" presId="urn:microsoft.com/office/officeart/2005/8/layout/bProcess4"/>
    <dgm:cxn modelId="{D53A2E8B-0F82-41EA-A370-885B7433116E}" type="presParOf" srcId="{77D34BB5-04B2-404D-896C-F5BBE4D419E0}" destId="{81D4A709-46F5-4644-A6E4-9D47AFD36CAA}" srcOrd="1" destOrd="0" presId="urn:microsoft.com/office/officeart/2005/8/layout/bProcess4"/>
    <dgm:cxn modelId="{1401E624-6294-4984-AA70-76E7CE7DC33F}" type="presParOf" srcId="{A44D9E36-E7AD-4884-B10D-28334259D5AE}" destId="{BD6EFBC6-F166-488F-8081-551404A5CBEA}" srcOrd="3" destOrd="0" presId="urn:microsoft.com/office/officeart/2005/8/layout/bProcess4"/>
    <dgm:cxn modelId="{E964DB07-52CB-49D2-85D9-235BCF353693}" type="presParOf" srcId="{A44D9E36-E7AD-4884-B10D-28334259D5AE}" destId="{AC4AC102-F604-49DE-AD9F-9A7CA3353519}" srcOrd="4" destOrd="0" presId="urn:microsoft.com/office/officeart/2005/8/layout/bProcess4"/>
    <dgm:cxn modelId="{CB30A0BA-5EAA-402C-8532-9E77743B4F78}" type="presParOf" srcId="{AC4AC102-F604-49DE-AD9F-9A7CA3353519}" destId="{1C69D952-7C54-4B4D-A4B6-9A1E852CAB2E}" srcOrd="0" destOrd="0" presId="urn:microsoft.com/office/officeart/2005/8/layout/bProcess4"/>
    <dgm:cxn modelId="{402F8FD1-730D-49C9-B893-5AA2453EDC9E}" type="presParOf" srcId="{AC4AC102-F604-49DE-AD9F-9A7CA3353519}" destId="{9937A93C-9431-45A7-A821-2358A797C39D}" srcOrd="1" destOrd="0" presId="urn:microsoft.com/office/officeart/2005/8/layout/bProcess4"/>
    <dgm:cxn modelId="{B7A6D868-A3AC-4ADC-9F6D-87D03CEAA59E}" type="presParOf" srcId="{A44D9E36-E7AD-4884-B10D-28334259D5AE}" destId="{3715BF90-BD35-479A-8D9B-B0EF74EB61DD}" srcOrd="5" destOrd="0" presId="urn:microsoft.com/office/officeart/2005/8/layout/bProcess4"/>
    <dgm:cxn modelId="{27724D41-B5EE-4B2E-AE51-8A71575BD38D}" type="presParOf" srcId="{A44D9E36-E7AD-4884-B10D-28334259D5AE}" destId="{8D1387AD-6EDB-45AA-A608-DFF4AB946AAC}" srcOrd="6" destOrd="0" presId="urn:microsoft.com/office/officeart/2005/8/layout/bProcess4"/>
    <dgm:cxn modelId="{06745D42-5EDF-429E-811D-0B1080C056D2}" type="presParOf" srcId="{8D1387AD-6EDB-45AA-A608-DFF4AB946AAC}" destId="{6176AB0C-AA86-4362-A128-5AB6F3846459}" srcOrd="0" destOrd="0" presId="urn:microsoft.com/office/officeart/2005/8/layout/bProcess4"/>
    <dgm:cxn modelId="{F43C0500-E269-4FA9-B21B-E2641B3446FE}" type="presParOf" srcId="{8D1387AD-6EDB-45AA-A608-DFF4AB946AAC}" destId="{E43EF852-D01D-4205-AAD0-F4EBEBBB0DC8}" srcOrd="1" destOrd="0" presId="urn:microsoft.com/office/officeart/2005/8/layout/bProcess4"/>
    <dgm:cxn modelId="{BCE097CE-19C6-4699-ABFF-93231705FD42}" type="presParOf" srcId="{A44D9E36-E7AD-4884-B10D-28334259D5AE}" destId="{BF5D30D0-F0C7-449D-9EE1-454B0684DFDE}" srcOrd="7" destOrd="0" presId="urn:microsoft.com/office/officeart/2005/8/layout/bProcess4"/>
    <dgm:cxn modelId="{E414712E-B3E3-4A61-84DC-9EB0760155A0}" type="presParOf" srcId="{A44D9E36-E7AD-4884-B10D-28334259D5AE}" destId="{22E7B712-6277-48D6-B19B-B3B1CC46E1ED}" srcOrd="8" destOrd="0" presId="urn:microsoft.com/office/officeart/2005/8/layout/bProcess4"/>
    <dgm:cxn modelId="{F6F6A1B4-BBB5-45F3-9F0D-E259A8E69586}" type="presParOf" srcId="{22E7B712-6277-48D6-B19B-B3B1CC46E1ED}" destId="{143B0CDD-8496-492A-9B69-347B86E7325D}" srcOrd="0" destOrd="0" presId="urn:microsoft.com/office/officeart/2005/8/layout/bProcess4"/>
    <dgm:cxn modelId="{6D8DE338-331C-4AE0-8CFC-6E1C7A1DD97F}" type="presParOf" srcId="{22E7B712-6277-48D6-B19B-B3B1CC46E1ED}" destId="{8D82E255-C1A2-475B-80E5-F87C53F05E72}" srcOrd="1" destOrd="0" presId="urn:microsoft.com/office/officeart/2005/8/layout/bProcess4"/>
    <dgm:cxn modelId="{09B07F4A-0C6C-4CBD-8BEA-854411CC2F45}" type="presParOf" srcId="{A44D9E36-E7AD-4884-B10D-28334259D5AE}" destId="{6EF308A9-3EB7-4215-B65D-D0F3F93632EA}" srcOrd="9" destOrd="0" presId="urn:microsoft.com/office/officeart/2005/8/layout/bProcess4"/>
    <dgm:cxn modelId="{B60B2774-FC86-4EFB-B0F5-342B739C500A}" type="presParOf" srcId="{A44D9E36-E7AD-4884-B10D-28334259D5AE}" destId="{06AAFA7B-DE31-4FE4-9CCD-EB6291C5E02C}" srcOrd="10" destOrd="0" presId="urn:microsoft.com/office/officeart/2005/8/layout/bProcess4"/>
    <dgm:cxn modelId="{0D9767E5-E753-4025-B5AA-2B4F1184ECCE}" type="presParOf" srcId="{06AAFA7B-DE31-4FE4-9CCD-EB6291C5E02C}" destId="{782CC29D-FE86-4B5C-B612-F62D8C74E12C}" srcOrd="0" destOrd="0" presId="urn:microsoft.com/office/officeart/2005/8/layout/bProcess4"/>
    <dgm:cxn modelId="{AA488C4A-B7D5-429C-91D1-AB76F735E40B}" type="presParOf" srcId="{06AAFA7B-DE31-4FE4-9CCD-EB6291C5E02C}" destId="{A0B77E90-D22A-4320-958B-7FE596043135}" srcOrd="1" destOrd="0" presId="urn:microsoft.com/office/officeart/2005/8/layout/bProcess4"/>
    <dgm:cxn modelId="{5B86BD61-C46B-4CE4-9826-11CFAB21D714}" type="presParOf" srcId="{A44D9E36-E7AD-4884-B10D-28334259D5AE}" destId="{F4D75044-AA1D-401B-8743-D73B0FFACC13}" srcOrd="11" destOrd="0" presId="urn:microsoft.com/office/officeart/2005/8/layout/bProcess4"/>
    <dgm:cxn modelId="{0BBD127D-10EA-4039-B9D8-7D0C56D85DC1}" type="presParOf" srcId="{A44D9E36-E7AD-4884-B10D-28334259D5AE}" destId="{361EADE9-9903-4F19-92CA-519FF42D0C6A}" srcOrd="12" destOrd="0" presId="urn:microsoft.com/office/officeart/2005/8/layout/bProcess4"/>
    <dgm:cxn modelId="{98CE212C-D593-4734-AEB7-311166E68F6F}" type="presParOf" srcId="{361EADE9-9903-4F19-92CA-519FF42D0C6A}" destId="{092E2498-4BC2-46D0-B04C-B1747FD94442}" srcOrd="0" destOrd="0" presId="urn:microsoft.com/office/officeart/2005/8/layout/bProcess4"/>
    <dgm:cxn modelId="{E1337723-AE96-4115-AEC9-6B3A2D554B3C}" type="presParOf" srcId="{361EADE9-9903-4F19-92CA-519FF42D0C6A}" destId="{60C9F4E3-B87D-417F-B36A-B0584848967A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A6D89E5-7B61-4F6E-B689-DB50706DA34A}" type="doc">
      <dgm:prSet loTypeId="urn:microsoft.com/office/officeart/2005/8/layout/l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8119E935-0D50-4394-A5E8-8593BB56E463}">
      <dgm:prSet phldrT="[Texto]"/>
      <dgm:spPr/>
      <dgm:t>
        <a:bodyPr/>
        <a:lstStyle/>
        <a:p>
          <a:r>
            <a:rPr lang="es-CO" dirty="0" smtClean="0"/>
            <a:t>Corrosivos</a:t>
          </a:r>
          <a:endParaRPr lang="es-CO" dirty="0"/>
        </a:p>
      </dgm:t>
    </dgm:pt>
    <dgm:pt modelId="{2E1688C9-8373-4E81-818A-0CE692F2CF94}" type="parTrans" cxnId="{A1829D33-3DFD-45F1-A2EB-B89830E18BE0}">
      <dgm:prSet/>
      <dgm:spPr/>
      <dgm:t>
        <a:bodyPr/>
        <a:lstStyle/>
        <a:p>
          <a:endParaRPr lang="es-CO"/>
        </a:p>
      </dgm:t>
    </dgm:pt>
    <dgm:pt modelId="{8D41BD22-D73C-413C-95DA-B4F304A4C3DC}" type="sibTrans" cxnId="{A1829D33-3DFD-45F1-A2EB-B89830E18BE0}">
      <dgm:prSet/>
      <dgm:spPr/>
      <dgm:t>
        <a:bodyPr/>
        <a:lstStyle/>
        <a:p>
          <a:endParaRPr lang="es-CO"/>
        </a:p>
      </dgm:t>
    </dgm:pt>
    <dgm:pt modelId="{F9C18230-1384-4F98-B7BF-9128C0EBB87E}">
      <dgm:prSet phldrT="[Texto]"/>
      <dgm:spPr/>
      <dgm:t>
        <a:bodyPr/>
        <a:lstStyle/>
        <a:p>
          <a:r>
            <a:rPr lang="es-CO" dirty="0" smtClean="0"/>
            <a:t>Genera daños en los tejidos</a:t>
          </a:r>
          <a:endParaRPr lang="es-CO" dirty="0"/>
        </a:p>
      </dgm:t>
    </dgm:pt>
    <dgm:pt modelId="{CA6005DF-9984-4113-8DC6-31B8106A02ED}" type="parTrans" cxnId="{2C13EF43-897C-4FEF-9855-F58D7AC686E8}">
      <dgm:prSet/>
      <dgm:spPr/>
      <dgm:t>
        <a:bodyPr/>
        <a:lstStyle/>
        <a:p>
          <a:endParaRPr lang="es-CO"/>
        </a:p>
      </dgm:t>
    </dgm:pt>
    <dgm:pt modelId="{3AF5452D-C03F-47C1-82F0-098578D53756}" type="sibTrans" cxnId="{2C13EF43-897C-4FEF-9855-F58D7AC686E8}">
      <dgm:prSet/>
      <dgm:spPr/>
      <dgm:t>
        <a:bodyPr/>
        <a:lstStyle/>
        <a:p>
          <a:endParaRPr lang="es-CO"/>
        </a:p>
      </dgm:t>
    </dgm:pt>
    <dgm:pt modelId="{30CEA7DF-11C9-412E-9B1D-8A76CFDBB42A}">
      <dgm:prSet phldrT="[Texto]"/>
      <dgm:spPr/>
      <dgm:t>
        <a:bodyPr/>
        <a:lstStyle/>
        <a:p>
          <a:r>
            <a:rPr lang="es-CO" dirty="0" smtClean="0"/>
            <a:t>Daño a materiales</a:t>
          </a:r>
          <a:endParaRPr lang="es-CO" dirty="0"/>
        </a:p>
      </dgm:t>
    </dgm:pt>
    <dgm:pt modelId="{E224D247-00C4-44E6-8892-F1EE90CE002C}" type="parTrans" cxnId="{D5760337-ABB4-45D4-AD1D-C50D068DFC08}">
      <dgm:prSet/>
      <dgm:spPr/>
      <dgm:t>
        <a:bodyPr/>
        <a:lstStyle/>
        <a:p>
          <a:endParaRPr lang="es-CO"/>
        </a:p>
      </dgm:t>
    </dgm:pt>
    <dgm:pt modelId="{FC5143BB-595E-48A1-AAFF-DDF4ECAAAF72}" type="sibTrans" cxnId="{D5760337-ABB4-45D4-AD1D-C50D068DFC08}">
      <dgm:prSet/>
      <dgm:spPr/>
      <dgm:t>
        <a:bodyPr/>
        <a:lstStyle/>
        <a:p>
          <a:endParaRPr lang="es-CO"/>
        </a:p>
      </dgm:t>
    </dgm:pt>
    <dgm:pt modelId="{E636D6E0-0E4E-4D38-8027-D0D206706E5E}">
      <dgm:prSet phldrT="[Texto]"/>
      <dgm:spPr/>
      <dgm:t>
        <a:bodyPr/>
        <a:lstStyle/>
        <a:p>
          <a:r>
            <a:rPr lang="es-CO" dirty="0" smtClean="0"/>
            <a:t>Reactivos</a:t>
          </a:r>
          <a:endParaRPr lang="es-CO" dirty="0"/>
        </a:p>
      </dgm:t>
    </dgm:pt>
    <dgm:pt modelId="{E7342F7A-0EC1-4B01-A3B1-C6A6BF3FD766}" type="parTrans" cxnId="{A7D9C7FC-D4C6-4446-A0F5-80F39AB455A9}">
      <dgm:prSet/>
      <dgm:spPr/>
      <dgm:t>
        <a:bodyPr/>
        <a:lstStyle/>
        <a:p>
          <a:endParaRPr lang="es-CO"/>
        </a:p>
      </dgm:t>
    </dgm:pt>
    <dgm:pt modelId="{51C209FE-FCB8-4203-AF6E-E2A12A8DBD5B}" type="sibTrans" cxnId="{A7D9C7FC-D4C6-4446-A0F5-80F39AB455A9}">
      <dgm:prSet/>
      <dgm:spPr/>
      <dgm:t>
        <a:bodyPr/>
        <a:lstStyle/>
        <a:p>
          <a:endParaRPr lang="es-CO"/>
        </a:p>
      </dgm:t>
    </dgm:pt>
    <dgm:pt modelId="{E0EC3A87-E876-40A9-B047-A0C73A1DC4D0}">
      <dgm:prSet phldrT="[Texto]"/>
      <dgm:spPr/>
      <dgm:t>
        <a:bodyPr/>
        <a:lstStyle/>
        <a:p>
          <a:r>
            <a:rPr lang="es-CO" dirty="0" smtClean="0"/>
            <a:t>En contacto con otros</a:t>
          </a:r>
          <a:endParaRPr lang="es-CO" dirty="0"/>
        </a:p>
      </dgm:t>
    </dgm:pt>
    <dgm:pt modelId="{FB009491-9636-4555-842B-BAD642619BAA}" type="parTrans" cxnId="{8BF3552E-037F-433F-91BA-5C3E06BB4FD3}">
      <dgm:prSet/>
      <dgm:spPr/>
      <dgm:t>
        <a:bodyPr/>
        <a:lstStyle/>
        <a:p>
          <a:endParaRPr lang="es-CO"/>
        </a:p>
      </dgm:t>
    </dgm:pt>
    <dgm:pt modelId="{7DE819BC-4752-4113-A834-CB844E713B1C}" type="sibTrans" cxnId="{8BF3552E-037F-433F-91BA-5C3E06BB4FD3}">
      <dgm:prSet/>
      <dgm:spPr/>
      <dgm:t>
        <a:bodyPr/>
        <a:lstStyle/>
        <a:p>
          <a:endParaRPr lang="es-CO"/>
        </a:p>
      </dgm:t>
    </dgm:pt>
    <dgm:pt modelId="{55FBABBC-EB6F-49A9-A166-B6B6F4AC089C}">
      <dgm:prSet phldrT="[Texto]"/>
      <dgm:spPr/>
      <dgm:t>
        <a:bodyPr/>
        <a:lstStyle/>
        <a:p>
          <a:r>
            <a:rPr lang="es-CO" dirty="0" smtClean="0"/>
            <a:t>Gases, vapores y humos</a:t>
          </a:r>
          <a:endParaRPr lang="es-CO" dirty="0"/>
        </a:p>
      </dgm:t>
    </dgm:pt>
    <dgm:pt modelId="{7D5C4F7C-A0A2-4F48-BF2E-34DF274D4EB5}" type="parTrans" cxnId="{4569804E-246C-4A2A-8D8E-03CF9C0F0387}">
      <dgm:prSet/>
      <dgm:spPr/>
      <dgm:t>
        <a:bodyPr/>
        <a:lstStyle/>
        <a:p>
          <a:endParaRPr lang="es-CO"/>
        </a:p>
      </dgm:t>
    </dgm:pt>
    <dgm:pt modelId="{3DF7CFD5-9DB8-4086-90C2-C4366BA68DD3}" type="sibTrans" cxnId="{4569804E-246C-4A2A-8D8E-03CF9C0F0387}">
      <dgm:prSet/>
      <dgm:spPr/>
      <dgm:t>
        <a:bodyPr/>
        <a:lstStyle/>
        <a:p>
          <a:endParaRPr lang="es-CO"/>
        </a:p>
      </dgm:t>
    </dgm:pt>
    <dgm:pt modelId="{87FF4DF6-5F00-498E-9CF3-F59BA958D187}">
      <dgm:prSet phldrT="[Texto]"/>
      <dgm:spPr/>
      <dgm:t>
        <a:bodyPr/>
        <a:lstStyle/>
        <a:p>
          <a:r>
            <a:rPr lang="es-CO" dirty="0" smtClean="0"/>
            <a:t>Explosivo</a:t>
          </a:r>
          <a:endParaRPr lang="es-CO" dirty="0"/>
        </a:p>
      </dgm:t>
    </dgm:pt>
    <dgm:pt modelId="{AEF73C33-E044-495B-A358-9537B1A64B2E}" type="parTrans" cxnId="{56F6CE3D-2A67-4F17-9FBE-2E2DE850F9BA}">
      <dgm:prSet/>
      <dgm:spPr/>
      <dgm:t>
        <a:bodyPr/>
        <a:lstStyle/>
        <a:p>
          <a:endParaRPr lang="es-CO"/>
        </a:p>
      </dgm:t>
    </dgm:pt>
    <dgm:pt modelId="{CF86EFE2-D895-4903-B24F-8C64B772333F}" type="sibTrans" cxnId="{56F6CE3D-2A67-4F17-9FBE-2E2DE850F9BA}">
      <dgm:prSet/>
      <dgm:spPr/>
      <dgm:t>
        <a:bodyPr/>
        <a:lstStyle/>
        <a:p>
          <a:endParaRPr lang="es-CO"/>
        </a:p>
      </dgm:t>
    </dgm:pt>
    <dgm:pt modelId="{2C58D676-3403-40ED-ABE7-40CE19710969}">
      <dgm:prSet phldrT="[Texto]"/>
      <dgm:spPr/>
      <dgm:t>
        <a:bodyPr/>
        <a:lstStyle/>
        <a:p>
          <a:r>
            <a:rPr lang="es-CO" dirty="0" smtClean="0"/>
            <a:t>Forma mezclas explosivas con el agua</a:t>
          </a:r>
          <a:endParaRPr lang="es-CO" dirty="0"/>
        </a:p>
      </dgm:t>
    </dgm:pt>
    <dgm:pt modelId="{0213DEC9-8F4B-4BA4-BB22-85987FB226E2}" type="parTrans" cxnId="{368B1D84-6880-44CF-980F-9EB6EA277BF1}">
      <dgm:prSet/>
      <dgm:spPr/>
      <dgm:t>
        <a:bodyPr/>
        <a:lstStyle/>
        <a:p>
          <a:endParaRPr lang="es-CO"/>
        </a:p>
      </dgm:t>
    </dgm:pt>
    <dgm:pt modelId="{1FFDCA56-E766-4C34-BD17-07CAD05647EE}" type="sibTrans" cxnId="{368B1D84-6880-44CF-980F-9EB6EA277BF1}">
      <dgm:prSet/>
      <dgm:spPr/>
      <dgm:t>
        <a:bodyPr/>
        <a:lstStyle/>
        <a:p>
          <a:endParaRPr lang="es-CO"/>
        </a:p>
      </dgm:t>
    </dgm:pt>
    <dgm:pt modelId="{BDF50AE0-93A8-4FB1-A675-863B3AC869D2}">
      <dgm:prSet phldrT="[Texto]"/>
      <dgm:spPr/>
      <dgm:t>
        <a:bodyPr/>
        <a:lstStyle/>
        <a:p>
          <a:r>
            <a:rPr lang="es-CO" dirty="0" smtClean="0"/>
            <a:t>Ser explosiva o pirotécnica </a:t>
          </a:r>
          <a:endParaRPr lang="es-CO" dirty="0"/>
        </a:p>
      </dgm:t>
    </dgm:pt>
    <dgm:pt modelId="{6491642C-B0CF-43C6-8197-8A48F042FDB5}" type="parTrans" cxnId="{B20050AB-FD29-49E4-8268-848FC1EFC0D6}">
      <dgm:prSet/>
      <dgm:spPr/>
      <dgm:t>
        <a:bodyPr/>
        <a:lstStyle/>
        <a:p>
          <a:endParaRPr lang="es-CO"/>
        </a:p>
      </dgm:t>
    </dgm:pt>
    <dgm:pt modelId="{D372AB7F-BDC5-4986-B65D-AA9D0F86DA30}" type="sibTrans" cxnId="{B20050AB-FD29-49E4-8268-848FC1EFC0D6}">
      <dgm:prSet/>
      <dgm:spPr/>
      <dgm:t>
        <a:bodyPr/>
        <a:lstStyle/>
        <a:p>
          <a:endParaRPr lang="es-CO"/>
        </a:p>
      </dgm:t>
    </dgm:pt>
    <dgm:pt modelId="{7F2D8961-5624-4FDF-A9CA-BAE4F571AC13}">
      <dgm:prSet/>
      <dgm:spPr/>
      <dgm:t>
        <a:bodyPr/>
        <a:lstStyle/>
        <a:p>
          <a:r>
            <a:rPr lang="es-CO" dirty="0" smtClean="0"/>
            <a:t>pH&lt; o = a 2 </a:t>
          </a:r>
          <a:r>
            <a:rPr lang="es-CO" dirty="0" err="1" smtClean="0"/>
            <a:t>ó</a:t>
          </a:r>
          <a:r>
            <a:rPr lang="es-CO" dirty="0" smtClean="0"/>
            <a:t> &gt; a 12.5 </a:t>
          </a:r>
          <a:r>
            <a:rPr lang="es-CO" dirty="0" err="1" smtClean="0"/>
            <a:t>uni</a:t>
          </a:r>
          <a:endParaRPr lang="es-CO" dirty="0"/>
        </a:p>
      </dgm:t>
    </dgm:pt>
    <dgm:pt modelId="{287AC41E-39AD-496A-B370-60995FFCB081}" type="parTrans" cxnId="{D7E1E19C-DE58-4A41-9478-4706D50FDF25}">
      <dgm:prSet/>
      <dgm:spPr/>
      <dgm:t>
        <a:bodyPr/>
        <a:lstStyle/>
        <a:p>
          <a:endParaRPr lang="es-CO"/>
        </a:p>
      </dgm:t>
    </dgm:pt>
    <dgm:pt modelId="{E355D752-F549-4D0D-84AB-958C259E9A33}" type="sibTrans" cxnId="{D7E1E19C-DE58-4A41-9478-4706D50FDF25}">
      <dgm:prSet/>
      <dgm:spPr/>
      <dgm:t>
        <a:bodyPr/>
        <a:lstStyle/>
        <a:p>
          <a:endParaRPr lang="es-CO"/>
        </a:p>
      </dgm:t>
    </dgm:pt>
    <dgm:pt modelId="{ADE4C174-132E-4C81-ACE8-DE0F5D80ECBF}">
      <dgm:prSet/>
      <dgm:spPr/>
      <dgm:t>
        <a:bodyPr/>
        <a:lstStyle/>
        <a:p>
          <a:r>
            <a:rPr lang="es-CO" dirty="0" smtClean="0"/>
            <a:t>Liquido o acuoso</a:t>
          </a:r>
          <a:endParaRPr lang="es-CO" dirty="0"/>
        </a:p>
      </dgm:t>
    </dgm:pt>
    <dgm:pt modelId="{F5241DFA-727A-4ADE-946B-5A1B46600E49}" type="parTrans" cxnId="{A2F9820E-C683-483D-A69F-48C56234A564}">
      <dgm:prSet/>
      <dgm:spPr/>
      <dgm:t>
        <a:bodyPr/>
        <a:lstStyle/>
        <a:p>
          <a:endParaRPr lang="es-CO"/>
        </a:p>
      </dgm:t>
    </dgm:pt>
    <dgm:pt modelId="{8DD6AB34-8516-41FE-8E8E-8D42425A07D8}" type="sibTrans" cxnId="{A2F9820E-C683-483D-A69F-48C56234A564}">
      <dgm:prSet/>
      <dgm:spPr/>
      <dgm:t>
        <a:bodyPr/>
        <a:lstStyle/>
        <a:p>
          <a:endParaRPr lang="es-CO"/>
        </a:p>
      </dgm:t>
    </dgm:pt>
    <dgm:pt modelId="{3BBCD9C5-7212-4FA8-BAF0-6392C7298CE5}">
      <dgm:prSet/>
      <dgm:spPr/>
      <dgm:t>
        <a:bodyPr/>
        <a:lstStyle/>
        <a:p>
          <a:r>
            <a:rPr lang="es-CO" dirty="0" smtClean="0"/>
            <a:t>Daños a la salud humana</a:t>
          </a:r>
          <a:endParaRPr lang="es-CO" dirty="0"/>
        </a:p>
      </dgm:t>
    </dgm:pt>
    <dgm:pt modelId="{FFDE88AD-F31C-4B8F-953C-C7D46FDA331B}" type="parTrans" cxnId="{544AE851-BE5A-4238-B3FC-C1FCD2496C46}">
      <dgm:prSet/>
      <dgm:spPr/>
      <dgm:t>
        <a:bodyPr/>
        <a:lstStyle/>
        <a:p>
          <a:endParaRPr lang="es-CO"/>
        </a:p>
      </dgm:t>
    </dgm:pt>
    <dgm:pt modelId="{400541B3-1AE4-46BF-A4A2-18183D67D7E7}" type="sibTrans" cxnId="{544AE851-BE5A-4238-B3FC-C1FCD2496C46}">
      <dgm:prSet/>
      <dgm:spPr/>
      <dgm:t>
        <a:bodyPr/>
        <a:lstStyle/>
        <a:p>
          <a:endParaRPr lang="es-CO"/>
        </a:p>
      </dgm:t>
    </dgm:pt>
    <dgm:pt modelId="{3E253FDF-567C-4890-BD5A-94704F24D582}">
      <dgm:prSet/>
      <dgm:spPr/>
      <dgm:t>
        <a:bodyPr/>
        <a:lstStyle/>
        <a:p>
          <a:r>
            <a:rPr lang="es-CO" dirty="0" smtClean="0"/>
            <a:t>Daños al ambiente (agua)</a:t>
          </a:r>
          <a:endParaRPr lang="es-CO" dirty="0"/>
        </a:p>
      </dgm:t>
    </dgm:pt>
    <dgm:pt modelId="{82CAA60B-6DEF-49CF-8A0D-08C01428672C}" type="parTrans" cxnId="{78755799-027F-40A3-AC67-BB7C865EDBDF}">
      <dgm:prSet/>
      <dgm:spPr/>
      <dgm:t>
        <a:bodyPr/>
        <a:lstStyle/>
        <a:p>
          <a:endParaRPr lang="es-CO"/>
        </a:p>
      </dgm:t>
    </dgm:pt>
    <dgm:pt modelId="{E7D5024D-DBBB-4333-97E5-E9FD1107D590}" type="sibTrans" cxnId="{78755799-027F-40A3-AC67-BB7C865EDBDF}">
      <dgm:prSet/>
      <dgm:spPr/>
      <dgm:t>
        <a:bodyPr/>
        <a:lstStyle/>
        <a:p>
          <a:endParaRPr lang="es-CO"/>
        </a:p>
      </dgm:t>
    </dgm:pt>
    <dgm:pt modelId="{2846EDE9-0826-4761-AE29-F43CD83618C2}">
      <dgm:prSet/>
      <dgm:spPr/>
      <dgm:t>
        <a:bodyPr/>
        <a:lstStyle/>
        <a:p>
          <a:r>
            <a:rPr lang="es-CO" dirty="0" smtClean="0"/>
            <a:t>Provoca combustión</a:t>
          </a:r>
          <a:endParaRPr lang="es-CO" dirty="0"/>
        </a:p>
      </dgm:t>
    </dgm:pt>
    <dgm:pt modelId="{0C545663-6144-4150-A222-76472AAAB1CC}" type="parTrans" cxnId="{94954FF9-DF9A-4066-A996-355568C2307E}">
      <dgm:prSet/>
      <dgm:spPr/>
      <dgm:t>
        <a:bodyPr/>
        <a:lstStyle/>
        <a:p>
          <a:endParaRPr lang="es-CO"/>
        </a:p>
      </dgm:t>
    </dgm:pt>
    <dgm:pt modelId="{62DE810B-6EC2-41F5-AAC7-ABEED3EA0862}" type="sibTrans" cxnId="{94954FF9-DF9A-4066-A996-355568C2307E}">
      <dgm:prSet/>
      <dgm:spPr/>
      <dgm:t>
        <a:bodyPr/>
        <a:lstStyle/>
        <a:p>
          <a:endParaRPr lang="es-CO"/>
        </a:p>
      </dgm:t>
    </dgm:pt>
    <dgm:pt modelId="{F3070E38-719F-4C35-A0F5-231F7B41B216}">
      <dgm:prSet/>
      <dgm:spPr/>
      <dgm:t>
        <a:bodyPr/>
        <a:lstStyle/>
        <a:p>
          <a:r>
            <a:rPr lang="es-CO" dirty="0" smtClean="0"/>
            <a:t>Temperatura 25 °C</a:t>
          </a:r>
          <a:endParaRPr lang="es-CO" dirty="0"/>
        </a:p>
      </dgm:t>
    </dgm:pt>
    <dgm:pt modelId="{162CDF8E-8408-4B57-BE0F-D1E30B190575}" type="parTrans" cxnId="{3A1C9D1E-1D92-4FD0-8A99-036205A49AF6}">
      <dgm:prSet/>
      <dgm:spPr/>
      <dgm:t>
        <a:bodyPr/>
        <a:lstStyle/>
        <a:p>
          <a:endParaRPr lang="es-CO"/>
        </a:p>
      </dgm:t>
    </dgm:pt>
    <dgm:pt modelId="{2133010B-F9A1-45EE-879B-F0A8CC9EBDA9}" type="sibTrans" cxnId="{3A1C9D1E-1D92-4FD0-8A99-036205A49AF6}">
      <dgm:prSet/>
      <dgm:spPr/>
      <dgm:t>
        <a:bodyPr/>
        <a:lstStyle/>
        <a:p>
          <a:endParaRPr lang="es-CO"/>
        </a:p>
      </dgm:t>
    </dgm:pt>
    <dgm:pt modelId="{718FD44F-D84A-48F8-94AD-5020F77103F4}">
      <dgm:prSet/>
      <dgm:spPr/>
      <dgm:t>
        <a:bodyPr/>
        <a:lstStyle/>
        <a:p>
          <a:r>
            <a:rPr lang="es-CO" dirty="0" smtClean="0"/>
            <a:t>Presión atmosférica de 1.0</a:t>
          </a:r>
          <a:endParaRPr lang="es-CO" dirty="0"/>
        </a:p>
      </dgm:t>
    </dgm:pt>
    <dgm:pt modelId="{C78C7158-4F52-46EF-AE5C-6AA91EF10450}" type="parTrans" cxnId="{646E4098-29E0-4044-BFE6-69DA4BBB7B45}">
      <dgm:prSet/>
      <dgm:spPr/>
      <dgm:t>
        <a:bodyPr/>
        <a:lstStyle/>
        <a:p>
          <a:endParaRPr lang="es-CO"/>
        </a:p>
      </dgm:t>
    </dgm:pt>
    <dgm:pt modelId="{AAEB7350-302B-4030-9A7D-A35EEF0B6B18}" type="sibTrans" cxnId="{646E4098-29E0-4044-BFE6-69DA4BBB7B45}">
      <dgm:prSet/>
      <dgm:spPr/>
      <dgm:t>
        <a:bodyPr/>
        <a:lstStyle/>
        <a:p>
          <a:endParaRPr lang="es-CO"/>
        </a:p>
      </dgm:t>
    </dgm:pt>
    <dgm:pt modelId="{5DB64812-FBB4-44F5-9B95-87E09A0D1831}">
      <dgm:prSet/>
      <dgm:spPr/>
      <dgm:t>
        <a:bodyPr/>
        <a:lstStyle/>
        <a:p>
          <a:r>
            <a:rPr lang="es-CO" dirty="0" smtClean="0"/>
            <a:t>Inflamable</a:t>
          </a:r>
          <a:endParaRPr lang="es-CO" dirty="0"/>
        </a:p>
      </dgm:t>
    </dgm:pt>
    <dgm:pt modelId="{A9A81936-2949-4B62-8397-606FF2FD7A77}" type="parTrans" cxnId="{2F07834E-885A-42FB-8247-E5E5FDDE083B}">
      <dgm:prSet/>
      <dgm:spPr/>
      <dgm:t>
        <a:bodyPr/>
        <a:lstStyle/>
        <a:p>
          <a:endParaRPr lang="es-CO"/>
        </a:p>
      </dgm:t>
    </dgm:pt>
    <dgm:pt modelId="{DDE8371B-2F30-4E9A-9E25-7AA6AE26DEFB}" type="sibTrans" cxnId="{2F07834E-885A-42FB-8247-E5E5FDDE083B}">
      <dgm:prSet/>
      <dgm:spPr/>
      <dgm:t>
        <a:bodyPr/>
        <a:lstStyle/>
        <a:p>
          <a:endParaRPr lang="es-CO"/>
        </a:p>
      </dgm:t>
    </dgm:pt>
    <dgm:pt modelId="{4B509AD6-6657-495C-B506-E0DFF41830F6}">
      <dgm:prSet/>
      <dgm:spPr/>
      <dgm:t>
        <a:bodyPr/>
        <a:lstStyle/>
        <a:p>
          <a:r>
            <a:rPr lang="es-CO" dirty="0" smtClean="0"/>
            <a:t>Fuente de ignición</a:t>
          </a:r>
          <a:endParaRPr lang="es-CO" dirty="0"/>
        </a:p>
      </dgm:t>
    </dgm:pt>
    <dgm:pt modelId="{B0D632AD-1380-41DA-A925-CC1BDC8737A0}" type="parTrans" cxnId="{75D818B0-2496-4FA3-A662-00AF24AB4476}">
      <dgm:prSet/>
      <dgm:spPr/>
      <dgm:t>
        <a:bodyPr/>
        <a:lstStyle/>
        <a:p>
          <a:endParaRPr lang="es-CO"/>
        </a:p>
      </dgm:t>
    </dgm:pt>
    <dgm:pt modelId="{453FAD7A-E407-427A-90F6-A85D46E4C497}" type="sibTrans" cxnId="{75D818B0-2496-4FA3-A662-00AF24AB4476}">
      <dgm:prSet/>
      <dgm:spPr/>
      <dgm:t>
        <a:bodyPr/>
        <a:lstStyle/>
        <a:p>
          <a:endParaRPr lang="es-CO"/>
        </a:p>
      </dgm:t>
    </dgm:pt>
    <dgm:pt modelId="{79BE96AB-39CC-4EC5-903B-4B7A8E2D5940}">
      <dgm:prSet/>
      <dgm:spPr/>
      <dgm:t>
        <a:bodyPr/>
        <a:lstStyle/>
        <a:p>
          <a:r>
            <a:rPr lang="es-CO" dirty="0" smtClean="0"/>
            <a:t>Ser gas a 20°C</a:t>
          </a:r>
          <a:endParaRPr lang="es-CO" dirty="0"/>
        </a:p>
      </dgm:t>
    </dgm:pt>
    <dgm:pt modelId="{FF7DEACA-C6B2-4E11-9CBA-B9D8547FB0D5}" type="parTrans" cxnId="{91D9EEC0-F479-4807-BEFA-F53E71AE43F4}">
      <dgm:prSet/>
      <dgm:spPr/>
      <dgm:t>
        <a:bodyPr/>
        <a:lstStyle/>
        <a:p>
          <a:endParaRPr lang="es-CO"/>
        </a:p>
      </dgm:t>
    </dgm:pt>
    <dgm:pt modelId="{2734BAE3-FF74-4B97-AF1F-870F12E73EEE}" type="sibTrans" cxnId="{91D9EEC0-F479-4807-BEFA-F53E71AE43F4}">
      <dgm:prSet/>
      <dgm:spPr/>
      <dgm:t>
        <a:bodyPr/>
        <a:lstStyle/>
        <a:p>
          <a:endParaRPr lang="es-CO"/>
        </a:p>
      </dgm:t>
    </dgm:pt>
    <dgm:pt modelId="{9C9BE941-004B-4E27-8884-E4123C44011E}">
      <dgm:prSet/>
      <dgm:spPr/>
      <dgm:t>
        <a:bodyPr/>
        <a:lstStyle/>
        <a:p>
          <a:r>
            <a:rPr lang="es-CO" dirty="0" smtClean="0"/>
            <a:t>Ser liquido 60°C</a:t>
          </a:r>
          <a:endParaRPr lang="es-CO" dirty="0"/>
        </a:p>
      </dgm:t>
    </dgm:pt>
    <dgm:pt modelId="{E716D255-B0D8-4385-9E63-0951051BB56B}" type="parTrans" cxnId="{AF92F99F-BD3C-441F-B1A4-FA959ACBACF5}">
      <dgm:prSet/>
      <dgm:spPr/>
      <dgm:t>
        <a:bodyPr/>
        <a:lstStyle/>
        <a:p>
          <a:endParaRPr lang="es-CO"/>
        </a:p>
      </dgm:t>
    </dgm:pt>
    <dgm:pt modelId="{8746E815-6DDC-407C-BD86-1FAF589E09A1}" type="sibTrans" cxnId="{AF92F99F-BD3C-441F-B1A4-FA959ACBACF5}">
      <dgm:prSet/>
      <dgm:spPr/>
      <dgm:t>
        <a:bodyPr/>
        <a:lstStyle/>
        <a:p>
          <a:endParaRPr lang="es-CO"/>
        </a:p>
      </dgm:t>
    </dgm:pt>
    <dgm:pt modelId="{99B07AFB-F1A6-46E2-A7A6-202C787121D3}">
      <dgm:prSet/>
      <dgm:spPr/>
      <dgm:t>
        <a:bodyPr/>
        <a:lstStyle/>
        <a:p>
          <a:r>
            <a:rPr lang="es-CO" dirty="0" smtClean="0"/>
            <a:t>Solido a 25°C</a:t>
          </a:r>
          <a:endParaRPr lang="es-CO" dirty="0"/>
        </a:p>
      </dgm:t>
    </dgm:pt>
    <dgm:pt modelId="{1685B41C-145D-4500-9D38-844027132DB6}" type="parTrans" cxnId="{3C7CF553-34B5-4E46-9A0C-9B2E1FFDBB47}">
      <dgm:prSet/>
      <dgm:spPr/>
      <dgm:t>
        <a:bodyPr/>
        <a:lstStyle/>
        <a:p>
          <a:endParaRPr lang="es-CO"/>
        </a:p>
      </dgm:t>
    </dgm:pt>
    <dgm:pt modelId="{1F2ACD1C-3C32-4704-BB4F-F0A4B386F7F8}" type="sibTrans" cxnId="{3C7CF553-34B5-4E46-9A0C-9B2E1FFDBB47}">
      <dgm:prSet/>
      <dgm:spPr/>
      <dgm:t>
        <a:bodyPr/>
        <a:lstStyle/>
        <a:p>
          <a:endParaRPr lang="es-CO"/>
        </a:p>
      </dgm:t>
    </dgm:pt>
    <dgm:pt modelId="{875BAE64-8E13-402F-B88B-BC4E9BFA4F4E}">
      <dgm:prSet/>
      <dgm:spPr/>
      <dgm:t>
        <a:bodyPr/>
        <a:lstStyle/>
        <a:p>
          <a:r>
            <a:rPr lang="es-CO" dirty="0" smtClean="0"/>
            <a:t>Libera oxígeno</a:t>
          </a:r>
          <a:endParaRPr lang="es-CO" dirty="0"/>
        </a:p>
      </dgm:t>
    </dgm:pt>
    <dgm:pt modelId="{17F58AB5-15D7-4FEE-B3E2-0E21B36D7447}" type="parTrans" cxnId="{0707F635-FE05-439F-8E98-C45E765F4C80}">
      <dgm:prSet/>
      <dgm:spPr/>
      <dgm:t>
        <a:bodyPr/>
        <a:lstStyle/>
        <a:p>
          <a:endParaRPr lang="es-CO"/>
        </a:p>
      </dgm:t>
    </dgm:pt>
    <dgm:pt modelId="{E15DB613-EA0D-4F33-A89B-A995FF70CB52}" type="sibTrans" cxnId="{0707F635-FE05-439F-8E98-C45E765F4C80}">
      <dgm:prSet/>
      <dgm:spPr/>
      <dgm:t>
        <a:bodyPr/>
        <a:lstStyle/>
        <a:p>
          <a:endParaRPr lang="es-CO"/>
        </a:p>
      </dgm:t>
    </dgm:pt>
    <dgm:pt modelId="{F1C20FF5-6385-4A50-9F61-3805AC9EA174}">
      <dgm:prSet/>
      <dgm:spPr/>
      <dgm:t>
        <a:bodyPr/>
        <a:lstStyle/>
        <a:p>
          <a:r>
            <a:rPr lang="es-CO" dirty="0" smtClean="0"/>
            <a:t>Tóxico </a:t>
          </a:r>
          <a:endParaRPr lang="es-CO" dirty="0"/>
        </a:p>
      </dgm:t>
    </dgm:pt>
    <dgm:pt modelId="{DEB42D98-706D-4C99-8CA4-42BB58C5E699}" type="parTrans" cxnId="{F2DE947A-91B5-40FC-96A4-62386610089F}">
      <dgm:prSet/>
      <dgm:spPr/>
      <dgm:t>
        <a:bodyPr/>
        <a:lstStyle/>
        <a:p>
          <a:endParaRPr lang="es-CO"/>
        </a:p>
      </dgm:t>
    </dgm:pt>
    <dgm:pt modelId="{FBCA0BFD-8309-411C-87B3-D7342C536964}" type="sibTrans" cxnId="{F2DE947A-91B5-40FC-96A4-62386610089F}">
      <dgm:prSet/>
      <dgm:spPr/>
      <dgm:t>
        <a:bodyPr/>
        <a:lstStyle/>
        <a:p>
          <a:endParaRPr lang="es-CO"/>
        </a:p>
      </dgm:t>
    </dgm:pt>
    <dgm:pt modelId="{EBBF780F-DE4E-4297-BCCB-245B57340E39}">
      <dgm:prSet/>
      <dgm:spPr/>
      <dgm:t>
        <a:bodyPr/>
        <a:lstStyle/>
        <a:p>
          <a:r>
            <a:rPr lang="es-CO" dirty="0" smtClean="0"/>
            <a:t>Cancerígeno</a:t>
          </a:r>
          <a:endParaRPr lang="es-CO" dirty="0"/>
        </a:p>
      </dgm:t>
    </dgm:pt>
    <dgm:pt modelId="{DB8A2E9F-AF09-49E3-8E4C-59CA8481DD13}" type="parTrans" cxnId="{E83332F7-39CE-4269-ACFB-8C5C50C61304}">
      <dgm:prSet/>
      <dgm:spPr/>
      <dgm:t>
        <a:bodyPr/>
        <a:lstStyle/>
        <a:p>
          <a:endParaRPr lang="es-CO"/>
        </a:p>
      </dgm:t>
    </dgm:pt>
    <dgm:pt modelId="{8E3EF8BB-D6B3-45B7-9E85-08752AF18FE2}" type="sibTrans" cxnId="{E83332F7-39CE-4269-ACFB-8C5C50C61304}">
      <dgm:prSet/>
      <dgm:spPr/>
      <dgm:t>
        <a:bodyPr/>
        <a:lstStyle/>
        <a:p>
          <a:endParaRPr lang="es-CO"/>
        </a:p>
      </dgm:t>
    </dgm:pt>
    <dgm:pt modelId="{4DF967F2-F4FA-4A99-BB28-BFFF5288E7DA}">
      <dgm:prSet/>
      <dgm:spPr/>
      <dgm:t>
        <a:bodyPr/>
        <a:lstStyle/>
        <a:p>
          <a:r>
            <a:rPr lang="es-CO" dirty="0" smtClean="0"/>
            <a:t>Dosis letal oral 200 mg/Kg</a:t>
          </a:r>
          <a:endParaRPr lang="es-CO" dirty="0"/>
        </a:p>
      </dgm:t>
    </dgm:pt>
    <dgm:pt modelId="{138880C1-7D93-4296-83AE-B5C4B7D799AA}" type="parTrans" cxnId="{B577633F-3C2C-4F48-A702-2FE99FEEB003}">
      <dgm:prSet/>
      <dgm:spPr/>
      <dgm:t>
        <a:bodyPr/>
        <a:lstStyle/>
        <a:p>
          <a:endParaRPr lang="es-CO"/>
        </a:p>
      </dgm:t>
    </dgm:pt>
    <dgm:pt modelId="{077A0456-2808-4A95-B46F-CF7635AF483F}" type="sibTrans" cxnId="{B577633F-3C2C-4F48-A702-2FE99FEEB003}">
      <dgm:prSet/>
      <dgm:spPr/>
      <dgm:t>
        <a:bodyPr/>
        <a:lstStyle/>
        <a:p>
          <a:endParaRPr lang="es-CO"/>
        </a:p>
      </dgm:t>
    </dgm:pt>
    <dgm:pt modelId="{38301168-6FB8-4B41-8CC9-31E8D5307640}">
      <dgm:prSet/>
      <dgm:spPr/>
      <dgm:t>
        <a:bodyPr/>
        <a:lstStyle/>
        <a:p>
          <a:r>
            <a:rPr lang="es-CO" dirty="0" smtClean="0"/>
            <a:t>Dosis letal dérmicas 1000 mg/kg</a:t>
          </a:r>
          <a:endParaRPr lang="es-CO" dirty="0"/>
        </a:p>
      </dgm:t>
    </dgm:pt>
    <dgm:pt modelId="{CDA72360-44F0-4D87-BBD8-38DCCD4BDB77}" type="parTrans" cxnId="{A3020515-4AF1-4EBA-B3DB-C8436ED67AA0}">
      <dgm:prSet/>
      <dgm:spPr/>
      <dgm:t>
        <a:bodyPr/>
        <a:lstStyle/>
        <a:p>
          <a:endParaRPr lang="es-CO"/>
        </a:p>
      </dgm:t>
    </dgm:pt>
    <dgm:pt modelId="{6C6BCB82-8589-450F-A49B-D2B6DB11A661}" type="sibTrans" cxnId="{A3020515-4AF1-4EBA-B3DB-C8436ED67AA0}">
      <dgm:prSet/>
      <dgm:spPr/>
      <dgm:t>
        <a:bodyPr/>
        <a:lstStyle/>
        <a:p>
          <a:endParaRPr lang="es-CO"/>
        </a:p>
      </dgm:t>
    </dgm:pt>
    <dgm:pt modelId="{C2F92B64-8138-40D5-AFB5-74E9EC0A6DC5}">
      <dgm:prSet/>
      <dgm:spPr/>
      <dgm:t>
        <a:bodyPr/>
        <a:lstStyle/>
        <a:p>
          <a:r>
            <a:rPr lang="es-CO" dirty="0" smtClean="0"/>
            <a:t>Bioacumulación y biomagnificación</a:t>
          </a:r>
          <a:endParaRPr lang="es-CO" dirty="0"/>
        </a:p>
      </dgm:t>
    </dgm:pt>
    <dgm:pt modelId="{30B6B794-BF34-4008-98B2-2608FE65FD57}" type="parTrans" cxnId="{F8C552E1-8816-480F-A765-A1E13D196E76}">
      <dgm:prSet/>
      <dgm:spPr/>
      <dgm:t>
        <a:bodyPr/>
        <a:lstStyle/>
        <a:p>
          <a:endParaRPr lang="es-CO"/>
        </a:p>
      </dgm:t>
    </dgm:pt>
    <dgm:pt modelId="{7049DB4D-8A2E-49C7-838D-06914C1508BA}" type="sibTrans" cxnId="{F8C552E1-8816-480F-A765-A1E13D196E76}">
      <dgm:prSet/>
      <dgm:spPr/>
      <dgm:t>
        <a:bodyPr/>
        <a:lstStyle/>
        <a:p>
          <a:endParaRPr lang="es-CO"/>
        </a:p>
      </dgm:t>
    </dgm:pt>
    <dgm:pt modelId="{86A3DCF0-41A4-4283-AA4D-4E3A46E9889A}">
      <dgm:prSet/>
      <dgm:spPr/>
      <dgm:t>
        <a:bodyPr/>
        <a:lstStyle/>
        <a:p>
          <a:r>
            <a:rPr lang="es-CO" dirty="0" smtClean="0"/>
            <a:t>Biológicos</a:t>
          </a:r>
          <a:endParaRPr lang="es-CO" dirty="0"/>
        </a:p>
      </dgm:t>
    </dgm:pt>
    <dgm:pt modelId="{9308BC90-A4D8-4189-B5C2-C36434E65E12}" type="parTrans" cxnId="{66C11861-969C-466C-AADD-02057539C4BB}">
      <dgm:prSet/>
      <dgm:spPr/>
      <dgm:t>
        <a:bodyPr/>
        <a:lstStyle/>
        <a:p>
          <a:endParaRPr lang="es-CO"/>
        </a:p>
      </dgm:t>
    </dgm:pt>
    <dgm:pt modelId="{FDEB42F2-CEC6-4AB9-A14C-193E976B0169}" type="sibTrans" cxnId="{66C11861-969C-466C-AADD-02057539C4BB}">
      <dgm:prSet/>
      <dgm:spPr/>
      <dgm:t>
        <a:bodyPr/>
        <a:lstStyle/>
        <a:p>
          <a:endParaRPr lang="es-CO"/>
        </a:p>
      </dgm:t>
    </dgm:pt>
    <dgm:pt modelId="{031BB300-A030-4D36-A5D8-864F4A0F4967}">
      <dgm:prSet/>
      <dgm:spPr/>
      <dgm:t>
        <a:bodyPr/>
        <a:lstStyle/>
        <a:p>
          <a:r>
            <a:rPr lang="es-CO" dirty="0" smtClean="0"/>
            <a:t>Agentes patógenos</a:t>
          </a:r>
          <a:endParaRPr lang="es-CO" dirty="0"/>
        </a:p>
      </dgm:t>
    </dgm:pt>
    <dgm:pt modelId="{F9E77B49-E081-4240-894D-F4143C4ACACB}" type="parTrans" cxnId="{F31C119C-EA2D-436E-8E44-DA2B0934046C}">
      <dgm:prSet/>
      <dgm:spPr/>
      <dgm:t>
        <a:bodyPr/>
        <a:lstStyle/>
        <a:p>
          <a:endParaRPr lang="es-CO"/>
        </a:p>
      </dgm:t>
    </dgm:pt>
    <dgm:pt modelId="{1C88314A-EF93-4C3A-B23E-9A18F1307EF7}" type="sibTrans" cxnId="{F31C119C-EA2D-436E-8E44-DA2B0934046C}">
      <dgm:prSet/>
      <dgm:spPr/>
      <dgm:t>
        <a:bodyPr/>
        <a:lstStyle/>
        <a:p>
          <a:endParaRPr lang="es-CO"/>
        </a:p>
      </dgm:t>
    </dgm:pt>
    <dgm:pt modelId="{D7969AD6-C998-43D2-91BA-D0ADA2CC5666}">
      <dgm:prSet/>
      <dgm:spPr/>
      <dgm:t>
        <a:bodyPr/>
        <a:lstStyle/>
        <a:p>
          <a:r>
            <a:rPr lang="es-CO" dirty="0" smtClean="0"/>
            <a:t>Bacterias</a:t>
          </a:r>
          <a:endParaRPr lang="es-CO" dirty="0"/>
        </a:p>
      </dgm:t>
    </dgm:pt>
    <dgm:pt modelId="{FC0C775E-B1B5-405E-B7FF-9F5B57E8ABB7}" type="parTrans" cxnId="{658BE816-720B-41E4-B05D-CE247A695E0F}">
      <dgm:prSet/>
      <dgm:spPr/>
      <dgm:t>
        <a:bodyPr/>
        <a:lstStyle/>
        <a:p>
          <a:endParaRPr lang="es-CO"/>
        </a:p>
      </dgm:t>
    </dgm:pt>
    <dgm:pt modelId="{57CF932B-B7D4-4710-984E-E4F88F38CA77}" type="sibTrans" cxnId="{658BE816-720B-41E4-B05D-CE247A695E0F}">
      <dgm:prSet/>
      <dgm:spPr/>
      <dgm:t>
        <a:bodyPr/>
        <a:lstStyle/>
        <a:p>
          <a:endParaRPr lang="es-CO"/>
        </a:p>
      </dgm:t>
    </dgm:pt>
    <dgm:pt modelId="{F26A2BB3-B62B-44E2-8E58-545C9A0E72BB}">
      <dgm:prSet/>
      <dgm:spPr/>
      <dgm:t>
        <a:bodyPr/>
        <a:lstStyle/>
        <a:p>
          <a:r>
            <a:rPr lang="es-CO" dirty="0" smtClean="0"/>
            <a:t>Virus</a:t>
          </a:r>
          <a:endParaRPr lang="es-CO" dirty="0"/>
        </a:p>
      </dgm:t>
    </dgm:pt>
    <dgm:pt modelId="{5C8B3E0D-B3A8-4E36-AFAD-80A14BFA39E3}" type="parTrans" cxnId="{21736D03-CBF2-4590-B4C4-B2042BE37119}">
      <dgm:prSet/>
      <dgm:spPr/>
      <dgm:t>
        <a:bodyPr/>
        <a:lstStyle/>
        <a:p>
          <a:endParaRPr lang="es-CO"/>
        </a:p>
      </dgm:t>
    </dgm:pt>
    <dgm:pt modelId="{A4D638B6-F655-4075-A0FB-B153B2950306}" type="sibTrans" cxnId="{21736D03-CBF2-4590-B4C4-B2042BE37119}">
      <dgm:prSet/>
      <dgm:spPr/>
      <dgm:t>
        <a:bodyPr/>
        <a:lstStyle/>
        <a:p>
          <a:endParaRPr lang="es-CO"/>
        </a:p>
      </dgm:t>
    </dgm:pt>
    <dgm:pt modelId="{37378C82-386B-4829-8B8C-5518FBBD46B8}">
      <dgm:prSet/>
      <dgm:spPr/>
      <dgm:t>
        <a:bodyPr/>
        <a:lstStyle/>
        <a:p>
          <a:r>
            <a:rPr lang="es-CO" dirty="0" smtClean="0"/>
            <a:t>Parásitos</a:t>
          </a:r>
          <a:endParaRPr lang="es-CO" dirty="0"/>
        </a:p>
      </dgm:t>
    </dgm:pt>
    <dgm:pt modelId="{1FCF9BB4-4B32-4557-ADF1-D8A97CB56C23}" type="parTrans" cxnId="{01E8E995-CA6C-4717-8963-E2AA09316636}">
      <dgm:prSet/>
      <dgm:spPr/>
      <dgm:t>
        <a:bodyPr/>
        <a:lstStyle/>
        <a:p>
          <a:endParaRPr lang="es-CO"/>
        </a:p>
      </dgm:t>
    </dgm:pt>
    <dgm:pt modelId="{4D536860-2F0C-445B-B583-5105053CAA90}" type="sibTrans" cxnId="{01E8E995-CA6C-4717-8963-E2AA09316636}">
      <dgm:prSet/>
      <dgm:spPr/>
      <dgm:t>
        <a:bodyPr/>
        <a:lstStyle/>
        <a:p>
          <a:endParaRPr lang="es-CO"/>
        </a:p>
      </dgm:t>
    </dgm:pt>
    <dgm:pt modelId="{2AC1DC50-9390-49F2-83CD-FEFEE9A2597A}">
      <dgm:prSet/>
      <dgm:spPr/>
      <dgm:t>
        <a:bodyPr/>
        <a:lstStyle/>
        <a:p>
          <a:r>
            <a:rPr lang="es-CO" dirty="0" smtClean="0"/>
            <a:t>Hongos</a:t>
          </a:r>
          <a:endParaRPr lang="es-CO" dirty="0"/>
        </a:p>
      </dgm:t>
    </dgm:pt>
    <dgm:pt modelId="{11EFA699-D010-48B6-A0BF-35561F7D2DBB}" type="parTrans" cxnId="{3694431F-2F59-44A5-870B-EC86152544ED}">
      <dgm:prSet/>
      <dgm:spPr/>
      <dgm:t>
        <a:bodyPr/>
        <a:lstStyle/>
        <a:p>
          <a:endParaRPr lang="es-CO"/>
        </a:p>
      </dgm:t>
    </dgm:pt>
    <dgm:pt modelId="{41A5D30C-49E4-442C-BB79-050384254021}" type="sibTrans" cxnId="{3694431F-2F59-44A5-870B-EC86152544ED}">
      <dgm:prSet/>
      <dgm:spPr/>
      <dgm:t>
        <a:bodyPr/>
        <a:lstStyle/>
        <a:p>
          <a:endParaRPr lang="es-CO"/>
        </a:p>
      </dgm:t>
    </dgm:pt>
    <dgm:pt modelId="{AD3DB4BA-6AFE-40A6-8839-10314FE83B1B}">
      <dgm:prSet/>
      <dgm:spPr/>
      <dgm:t>
        <a:bodyPr/>
        <a:lstStyle/>
        <a:p>
          <a:r>
            <a:rPr lang="es-CO" dirty="0" smtClean="0"/>
            <a:t>Radioactivos</a:t>
          </a:r>
          <a:endParaRPr lang="es-CO" dirty="0"/>
        </a:p>
      </dgm:t>
    </dgm:pt>
    <dgm:pt modelId="{89A5C3C3-9DF1-4365-A31A-87E880F0D4B4}" type="parTrans" cxnId="{84BAD3F1-ED48-48C9-9E94-730DE77B867C}">
      <dgm:prSet/>
      <dgm:spPr/>
      <dgm:t>
        <a:bodyPr/>
        <a:lstStyle/>
        <a:p>
          <a:endParaRPr lang="es-CO"/>
        </a:p>
      </dgm:t>
    </dgm:pt>
    <dgm:pt modelId="{BB236D8F-F803-401F-B34C-358FB5C103C7}" type="sibTrans" cxnId="{84BAD3F1-ED48-48C9-9E94-730DE77B867C}">
      <dgm:prSet/>
      <dgm:spPr/>
      <dgm:t>
        <a:bodyPr/>
        <a:lstStyle/>
        <a:p>
          <a:endParaRPr lang="es-CO"/>
        </a:p>
      </dgm:t>
    </dgm:pt>
    <dgm:pt modelId="{F846FC73-0466-4C2D-BBBD-FE3FF3712AB5}">
      <dgm:prSet/>
      <dgm:spPr/>
      <dgm:t>
        <a:bodyPr/>
        <a:lstStyle/>
        <a:p>
          <a:r>
            <a:rPr lang="es-CO" dirty="0" smtClean="0"/>
            <a:t>Actividad radioactiva</a:t>
          </a:r>
          <a:endParaRPr lang="es-CO" dirty="0"/>
        </a:p>
      </dgm:t>
    </dgm:pt>
    <dgm:pt modelId="{3C0EA0DE-5D8F-41AE-9F24-664E9B6A7BB9}" type="parTrans" cxnId="{A1FE345F-7B93-48BB-BE9D-F900A5BE1350}">
      <dgm:prSet/>
      <dgm:spPr/>
      <dgm:t>
        <a:bodyPr/>
        <a:lstStyle/>
        <a:p>
          <a:endParaRPr lang="es-CO"/>
        </a:p>
      </dgm:t>
    </dgm:pt>
    <dgm:pt modelId="{795C3593-8439-4861-9A53-2993ABEC5E07}" type="sibTrans" cxnId="{A1FE345F-7B93-48BB-BE9D-F900A5BE1350}">
      <dgm:prSet/>
      <dgm:spPr/>
      <dgm:t>
        <a:bodyPr/>
        <a:lstStyle/>
        <a:p>
          <a:endParaRPr lang="es-CO"/>
        </a:p>
      </dgm:t>
    </dgm:pt>
    <dgm:pt modelId="{FF3ED523-F7CA-4B62-B736-762F39DE37E9}">
      <dgm:prSet/>
      <dgm:spPr/>
      <dgm:t>
        <a:bodyPr/>
        <a:lstStyle/>
        <a:p>
          <a:r>
            <a:rPr lang="es-CO" b="0" i="0" smtClean="0"/>
            <a:t>70 K Bq/Kg</a:t>
          </a:r>
          <a:endParaRPr lang="es-CO"/>
        </a:p>
      </dgm:t>
    </dgm:pt>
    <dgm:pt modelId="{D67787F6-15D7-4DD5-ACC7-F9F8191614B1}" type="parTrans" cxnId="{76775E71-C97A-4CD9-AE57-CF4E40C72B0C}">
      <dgm:prSet/>
      <dgm:spPr/>
      <dgm:t>
        <a:bodyPr/>
        <a:lstStyle/>
        <a:p>
          <a:endParaRPr lang="es-CO"/>
        </a:p>
      </dgm:t>
    </dgm:pt>
    <dgm:pt modelId="{3FDCCE08-1609-497C-94DF-5B22DBF07FC8}" type="sibTrans" cxnId="{76775E71-C97A-4CD9-AE57-CF4E40C72B0C}">
      <dgm:prSet/>
      <dgm:spPr/>
      <dgm:t>
        <a:bodyPr/>
        <a:lstStyle/>
        <a:p>
          <a:endParaRPr lang="es-CO"/>
        </a:p>
      </dgm:t>
    </dgm:pt>
    <dgm:pt modelId="{0852A642-7ADC-42B9-9F12-FFC06F333080}" type="pres">
      <dgm:prSet presAssocID="{5A6D89E5-7B61-4F6E-B689-DB50706DA34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BDF3D0E-46A5-49A7-8AD6-2D83E76108F2}" type="pres">
      <dgm:prSet presAssocID="{8119E935-0D50-4394-A5E8-8593BB56E463}" presName="horFlow" presStyleCnt="0"/>
      <dgm:spPr/>
    </dgm:pt>
    <dgm:pt modelId="{B1604273-44CD-4863-992F-E382D726B055}" type="pres">
      <dgm:prSet presAssocID="{8119E935-0D50-4394-A5E8-8593BB56E463}" presName="bigChev" presStyleLbl="node1" presStyleIdx="0" presStyleCnt="7"/>
      <dgm:spPr/>
      <dgm:t>
        <a:bodyPr/>
        <a:lstStyle/>
        <a:p>
          <a:endParaRPr lang="es-CO"/>
        </a:p>
      </dgm:t>
    </dgm:pt>
    <dgm:pt modelId="{2333866F-47C3-48FB-9A78-550367E5731A}" type="pres">
      <dgm:prSet presAssocID="{CA6005DF-9984-4113-8DC6-31B8106A02ED}" presName="parTrans" presStyleCnt="0"/>
      <dgm:spPr/>
    </dgm:pt>
    <dgm:pt modelId="{3DFBB18B-80EB-4525-852A-77CD4397B7EC}" type="pres">
      <dgm:prSet presAssocID="{F9C18230-1384-4F98-B7BF-9128C0EBB87E}" presName="node" presStyleLbl="alignAccFollowNode1" presStyleIdx="0" presStyleCnt="2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0A4A55F-BFA2-43AF-8363-FEB135A5CC06}" type="pres">
      <dgm:prSet presAssocID="{3AF5452D-C03F-47C1-82F0-098578D53756}" presName="sibTrans" presStyleCnt="0"/>
      <dgm:spPr/>
    </dgm:pt>
    <dgm:pt modelId="{537A27B5-E2C7-4C68-84A8-AF1A3150C59C}" type="pres">
      <dgm:prSet presAssocID="{30CEA7DF-11C9-412E-9B1D-8A76CFDBB42A}" presName="node" presStyleLbl="alignAccFollowNode1" presStyleIdx="1" presStyleCnt="29">
        <dgm:presLayoutVars>
          <dgm:bulletEnabled val="1"/>
        </dgm:presLayoutVars>
      </dgm:prSet>
      <dgm:spPr/>
    </dgm:pt>
    <dgm:pt modelId="{0FC77654-D332-43EE-995E-EC337327F698}" type="pres">
      <dgm:prSet presAssocID="{FC5143BB-595E-48A1-AAFF-DDF4ECAAAF72}" presName="sibTrans" presStyleCnt="0"/>
      <dgm:spPr/>
    </dgm:pt>
    <dgm:pt modelId="{3690B672-9076-45CE-8F35-3F3DDA5E3D16}" type="pres">
      <dgm:prSet presAssocID="{7F2D8961-5624-4FDF-A9CA-BAE4F571AC13}" presName="node" presStyleLbl="alignAccFollowNode1" presStyleIdx="2" presStyleCnt="2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35A1238-51BB-41DE-8ACC-2D25AF96AA64}" type="pres">
      <dgm:prSet presAssocID="{E355D752-F549-4D0D-84AB-958C259E9A33}" presName="sibTrans" presStyleCnt="0"/>
      <dgm:spPr/>
    </dgm:pt>
    <dgm:pt modelId="{F80B58CD-4756-44F2-A2A0-8FB077BE72C5}" type="pres">
      <dgm:prSet presAssocID="{ADE4C174-132E-4C81-ACE8-DE0F5D80ECBF}" presName="node" presStyleLbl="alignAccFollowNode1" presStyleIdx="3" presStyleCnt="2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D86BECD-9FC5-430D-B02B-CFA2DE6DA7E9}" type="pres">
      <dgm:prSet presAssocID="{8119E935-0D50-4394-A5E8-8593BB56E463}" presName="vSp" presStyleCnt="0"/>
      <dgm:spPr/>
    </dgm:pt>
    <dgm:pt modelId="{A1703B01-EE4E-4B9C-BDD3-F0A41CE01DAB}" type="pres">
      <dgm:prSet presAssocID="{E636D6E0-0E4E-4D38-8027-D0D206706E5E}" presName="horFlow" presStyleCnt="0"/>
      <dgm:spPr/>
    </dgm:pt>
    <dgm:pt modelId="{4976C792-7ACB-45CE-91D7-368EFDEF66AB}" type="pres">
      <dgm:prSet presAssocID="{E636D6E0-0E4E-4D38-8027-D0D206706E5E}" presName="bigChev" presStyleLbl="node1" presStyleIdx="1" presStyleCnt="7"/>
      <dgm:spPr/>
    </dgm:pt>
    <dgm:pt modelId="{B81E1B34-EA9A-4A10-89CD-C282492A3788}" type="pres">
      <dgm:prSet presAssocID="{FB009491-9636-4555-842B-BAD642619BAA}" presName="parTrans" presStyleCnt="0"/>
      <dgm:spPr/>
    </dgm:pt>
    <dgm:pt modelId="{093A0643-C8D4-4B88-A444-991C008B3B04}" type="pres">
      <dgm:prSet presAssocID="{E0EC3A87-E876-40A9-B047-A0C73A1DC4D0}" presName="node" presStyleLbl="alignAccFollowNode1" presStyleIdx="4" presStyleCnt="29">
        <dgm:presLayoutVars>
          <dgm:bulletEnabled val="1"/>
        </dgm:presLayoutVars>
      </dgm:prSet>
      <dgm:spPr/>
    </dgm:pt>
    <dgm:pt modelId="{0ABA55D7-1A63-4510-99BE-B69AD5C031BB}" type="pres">
      <dgm:prSet presAssocID="{7DE819BC-4752-4113-A834-CB844E713B1C}" presName="sibTrans" presStyleCnt="0"/>
      <dgm:spPr/>
    </dgm:pt>
    <dgm:pt modelId="{5E8E1B97-A1B1-4A26-BE4F-5FA9075CB451}" type="pres">
      <dgm:prSet presAssocID="{55FBABBC-EB6F-49A9-A166-B6B6F4AC089C}" presName="node" presStyleLbl="alignAccFollowNode1" presStyleIdx="5" presStyleCnt="2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6A5E4AE-01AA-4293-8FFA-5F31740D3EEF}" type="pres">
      <dgm:prSet presAssocID="{3DF7CFD5-9DB8-4086-90C2-C4366BA68DD3}" presName="sibTrans" presStyleCnt="0"/>
      <dgm:spPr/>
    </dgm:pt>
    <dgm:pt modelId="{46D1F5E7-C11B-45F7-937A-C592B0623CB8}" type="pres">
      <dgm:prSet presAssocID="{3BBCD9C5-7212-4FA8-BAF0-6392C7298CE5}" presName="node" presStyleLbl="alignAccFollowNode1" presStyleIdx="6" presStyleCnt="2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9B73A2D-E3B2-4D2A-ABC8-09CA0CAE4909}" type="pres">
      <dgm:prSet presAssocID="{400541B3-1AE4-46BF-A4A2-18183D67D7E7}" presName="sibTrans" presStyleCnt="0"/>
      <dgm:spPr/>
    </dgm:pt>
    <dgm:pt modelId="{9F00DE68-3B79-46CF-B726-05C957DD89B9}" type="pres">
      <dgm:prSet presAssocID="{3E253FDF-567C-4890-BD5A-94704F24D582}" presName="node" presStyleLbl="alignAccFollowNode1" presStyleIdx="7" presStyleCnt="29">
        <dgm:presLayoutVars>
          <dgm:bulletEnabled val="1"/>
        </dgm:presLayoutVars>
      </dgm:prSet>
      <dgm:spPr/>
    </dgm:pt>
    <dgm:pt modelId="{7F3C454A-F6EB-4AEC-8B7E-CF2CDC2DFD22}" type="pres">
      <dgm:prSet presAssocID="{E7D5024D-DBBB-4333-97E5-E9FD1107D590}" presName="sibTrans" presStyleCnt="0"/>
      <dgm:spPr/>
    </dgm:pt>
    <dgm:pt modelId="{26104D93-0C12-45A1-B7E2-73A95F1F92FE}" type="pres">
      <dgm:prSet presAssocID="{2846EDE9-0826-4761-AE29-F43CD83618C2}" presName="node" presStyleLbl="alignAccFollowNode1" presStyleIdx="8" presStyleCnt="2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90E43CE-1204-452D-AD0C-ED13B78B9209}" type="pres">
      <dgm:prSet presAssocID="{E636D6E0-0E4E-4D38-8027-D0D206706E5E}" presName="vSp" presStyleCnt="0"/>
      <dgm:spPr/>
    </dgm:pt>
    <dgm:pt modelId="{8DFF3F01-D0D3-4C7F-AAB8-64BD9906E74A}" type="pres">
      <dgm:prSet presAssocID="{87FF4DF6-5F00-498E-9CF3-F59BA958D187}" presName="horFlow" presStyleCnt="0"/>
      <dgm:spPr/>
    </dgm:pt>
    <dgm:pt modelId="{DD806433-3E06-4C63-A0CC-AF3FCCD12BE1}" type="pres">
      <dgm:prSet presAssocID="{87FF4DF6-5F00-498E-9CF3-F59BA958D187}" presName="bigChev" presStyleLbl="node1" presStyleIdx="2" presStyleCnt="7"/>
      <dgm:spPr/>
      <dgm:t>
        <a:bodyPr/>
        <a:lstStyle/>
        <a:p>
          <a:endParaRPr lang="es-CO"/>
        </a:p>
      </dgm:t>
    </dgm:pt>
    <dgm:pt modelId="{04EF39B6-BDFF-40A7-A77B-28732F51A8F1}" type="pres">
      <dgm:prSet presAssocID="{0213DEC9-8F4B-4BA4-BB22-85987FB226E2}" presName="parTrans" presStyleCnt="0"/>
      <dgm:spPr/>
    </dgm:pt>
    <dgm:pt modelId="{FAD8363A-0736-49A1-9699-0243F0D30BF4}" type="pres">
      <dgm:prSet presAssocID="{2C58D676-3403-40ED-ABE7-40CE19710969}" presName="node" presStyleLbl="alignAccFollowNode1" presStyleIdx="9" presStyleCnt="2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3DA8363-FA9D-4B17-8CB1-7F1F17851E24}" type="pres">
      <dgm:prSet presAssocID="{1FFDCA56-E766-4C34-BD17-07CAD05647EE}" presName="sibTrans" presStyleCnt="0"/>
      <dgm:spPr/>
    </dgm:pt>
    <dgm:pt modelId="{F3AD2E2D-2DBE-424A-8073-A6F5249AD0E4}" type="pres">
      <dgm:prSet presAssocID="{BDF50AE0-93A8-4FB1-A675-863B3AC869D2}" presName="node" presStyleLbl="alignAccFollowNode1" presStyleIdx="10" presStyleCnt="2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1EBF0AA-53D7-4D3D-A639-029AAE1BE69E}" type="pres">
      <dgm:prSet presAssocID="{D372AB7F-BDC5-4986-B65D-AA9D0F86DA30}" presName="sibTrans" presStyleCnt="0"/>
      <dgm:spPr/>
    </dgm:pt>
    <dgm:pt modelId="{7AB5E117-6E64-4CD8-860E-C7A193D9AD0F}" type="pres">
      <dgm:prSet presAssocID="{F3070E38-719F-4C35-A0F5-231F7B41B216}" presName="node" presStyleLbl="alignAccFollowNode1" presStyleIdx="11" presStyleCnt="29">
        <dgm:presLayoutVars>
          <dgm:bulletEnabled val="1"/>
        </dgm:presLayoutVars>
      </dgm:prSet>
      <dgm:spPr/>
    </dgm:pt>
    <dgm:pt modelId="{1FB16295-C36F-4710-B731-46C052034C75}" type="pres">
      <dgm:prSet presAssocID="{2133010B-F9A1-45EE-879B-F0A8CC9EBDA9}" presName="sibTrans" presStyleCnt="0"/>
      <dgm:spPr/>
    </dgm:pt>
    <dgm:pt modelId="{D4D5CD8C-5861-4AFC-A89B-560B2121D92B}" type="pres">
      <dgm:prSet presAssocID="{718FD44F-D84A-48F8-94AD-5020F77103F4}" presName="node" presStyleLbl="alignAccFollowNode1" presStyleIdx="12" presStyleCnt="2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DF903BE-2465-4FE8-B918-1B5CDB40F326}" type="pres">
      <dgm:prSet presAssocID="{87FF4DF6-5F00-498E-9CF3-F59BA958D187}" presName="vSp" presStyleCnt="0"/>
      <dgm:spPr/>
    </dgm:pt>
    <dgm:pt modelId="{B4B10794-888C-419D-9FED-FEB6807CE902}" type="pres">
      <dgm:prSet presAssocID="{5DB64812-FBB4-44F5-9B95-87E09A0D1831}" presName="horFlow" presStyleCnt="0"/>
      <dgm:spPr/>
    </dgm:pt>
    <dgm:pt modelId="{7DD73AD5-DAD2-4BCC-B1F0-52178C2A42CD}" type="pres">
      <dgm:prSet presAssocID="{5DB64812-FBB4-44F5-9B95-87E09A0D1831}" presName="bigChev" presStyleLbl="node1" presStyleIdx="3" presStyleCnt="7"/>
      <dgm:spPr/>
      <dgm:t>
        <a:bodyPr/>
        <a:lstStyle/>
        <a:p>
          <a:endParaRPr lang="es-CO"/>
        </a:p>
      </dgm:t>
    </dgm:pt>
    <dgm:pt modelId="{1BE64BA8-20F0-4EE1-A3D4-0C9F908E33A0}" type="pres">
      <dgm:prSet presAssocID="{B0D632AD-1380-41DA-A925-CC1BDC8737A0}" presName="parTrans" presStyleCnt="0"/>
      <dgm:spPr/>
    </dgm:pt>
    <dgm:pt modelId="{9C2E6C78-B40A-4C47-B85E-C23ECA63BE55}" type="pres">
      <dgm:prSet presAssocID="{4B509AD6-6657-495C-B506-E0DFF41830F6}" presName="node" presStyleLbl="alignAccFollowNode1" presStyleIdx="13" presStyleCnt="2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8080936-D051-4EBD-B9BA-8ED92F191246}" type="pres">
      <dgm:prSet presAssocID="{453FAD7A-E407-427A-90F6-A85D46E4C497}" presName="sibTrans" presStyleCnt="0"/>
      <dgm:spPr/>
    </dgm:pt>
    <dgm:pt modelId="{3771AC11-E323-4304-AC93-19F81CAD01A8}" type="pres">
      <dgm:prSet presAssocID="{79BE96AB-39CC-4EC5-903B-4B7A8E2D5940}" presName="node" presStyleLbl="alignAccFollowNode1" presStyleIdx="14" presStyleCnt="29">
        <dgm:presLayoutVars>
          <dgm:bulletEnabled val="1"/>
        </dgm:presLayoutVars>
      </dgm:prSet>
      <dgm:spPr/>
    </dgm:pt>
    <dgm:pt modelId="{0D05CCBD-8BD1-42F8-AD67-AC5347F79FD6}" type="pres">
      <dgm:prSet presAssocID="{2734BAE3-FF74-4B97-AF1F-870F12E73EEE}" presName="sibTrans" presStyleCnt="0"/>
      <dgm:spPr/>
    </dgm:pt>
    <dgm:pt modelId="{9F418552-3E0F-46BA-BD01-687C02E29A31}" type="pres">
      <dgm:prSet presAssocID="{9C9BE941-004B-4E27-8884-E4123C44011E}" presName="node" presStyleLbl="alignAccFollowNode1" presStyleIdx="15" presStyleCnt="29">
        <dgm:presLayoutVars>
          <dgm:bulletEnabled val="1"/>
        </dgm:presLayoutVars>
      </dgm:prSet>
      <dgm:spPr/>
    </dgm:pt>
    <dgm:pt modelId="{1DCEE3FC-60E8-4F52-B593-13BAEB816481}" type="pres">
      <dgm:prSet presAssocID="{8746E815-6DDC-407C-BD86-1FAF589E09A1}" presName="sibTrans" presStyleCnt="0"/>
      <dgm:spPr/>
    </dgm:pt>
    <dgm:pt modelId="{69D62ED0-6F51-4678-B3F7-2D853B294069}" type="pres">
      <dgm:prSet presAssocID="{99B07AFB-F1A6-46E2-A7A6-202C787121D3}" presName="node" presStyleLbl="alignAccFollowNode1" presStyleIdx="16" presStyleCnt="2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C2191AC-2CFB-4EA7-88BD-ECC405917F07}" type="pres">
      <dgm:prSet presAssocID="{1F2ACD1C-3C32-4704-BB4F-F0A4B386F7F8}" presName="sibTrans" presStyleCnt="0"/>
      <dgm:spPr/>
    </dgm:pt>
    <dgm:pt modelId="{13CD6FF7-45FA-48B7-8CA3-EFC1371C9FE9}" type="pres">
      <dgm:prSet presAssocID="{875BAE64-8E13-402F-B88B-BC4E9BFA4F4E}" presName="node" presStyleLbl="alignAccFollowNode1" presStyleIdx="17" presStyleCnt="2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5AEB7E0-3E0C-4FA8-8B6C-DE5C00220E3E}" type="pres">
      <dgm:prSet presAssocID="{5DB64812-FBB4-44F5-9B95-87E09A0D1831}" presName="vSp" presStyleCnt="0"/>
      <dgm:spPr/>
    </dgm:pt>
    <dgm:pt modelId="{086A8B94-17C5-48BF-A882-6483E4E1331E}" type="pres">
      <dgm:prSet presAssocID="{F1C20FF5-6385-4A50-9F61-3805AC9EA174}" presName="horFlow" presStyleCnt="0"/>
      <dgm:spPr/>
    </dgm:pt>
    <dgm:pt modelId="{BA177CDB-6E34-4A96-A70D-23B73F1BBFCC}" type="pres">
      <dgm:prSet presAssocID="{F1C20FF5-6385-4A50-9F61-3805AC9EA174}" presName="bigChev" presStyleLbl="node1" presStyleIdx="4" presStyleCnt="7"/>
      <dgm:spPr/>
      <dgm:t>
        <a:bodyPr/>
        <a:lstStyle/>
        <a:p>
          <a:endParaRPr lang="es-CO"/>
        </a:p>
      </dgm:t>
    </dgm:pt>
    <dgm:pt modelId="{5290CC17-8EC1-4565-97D9-C0E0749F4289}" type="pres">
      <dgm:prSet presAssocID="{DB8A2E9F-AF09-49E3-8E4C-59CA8481DD13}" presName="parTrans" presStyleCnt="0"/>
      <dgm:spPr/>
    </dgm:pt>
    <dgm:pt modelId="{0B5469C1-F242-4AD4-985B-F8CB93892BCC}" type="pres">
      <dgm:prSet presAssocID="{EBBF780F-DE4E-4297-BCCB-245B57340E39}" presName="node" presStyleLbl="alignAccFollowNode1" presStyleIdx="18" presStyleCnt="29">
        <dgm:presLayoutVars>
          <dgm:bulletEnabled val="1"/>
        </dgm:presLayoutVars>
      </dgm:prSet>
      <dgm:spPr/>
    </dgm:pt>
    <dgm:pt modelId="{695F1614-01C4-47C0-8FBD-7D9CD0B12F77}" type="pres">
      <dgm:prSet presAssocID="{8E3EF8BB-D6B3-45B7-9E85-08752AF18FE2}" presName="sibTrans" presStyleCnt="0"/>
      <dgm:spPr/>
    </dgm:pt>
    <dgm:pt modelId="{59AC26EF-A32C-4D84-BCDF-FA3418FD5912}" type="pres">
      <dgm:prSet presAssocID="{4DF967F2-F4FA-4A99-BB28-BFFF5288E7DA}" presName="node" presStyleLbl="alignAccFollowNode1" presStyleIdx="19" presStyleCnt="29">
        <dgm:presLayoutVars>
          <dgm:bulletEnabled val="1"/>
        </dgm:presLayoutVars>
      </dgm:prSet>
      <dgm:spPr/>
    </dgm:pt>
    <dgm:pt modelId="{263FD56A-B948-41A4-9BAD-20F6C2A47E99}" type="pres">
      <dgm:prSet presAssocID="{077A0456-2808-4A95-B46F-CF7635AF483F}" presName="sibTrans" presStyleCnt="0"/>
      <dgm:spPr/>
    </dgm:pt>
    <dgm:pt modelId="{204E031F-E7D1-48C7-9311-1C08F3233ACC}" type="pres">
      <dgm:prSet presAssocID="{38301168-6FB8-4B41-8CC9-31E8D5307640}" presName="node" presStyleLbl="alignAccFollowNode1" presStyleIdx="20" presStyleCnt="2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824F4CD-778A-47F2-AF76-EFCA5EF8E05F}" type="pres">
      <dgm:prSet presAssocID="{6C6BCB82-8589-450F-A49B-D2B6DB11A661}" presName="sibTrans" presStyleCnt="0"/>
      <dgm:spPr/>
    </dgm:pt>
    <dgm:pt modelId="{009B2418-3530-4358-9DBF-A7369924A6DC}" type="pres">
      <dgm:prSet presAssocID="{C2F92B64-8138-40D5-AFB5-74E9EC0A6DC5}" presName="node" presStyleLbl="alignAccFollowNode1" presStyleIdx="21" presStyleCnt="29">
        <dgm:presLayoutVars>
          <dgm:bulletEnabled val="1"/>
        </dgm:presLayoutVars>
      </dgm:prSet>
      <dgm:spPr/>
    </dgm:pt>
    <dgm:pt modelId="{0384FF38-CF5D-44C5-840E-0737DFC753BF}" type="pres">
      <dgm:prSet presAssocID="{F1C20FF5-6385-4A50-9F61-3805AC9EA174}" presName="vSp" presStyleCnt="0"/>
      <dgm:spPr/>
    </dgm:pt>
    <dgm:pt modelId="{F3123385-1521-4326-83C4-4A2075952221}" type="pres">
      <dgm:prSet presAssocID="{86A3DCF0-41A4-4283-AA4D-4E3A46E9889A}" presName="horFlow" presStyleCnt="0"/>
      <dgm:spPr/>
    </dgm:pt>
    <dgm:pt modelId="{AFD94DE2-A0A4-4A0D-9A46-6020A9AC1E05}" type="pres">
      <dgm:prSet presAssocID="{86A3DCF0-41A4-4283-AA4D-4E3A46E9889A}" presName="bigChev" presStyleLbl="node1" presStyleIdx="5" presStyleCnt="7"/>
      <dgm:spPr/>
      <dgm:t>
        <a:bodyPr/>
        <a:lstStyle/>
        <a:p>
          <a:endParaRPr lang="es-CO"/>
        </a:p>
      </dgm:t>
    </dgm:pt>
    <dgm:pt modelId="{340C3935-5D87-48D2-BE87-BD24ECB935E9}" type="pres">
      <dgm:prSet presAssocID="{F9E77B49-E081-4240-894D-F4143C4ACACB}" presName="parTrans" presStyleCnt="0"/>
      <dgm:spPr/>
    </dgm:pt>
    <dgm:pt modelId="{DCC5FB08-3119-4469-80AA-CD37E2AB082A}" type="pres">
      <dgm:prSet presAssocID="{031BB300-A030-4D36-A5D8-864F4A0F4967}" presName="node" presStyleLbl="alignAccFollowNode1" presStyleIdx="22" presStyleCnt="2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512E867-331D-4518-803F-91D0A8D8A5DC}" type="pres">
      <dgm:prSet presAssocID="{1C88314A-EF93-4C3A-B23E-9A18F1307EF7}" presName="sibTrans" presStyleCnt="0"/>
      <dgm:spPr/>
    </dgm:pt>
    <dgm:pt modelId="{4238C6BC-3E8B-4ACC-A438-E3217E3E01EC}" type="pres">
      <dgm:prSet presAssocID="{D7969AD6-C998-43D2-91BA-D0ADA2CC5666}" presName="node" presStyleLbl="alignAccFollowNode1" presStyleIdx="23" presStyleCnt="29">
        <dgm:presLayoutVars>
          <dgm:bulletEnabled val="1"/>
        </dgm:presLayoutVars>
      </dgm:prSet>
      <dgm:spPr/>
    </dgm:pt>
    <dgm:pt modelId="{9D983794-4D68-4452-AD55-39CCBB804DE3}" type="pres">
      <dgm:prSet presAssocID="{57CF932B-B7D4-4710-984E-E4F88F38CA77}" presName="sibTrans" presStyleCnt="0"/>
      <dgm:spPr/>
    </dgm:pt>
    <dgm:pt modelId="{674082A3-9394-4C59-B1B3-EF64929961EC}" type="pres">
      <dgm:prSet presAssocID="{F26A2BB3-B62B-44E2-8E58-545C9A0E72BB}" presName="node" presStyleLbl="alignAccFollowNode1" presStyleIdx="24" presStyleCnt="29">
        <dgm:presLayoutVars>
          <dgm:bulletEnabled val="1"/>
        </dgm:presLayoutVars>
      </dgm:prSet>
      <dgm:spPr/>
    </dgm:pt>
    <dgm:pt modelId="{A7CA8D0B-3E65-4152-A385-2482FE12FDD4}" type="pres">
      <dgm:prSet presAssocID="{A4D638B6-F655-4075-A0FB-B153B2950306}" presName="sibTrans" presStyleCnt="0"/>
      <dgm:spPr/>
    </dgm:pt>
    <dgm:pt modelId="{D2EC7152-DAD7-4C16-A93C-4BF15C72F9CE}" type="pres">
      <dgm:prSet presAssocID="{37378C82-386B-4829-8B8C-5518FBBD46B8}" presName="node" presStyleLbl="alignAccFollowNode1" presStyleIdx="25" presStyleCnt="29">
        <dgm:presLayoutVars>
          <dgm:bulletEnabled val="1"/>
        </dgm:presLayoutVars>
      </dgm:prSet>
      <dgm:spPr/>
    </dgm:pt>
    <dgm:pt modelId="{0BDB9630-39A4-45CD-8302-1747B896AF84}" type="pres">
      <dgm:prSet presAssocID="{4D536860-2F0C-445B-B583-5105053CAA90}" presName="sibTrans" presStyleCnt="0"/>
      <dgm:spPr/>
    </dgm:pt>
    <dgm:pt modelId="{879FBF90-D92E-49D8-ABFE-05664F1E92C2}" type="pres">
      <dgm:prSet presAssocID="{2AC1DC50-9390-49F2-83CD-FEFEE9A2597A}" presName="node" presStyleLbl="alignAccFollowNode1" presStyleIdx="26" presStyleCnt="29">
        <dgm:presLayoutVars>
          <dgm:bulletEnabled val="1"/>
        </dgm:presLayoutVars>
      </dgm:prSet>
      <dgm:spPr/>
    </dgm:pt>
    <dgm:pt modelId="{F5160DCA-2A54-4005-ABC0-868E40065B73}" type="pres">
      <dgm:prSet presAssocID="{86A3DCF0-41A4-4283-AA4D-4E3A46E9889A}" presName="vSp" presStyleCnt="0"/>
      <dgm:spPr/>
    </dgm:pt>
    <dgm:pt modelId="{698CCC38-91D3-4DA0-A789-56688317E00B}" type="pres">
      <dgm:prSet presAssocID="{AD3DB4BA-6AFE-40A6-8839-10314FE83B1B}" presName="horFlow" presStyleCnt="0"/>
      <dgm:spPr/>
    </dgm:pt>
    <dgm:pt modelId="{29B949EB-2B7A-434B-95CC-76E14F830ECD}" type="pres">
      <dgm:prSet presAssocID="{AD3DB4BA-6AFE-40A6-8839-10314FE83B1B}" presName="bigChev" presStyleLbl="node1" presStyleIdx="6" presStyleCnt="7"/>
      <dgm:spPr/>
    </dgm:pt>
    <dgm:pt modelId="{AB6A61A0-8D76-4A2C-9966-55BF29141DD7}" type="pres">
      <dgm:prSet presAssocID="{3C0EA0DE-5D8F-41AE-9F24-664E9B6A7BB9}" presName="parTrans" presStyleCnt="0"/>
      <dgm:spPr/>
    </dgm:pt>
    <dgm:pt modelId="{5651DFD5-D141-4A11-9E81-6C71D01F1C3D}" type="pres">
      <dgm:prSet presAssocID="{F846FC73-0466-4C2D-BBBD-FE3FF3712AB5}" presName="node" presStyleLbl="alignAccFollowNode1" presStyleIdx="27" presStyleCnt="2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7101D19-286E-42D4-A56D-25B784AA507C}" type="pres">
      <dgm:prSet presAssocID="{795C3593-8439-4861-9A53-2993ABEC5E07}" presName="sibTrans" presStyleCnt="0"/>
      <dgm:spPr/>
    </dgm:pt>
    <dgm:pt modelId="{11377E5C-2D3E-4E4C-A4AF-7DC79A129937}" type="pres">
      <dgm:prSet presAssocID="{FF3ED523-F7CA-4B62-B736-762F39DE37E9}" presName="node" presStyleLbl="alignAccFollowNode1" presStyleIdx="28" presStyleCnt="29">
        <dgm:presLayoutVars>
          <dgm:bulletEnabled val="1"/>
        </dgm:presLayoutVars>
      </dgm:prSet>
      <dgm:spPr/>
    </dgm:pt>
  </dgm:ptLst>
  <dgm:cxnLst>
    <dgm:cxn modelId="{F31C119C-EA2D-436E-8E44-DA2B0934046C}" srcId="{86A3DCF0-41A4-4283-AA4D-4E3A46E9889A}" destId="{031BB300-A030-4D36-A5D8-864F4A0F4967}" srcOrd="0" destOrd="0" parTransId="{F9E77B49-E081-4240-894D-F4143C4ACACB}" sibTransId="{1C88314A-EF93-4C3A-B23E-9A18F1307EF7}"/>
    <dgm:cxn modelId="{94954FF9-DF9A-4066-A996-355568C2307E}" srcId="{E636D6E0-0E4E-4D38-8027-D0D206706E5E}" destId="{2846EDE9-0826-4761-AE29-F43CD83618C2}" srcOrd="4" destOrd="0" parTransId="{0C545663-6144-4150-A222-76472AAAB1CC}" sibTransId="{62DE810B-6EC2-41F5-AAC7-ABEED3EA0862}"/>
    <dgm:cxn modelId="{D6C1A111-97B3-4B11-B343-E21266A26BD3}" type="presOf" srcId="{BDF50AE0-93A8-4FB1-A675-863B3AC869D2}" destId="{F3AD2E2D-2DBE-424A-8073-A6F5249AD0E4}" srcOrd="0" destOrd="0" presId="urn:microsoft.com/office/officeart/2005/8/layout/lProcess3"/>
    <dgm:cxn modelId="{3694431F-2F59-44A5-870B-EC86152544ED}" srcId="{86A3DCF0-41A4-4283-AA4D-4E3A46E9889A}" destId="{2AC1DC50-9390-49F2-83CD-FEFEE9A2597A}" srcOrd="4" destOrd="0" parTransId="{11EFA699-D010-48B6-A0BF-35561F7D2DBB}" sibTransId="{41A5D30C-49E4-442C-BB79-050384254021}"/>
    <dgm:cxn modelId="{66C11861-969C-466C-AADD-02057539C4BB}" srcId="{5A6D89E5-7B61-4F6E-B689-DB50706DA34A}" destId="{86A3DCF0-41A4-4283-AA4D-4E3A46E9889A}" srcOrd="5" destOrd="0" parTransId="{9308BC90-A4D8-4189-B5C2-C36434E65E12}" sibTransId="{FDEB42F2-CEC6-4AB9-A14C-193E976B0169}"/>
    <dgm:cxn modelId="{45B2D3EC-53F3-4D31-83BD-0770CF8315CE}" type="presOf" srcId="{E636D6E0-0E4E-4D38-8027-D0D206706E5E}" destId="{4976C792-7ACB-45CE-91D7-368EFDEF66AB}" srcOrd="0" destOrd="0" presId="urn:microsoft.com/office/officeart/2005/8/layout/lProcess3"/>
    <dgm:cxn modelId="{A1FE345F-7B93-48BB-BE9D-F900A5BE1350}" srcId="{AD3DB4BA-6AFE-40A6-8839-10314FE83B1B}" destId="{F846FC73-0466-4C2D-BBBD-FE3FF3712AB5}" srcOrd="0" destOrd="0" parTransId="{3C0EA0DE-5D8F-41AE-9F24-664E9B6A7BB9}" sibTransId="{795C3593-8439-4861-9A53-2993ABEC5E07}"/>
    <dgm:cxn modelId="{66BD6D5F-7714-42F7-820B-6D69CAEAA319}" type="presOf" srcId="{79BE96AB-39CC-4EC5-903B-4B7A8E2D5940}" destId="{3771AC11-E323-4304-AC93-19F81CAD01A8}" srcOrd="0" destOrd="0" presId="urn:microsoft.com/office/officeart/2005/8/layout/lProcess3"/>
    <dgm:cxn modelId="{2F07834E-885A-42FB-8247-E5E5FDDE083B}" srcId="{5A6D89E5-7B61-4F6E-B689-DB50706DA34A}" destId="{5DB64812-FBB4-44F5-9B95-87E09A0D1831}" srcOrd="3" destOrd="0" parTransId="{A9A81936-2949-4B62-8397-606FF2FD7A77}" sibTransId="{DDE8371B-2F30-4E9A-9E25-7AA6AE26DEFB}"/>
    <dgm:cxn modelId="{02DB874F-67DC-406D-A315-383995729E9D}" type="presOf" srcId="{E0EC3A87-E876-40A9-B047-A0C73A1DC4D0}" destId="{093A0643-C8D4-4B88-A444-991C008B3B04}" srcOrd="0" destOrd="0" presId="urn:microsoft.com/office/officeart/2005/8/layout/lProcess3"/>
    <dgm:cxn modelId="{4DB1854B-6602-4F78-BB7B-46BFBC20E23B}" type="presOf" srcId="{99B07AFB-F1A6-46E2-A7A6-202C787121D3}" destId="{69D62ED0-6F51-4678-B3F7-2D853B294069}" srcOrd="0" destOrd="0" presId="urn:microsoft.com/office/officeart/2005/8/layout/lProcess3"/>
    <dgm:cxn modelId="{2C13EF43-897C-4FEF-9855-F58D7AC686E8}" srcId="{8119E935-0D50-4394-A5E8-8593BB56E463}" destId="{F9C18230-1384-4F98-B7BF-9128C0EBB87E}" srcOrd="0" destOrd="0" parTransId="{CA6005DF-9984-4113-8DC6-31B8106A02ED}" sibTransId="{3AF5452D-C03F-47C1-82F0-098578D53756}"/>
    <dgm:cxn modelId="{CD55BF7B-1966-4BA1-BDED-4BD0A73D047F}" type="presOf" srcId="{4DF967F2-F4FA-4A99-BB28-BFFF5288E7DA}" destId="{59AC26EF-A32C-4D84-BCDF-FA3418FD5912}" srcOrd="0" destOrd="0" presId="urn:microsoft.com/office/officeart/2005/8/layout/lProcess3"/>
    <dgm:cxn modelId="{8E6085E8-6EA3-4866-92E6-323B8B611764}" type="presOf" srcId="{FF3ED523-F7CA-4B62-B736-762F39DE37E9}" destId="{11377E5C-2D3E-4E4C-A4AF-7DC79A129937}" srcOrd="0" destOrd="0" presId="urn:microsoft.com/office/officeart/2005/8/layout/lProcess3"/>
    <dgm:cxn modelId="{56F6CE3D-2A67-4F17-9FBE-2E2DE850F9BA}" srcId="{5A6D89E5-7B61-4F6E-B689-DB50706DA34A}" destId="{87FF4DF6-5F00-498E-9CF3-F59BA958D187}" srcOrd="2" destOrd="0" parTransId="{AEF73C33-E044-495B-A358-9537B1A64B2E}" sibTransId="{CF86EFE2-D895-4903-B24F-8C64B772333F}"/>
    <dgm:cxn modelId="{9EBD5FF0-8B5B-468B-A5BA-00E745DCAC76}" type="presOf" srcId="{38301168-6FB8-4B41-8CC9-31E8D5307640}" destId="{204E031F-E7D1-48C7-9311-1C08F3233ACC}" srcOrd="0" destOrd="0" presId="urn:microsoft.com/office/officeart/2005/8/layout/lProcess3"/>
    <dgm:cxn modelId="{78755799-027F-40A3-AC67-BB7C865EDBDF}" srcId="{E636D6E0-0E4E-4D38-8027-D0D206706E5E}" destId="{3E253FDF-567C-4890-BD5A-94704F24D582}" srcOrd="3" destOrd="0" parTransId="{82CAA60B-6DEF-49CF-8A0D-08C01428672C}" sibTransId="{E7D5024D-DBBB-4333-97E5-E9FD1107D590}"/>
    <dgm:cxn modelId="{AF92F99F-BD3C-441F-B1A4-FA959ACBACF5}" srcId="{5DB64812-FBB4-44F5-9B95-87E09A0D1831}" destId="{9C9BE941-004B-4E27-8884-E4123C44011E}" srcOrd="2" destOrd="0" parTransId="{E716D255-B0D8-4385-9E63-0951051BB56B}" sibTransId="{8746E815-6DDC-407C-BD86-1FAF589E09A1}"/>
    <dgm:cxn modelId="{7F21025C-EA3D-4E22-8019-DB09CF547A61}" type="presOf" srcId="{2846EDE9-0826-4761-AE29-F43CD83618C2}" destId="{26104D93-0C12-45A1-B7E2-73A95F1F92FE}" srcOrd="0" destOrd="0" presId="urn:microsoft.com/office/officeart/2005/8/layout/lProcess3"/>
    <dgm:cxn modelId="{33C310B9-4D19-43B5-8FC9-C0F0F8D7FDF0}" type="presOf" srcId="{5DB64812-FBB4-44F5-9B95-87E09A0D1831}" destId="{7DD73AD5-DAD2-4BCC-B1F0-52178C2A42CD}" srcOrd="0" destOrd="0" presId="urn:microsoft.com/office/officeart/2005/8/layout/lProcess3"/>
    <dgm:cxn modelId="{01E8E995-CA6C-4717-8963-E2AA09316636}" srcId="{86A3DCF0-41A4-4283-AA4D-4E3A46E9889A}" destId="{37378C82-386B-4829-8B8C-5518FBBD46B8}" srcOrd="3" destOrd="0" parTransId="{1FCF9BB4-4B32-4557-ADF1-D8A97CB56C23}" sibTransId="{4D536860-2F0C-445B-B583-5105053CAA90}"/>
    <dgm:cxn modelId="{90001DE1-9A35-4242-B8FC-338FEBD748B8}" type="presOf" srcId="{EBBF780F-DE4E-4297-BCCB-245B57340E39}" destId="{0B5469C1-F242-4AD4-985B-F8CB93892BCC}" srcOrd="0" destOrd="0" presId="urn:microsoft.com/office/officeart/2005/8/layout/lProcess3"/>
    <dgm:cxn modelId="{3C7CF553-34B5-4E46-9A0C-9B2E1FFDBB47}" srcId="{5DB64812-FBB4-44F5-9B95-87E09A0D1831}" destId="{99B07AFB-F1A6-46E2-A7A6-202C787121D3}" srcOrd="3" destOrd="0" parTransId="{1685B41C-145D-4500-9D38-844027132DB6}" sibTransId="{1F2ACD1C-3C32-4704-BB4F-F0A4B386F7F8}"/>
    <dgm:cxn modelId="{CEBB0879-5D91-43C5-AAAE-0CA0DBFB8D1F}" type="presOf" srcId="{F26A2BB3-B62B-44E2-8E58-545C9A0E72BB}" destId="{674082A3-9394-4C59-B1B3-EF64929961EC}" srcOrd="0" destOrd="0" presId="urn:microsoft.com/office/officeart/2005/8/layout/lProcess3"/>
    <dgm:cxn modelId="{D38EEA1F-9853-45F7-81D1-9970FF39B8E1}" type="presOf" srcId="{2AC1DC50-9390-49F2-83CD-FEFEE9A2597A}" destId="{879FBF90-D92E-49D8-ABFE-05664F1E92C2}" srcOrd="0" destOrd="0" presId="urn:microsoft.com/office/officeart/2005/8/layout/lProcess3"/>
    <dgm:cxn modelId="{CB991981-41CD-41E9-BE04-D466C570A21C}" type="presOf" srcId="{031BB300-A030-4D36-A5D8-864F4A0F4967}" destId="{DCC5FB08-3119-4469-80AA-CD37E2AB082A}" srcOrd="0" destOrd="0" presId="urn:microsoft.com/office/officeart/2005/8/layout/lProcess3"/>
    <dgm:cxn modelId="{D5760337-ABB4-45D4-AD1D-C50D068DFC08}" srcId="{8119E935-0D50-4394-A5E8-8593BB56E463}" destId="{30CEA7DF-11C9-412E-9B1D-8A76CFDBB42A}" srcOrd="1" destOrd="0" parTransId="{E224D247-00C4-44E6-8892-F1EE90CE002C}" sibTransId="{FC5143BB-595E-48A1-AAFF-DDF4ECAAAF72}"/>
    <dgm:cxn modelId="{A3020515-4AF1-4EBA-B3DB-C8436ED67AA0}" srcId="{F1C20FF5-6385-4A50-9F61-3805AC9EA174}" destId="{38301168-6FB8-4B41-8CC9-31E8D5307640}" srcOrd="2" destOrd="0" parTransId="{CDA72360-44F0-4D87-BBD8-38DCCD4BDB77}" sibTransId="{6C6BCB82-8589-450F-A49B-D2B6DB11A661}"/>
    <dgm:cxn modelId="{F2DE947A-91B5-40FC-96A4-62386610089F}" srcId="{5A6D89E5-7B61-4F6E-B689-DB50706DA34A}" destId="{F1C20FF5-6385-4A50-9F61-3805AC9EA174}" srcOrd="4" destOrd="0" parTransId="{DEB42D98-706D-4C99-8CA4-42BB58C5E699}" sibTransId="{FBCA0BFD-8309-411C-87B3-D7342C536964}"/>
    <dgm:cxn modelId="{CD07A12F-F559-47BE-8331-A996D77B7B6D}" type="presOf" srcId="{8119E935-0D50-4394-A5E8-8593BB56E463}" destId="{B1604273-44CD-4863-992F-E382D726B055}" srcOrd="0" destOrd="0" presId="urn:microsoft.com/office/officeart/2005/8/layout/lProcess3"/>
    <dgm:cxn modelId="{285178F6-F892-4F89-8C8D-6FD87981F66F}" type="presOf" srcId="{3BBCD9C5-7212-4FA8-BAF0-6392C7298CE5}" destId="{46D1F5E7-C11B-45F7-937A-C592B0623CB8}" srcOrd="0" destOrd="0" presId="urn:microsoft.com/office/officeart/2005/8/layout/lProcess3"/>
    <dgm:cxn modelId="{14F494E4-E4FA-461A-A6FB-39476B667663}" type="presOf" srcId="{D7969AD6-C998-43D2-91BA-D0ADA2CC5666}" destId="{4238C6BC-3E8B-4ACC-A438-E3217E3E01EC}" srcOrd="0" destOrd="0" presId="urn:microsoft.com/office/officeart/2005/8/layout/lProcess3"/>
    <dgm:cxn modelId="{76775E71-C97A-4CD9-AE57-CF4E40C72B0C}" srcId="{AD3DB4BA-6AFE-40A6-8839-10314FE83B1B}" destId="{FF3ED523-F7CA-4B62-B736-762F39DE37E9}" srcOrd="1" destOrd="0" parTransId="{D67787F6-15D7-4DD5-ACC7-F9F8191614B1}" sibTransId="{3FDCCE08-1609-497C-94DF-5B22DBF07FC8}"/>
    <dgm:cxn modelId="{4A751E67-68D7-4459-8655-5AE9E5651E6C}" type="presOf" srcId="{30CEA7DF-11C9-412E-9B1D-8A76CFDBB42A}" destId="{537A27B5-E2C7-4C68-84A8-AF1A3150C59C}" srcOrd="0" destOrd="0" presId="urn:microsoft.com/office/officeart/2005/8/layout/lProcess3"/>
    <dgm:cxn modelId="{D7E1E19C-DE58-4A41-9478-4706D50FDF25}" srcId="{8119E935-0D50-4394-A5E8-8593BB56E463}" destId="{7F2D8961-5624-4FDF-A9CA-BAE4F571AC13}" srcOrd="2" destOrd="0" parTransId="{287AC41E-39AD-496A-B370-60995FFCB081}" sibTransId="{E355D752-F549-4D0D-84AB-958C259E9A33}"/>
    <dgm:cxn modelId="{AE5F51F7-B8FB-4DD9-A41A-325B1B433589}" type="presOf" srcId="{AD3DB4BA-6AFE-40A6-8839-10314FE83B1B}" destId="{29B949EB-2B7A-434B-95CC-76E14F830ECD}" srcOrd="0" destOrd="0" presId="urn:microsoft.com/office/officeart/2005/8/layout/lProcess3"/>
    <dgm:cxn modelId="{4569804E-246C-4A2A-8D8E-03CF9C0F0387}" srcId="{E636D6E0-0E4E-4D38-8027-D0D206706E5E}" destId="{55FBABBC-EB6F-49A9-A166-B6B6F4AC089C}" srcOrd="1" destOrd="0" parTransId="{7D5C4F7C-A0A2-4F48-BF2E-34DF274D4EB5}" sibTransId="{3DF7CFD5-9DB8-4086-90C2-C4366BA68DD3}"/>
    <dgm:cxn modelId="{646E4098-29E0-4044-BFE6-69DA4BBB7B45}" srcId="{87FF4DF6-5F00-498E-9CF3-F59BA958D187}" destId="{718FD44F-D84A-48F8-94AD-5020F77103F4}" srcOrd="3" destOrd="0" parTransId="{C78C7158-4F52-46EF-AE5C-6AA91EF10450}" sibTransId="{AAEB7350-302B-4030-9A7D-A35EEF0B6B18}"/>
    <dgm:cxn modelId="{FD3FE02C-8B8B-4D26-9E0A-C9FF46B4B640}" type="presOf" srcId="{F9C18230-1384-4F98-B7BF-9128C0EBB87E}" destId="{3DFBB18B-80EB-4525-852A-77CD4397B7EC}" srcOrd="0" destOrd="0" presId="urn:microsoft.com/office/officeart/2005/8/layout/lProcess3"/>
    <dgm:cxn modelId="{820C90BC-070A-439C-800D-8A0C8845B533}" type="presOf" srcId="{718FD44F-D84A-48F8-94AD-5020F77103F4}" destId="{D4D5CD8C-5861-4AFC-A89B-560B2121D92B}" srcOrd="0" destOrd="0" presId="urn:microsoft.com/office/officeart/2005/8/layout/lProcess3"/>
    <dgm:cxn modelId="{D52648C5-FCF2-49A4-B9EE-065C796247D5}" type="presOf" srcId="{55FBABBC-EB6F-49A9-A166-B6B6F4AC089C}" destId="{5E8E1B97-A1B1-4A26-BE4F-5FA9075CB451}" srcOrd="0" destOrd="0" presId="urn:microsoft.com/office/officeart/2005/8/layout/lProcess3"/>
    <dgm:cxn modelId="{658BE816-720B-41E4-B05D-CE247A695E0F}" srcId="{86A3DCF0-41A4-4283-AA4D-4E3A46E9889A}" destId="{D7969AD6-C998-43D2-91BA-D0ADA2CC5666}" srcOrd="1" destOrd="0" parTransId="{FC0C775E-B1B5-405E-B7FF-9F5B57E8ABB7}" sibTransId="{57CF932B-B7D4-4710-984E-E4F88F38CA77}"/>
    <dgm:cxn modelId="{8BF3552E-037F-433F-91BA-5C3E06BB4FD3}" srcId="{E636D6E0-0E4E-4D38-8027-D0D206706E5E}" destId="{E0EC3A87-E876-40A9-B047-A0C73A1DC4D0}" srcOrd="0" destOrd="0" parTransId="{FB009491-9636-4555-842B-BAD642619BAA}" sibTransId="{7DE819BC-4752-4113-A834-CB844E713B1C}"/>
    <dgm:cxn modelId="{18E6CBAB-1A09-484F-9903-CF4DC31E4D7C}" type="presOf" srcId="{3E253FDF-567C-4890-BD5A-94704F24D582}" destId="{9F00DE68-3B79-46CF-B726-05C957DD89B9}" srcOrd="0" destOrd="0" presId="urn:microsoft.com/office/officeart/2005/8/layout/lProcess3"/>
    <dgm:cxn modelId="{B577633F-3C2C-4F48-A702-2FE99FEEB003}" srcId="{F1C20FF5-6385-4A50-9F61-3805AC9EA174}" destId="{4DF967F2-F4FA-4A99-BB28-BFFF5288E7DA}" srcOrd="1" destOrd="0" parTransId="{138880C1-7D93-4296-83AE-B5C4B7D799AA}" sibTransId="{077A0456-2808-4A95-B46F-CF7635AF483F}"/>
    <dgm:cxn modelId="{077B7747-BF58-4D96-9E45-459776D64DF4}" type="presOf" srcId="{87FF4DF6-5F00-498E-9CF3-F59BA958D187}" destId="{DD806433-3E06-4C63-A0CC-AF3FCCD12BE1}" srcOrd="0" destOrd="0" presId="urn:microsoft.com/office/officeart/2005/8/layout/lProcess3"/>
    <dgm:cxn modelId="{4CD17F95-50D2-4DAC-848A-263422C79494}" type="presOf" srcId="{C2F92B64-8138-40D5-AFB5-74E9EC0A6DC5}" destId="{009B2418-3530-4358-9DBF-A7369924A6DC}" srcOrd="0" destOrd="0" presId="urn:microsoft.com/office/officeart/2005/8/layout/lProcess3"/>
    <dgm:cxn modelId="{87D902FA-D9C2-44FD-83AB-10BC26538F18}" type="presOf" srcId="{F846FC73-0466-4C2D-BBBD-FE3FF3712AB5}" destId="{5651DFD5-D141-4A11-9E81-6C71D01F1C3D}" srcOrd="0" destOrd="0" presId="urn:microsoft.com/office/officeart/2005/8/layout/lProcess3"/>
    <dgm:cxn modelId="{DD95788F-01EA-4D8E-8FA0-D40E2CD3159E}" type="presOf" srcId="{37378C82-386B-4829-8B8C-5518FBBD46B8}" destId="{D2EC7152-DAD7-4C16-A93C-4BF15C72F9CE}" srcOrd="0" destOrd="0" presId="urn:microsoft.com/office/officeart/2005/8/layout/lProcess3"/>
    <dgm:cxn modelId="{A7D9C7FC-D4C6-4446-A0F5-80F39AB455A9}" srcId="{5A6D89E5-7B61-4F6E-B689-DB50706DA34A}" destId="{E636D6E0-0E4E-4D38-8027-D0D206706E5E}" srcOrd="1" destOrd="0" parTransId="{E7342F7A-0EC1-4B01-A3B1-C6A6BF3FD766}" sibTransId="{51C209FE-FCB8-4203-AF6E-E2A12A8DBD5B}"/>
    <dgm:cxn modelId="{B20050AB-FD29-49E4-8268-848FC1EFC0D6}" srcId="{87FF4DF6-5F00-498E-9CF3-F59BA958D187}" destId="{BDF50AE0-93A8-4FB1-A675-863B3AC869D2}" srcOrd="1" destOrd="0" parTransId="{6491642C-B0CF-43C6-8197-8A48F042FDB5}" sibTransId="{D372AB7F-BDC5-4986-B65D-AA9D0F86DA30}"/>
    <dgm:cxn modelId="{84BAD3F1-ED48-48C9-9E94-730DE77B867C}" srcId="{5A6D89E5-7B61-4F6E-B689-DB50706DA34A}" destId="{AD3DB4BA-6AFE-40A6-8839-10314FE83B1B}" srcOrd="6" destOrd="0" parTransId="{89A5C3C3-9DF1-4365-A31A-87E880F0D4B4}" sibTransId="{BB236D8F-F803-401F-B34C-358FB5C103C7}"/>
    <dgm:cxn modelId="{21736D03-CBF2-4590-B4C4-B2042BE37119}" srcId="{86A3DCF0-41A4-4283-AA4D-4E3A46E9889A}" destId="{F26A2BB3-B62B-44E2-8E58-545C9A0E72BB}" srcOrd="2" destOrd="0" parTransId="{5C8B3E0D-B3A8-4E36-AFAD-80A14BFA39E3}" sibTransId="{A4D638B6-F655-4075-A0FB-B153B2950306}"/>
    <dgm:cxn modelId="{306CD11B-ECCF-42E3-A91C-95EF8E392538}" type="presOf" srcId="{4B509AD6-6657-495C-B506-E0DFF41830F6}" destId="{9C2E6C78-B40A-4C47-B85E-C23ECA63BE55}" srcOrd="0" destOrd="0" presId="urn:microsoft.com/office/officeart/2005/8/layout/lProcess3"/>
    <dgm:cxn modelId="{3875CD85-0D45-4092-ACD5-E993D6E1FF51}" type="presOf" srcId="{7F2D8961-5624-4FDF-A9CA-BAE4F571AC13}" destId="{3690B672-9076-45CE-8F35-3F3DDA5E3D16}" srcOrd="0" destOrd="0" presId="urn:microsoft.com/office/officeart/2005/8/layout/lProcess3"/>
    <dgm:cxn modelId="{498E2235-3ED1-4473-9DE0-F3461E26A794}" type="presOf" srcId="{9C9BE941-004B-4E27-8884-E4123C44011E}" destId="{9F418552-3E0F-46BA-BD01-687C02E29A31}" srcOrd="0" destOrd="0" presId="urn:microsoft.com/office/officeart/2005/8/layout/lProcess3"/>
    <dgm:cxn modelId="{A1829D33-3DFD-45F1-A2EB-B89830E18BE0}" srcId="{5A6D89E5-7B61-4F6E-B689-DB50706DA34A}" destId="{8119E935-0D50-4394-A5E8-8593BB56E463}" srcOrd="0" destOrd="0" parTransId="{2E1688C9-8373-4E81-818A-0CE692F2CF94}" sibTransId="{8D41BD22-D73C-413C-95DA-B4F304A4C3DC}"/>
    <dgm:cxn modelId="{93CA8D1C-17DD-4424-B5AA-AB39DDA49A4D}" type="presOf" srcId="{2C58D676-3403-40ED-ABE7-40CE19710969}" destId="{FAD8363A-0736-49A1-9699-0243F0D30BF4}" srcOrd="0" destOrd="0" presId="urn:microsoft.com/office/officeart/2005/8/layout/lProcess3"/>
    <dgm:cxn modelId="{544AE851-BE5A-4238-B3FC-C1FCD2496C46}" srcId="{E636D6E0-0E4E-4D38-8027-D0D206706E5E}" destId="{3BBCD9C5-7212-4FA8-BAF0-6392C7298CE5}" srcOrd="2" destOrd="0" parTransId="{FFDE88AD-F31C-4B8F-953C-C7D46FDA331B}" sibTransId="{400541B3-1AE4-46BF-A4A2-18183D67D7E7}"/>
    <dgm:cxn modelId="{91D9EEC0-F479-4807-BEFA-F53E71AE43F4}" srcId="{5DB64812-FBB4-44F5-9B95-87E09A0D1831}" destId="{79BE96AB-39CC-4EC5-903B-4B7A8E2D5940}" srcOrd="1" destOrd="0" parTransId="{FF7DEACA-C6B2-4E11-9CBA-B9D8547FB0D5}" sibTransId="{2734BAE3-FF74-4B97-AF1F-870F12E73EEE}"/>
    <dgm:cxn modelId="{95E002DE-714D-4287-8F28-FB6C4FECE80F}" type="presOf" srcId="{86A3DCF0-41A4-4283-AA4D-4E3A46E9889A}" destId="{AFD94DE2-A0A4-4A0D-9A46-6020A9AC1E05}" srcOrd="0" destOrd="0" presId="urn:microsoft.com/office/officeart/2005/8/layout/lProcess3"/>
    <dgm:cxn modelId="{0707F635-FE05-439F-8E98-C45E765F4C80}" srcId="{5DB64812-FBB4-44F5-9B95-87E09A0D1831}" destId="{875BAE64-8E13-402F-B88B-BC4E9BFA4F4E}" srcOrd="4" destOrd="0" parTransId="{17F58AB5-15D7-4FEE-B3E2-0E21B36D7447}" sibTransId="{E15DB613-EA0D-4F33-A89B-A995FF70CB52}"/>
    <dgm:cxn modelId="{368B1D84-6880-44CF-980F-9EB6EA277BF1}" srcId="{87FF4DF6-5F00-498E-9CF3-F59BA958D187}" destId="{2C58D676-3403-40ED-ABE7-40CE19710969}" srcOrd="0" destOrd="0" parTransId="{0213DEC9-8F4B-4BA4-BB22-85987FB226E2}" sibTransId="{1FFDCA56-E766-4C34-BD17-07CAD05647EE}"/>
    <dgm:cxn modelId="{BC32B466-4FA1-4E60-96AD-870DBA13A942}" type="presOf" srcId="{5A6D89E5-7B61-4F6E-B689-DB50706DA34A}" destId="{0852A642-7ADC-42B9-9F12-FFC06F333080}" srcOrd="0" destOrd="0" presId="urn:microsoft.com/office/officeart/2005/8/layout/lProcess3"/>
    <dgm:cxn modelId="{E83332F7-39CE-4269-ACFB-8C5C50C61304}" srcId="{F1C20FF5-6385-4A50-9F61-3805AC9EA174}" destId="{EBBF780F-DE4E-4297-BCCB-245B57340E39}" srcOrd="0" destOrd="0" parTransId="{DB8A2E9F-AF09-49E3-8E4C-59CA8481DD13}" sibTransId="{8E3EF8BB-D6B3-45B7-9E85-08752AF18FE2}"/>
    <dgm:cxn modelId="{CF9E9E5E-F4D7-49FB-B4B9-83106EB446F0}" type="presOf" srcId="{F3070E38-719F-4C35-A0F5-231F7B41B216}" destId="{7AB5E117-6E64-4CD8-860E-C7A193D9AD0F}" srcOrd="0" destOrd="0" presId="urn:microsoft.com/office/officeart/2005/8/layout/lProcess3"/>
    <dgm:cxn modelId="{3A1C9D1E-1D92-4FD0-8A99-036205A49AF6}" srcId="{87FF4DF6-5F00-498E-9CF3-F59BA958D187}" destId="{F3070E38-719F-4C35-A0F5-231F7B41B216}" srcOrd="2" destOrd="0" parTransId="{162CDF8E-8408-4B57-BE0F-D1E30B190575}" sibTransId="{2133010B-F9A1-45EE-879B-F0A8CC9EBDA9}"/>
    <dgm:cxn modelId="{862DD457-D0D4-4EEE-B95C-F8B9DC63D186}" type="presOf" srcId="{F1C20FF5-6385-4A50-9F61-3805AC9EA174}" destId="{BA177CDB-6E34-4A96-A70D-23B73F1BBFCC}" srcOrd="0" destOrd="0" presId="urn:microsoft.com/office/officeart/2005/8/layout/lProcess3"/>
    <dgm:cxn modelId="{3BB5D1FC-B5B1-48EE-9A63-CE6C2590DACC}" type="presOf" srcId="{ADE4C174-132E-4C81-ACE8-DE0F5D80ECBF}" destId="{F80B58CD-4756-44F2-A2A0-8FB077BE72C5}" srcOrd="0" destOrd="0" presId="urn:microsoft.com/office/officeart/2005/8/layout/lProcess3"/>
    <dgm:cxn modelId="{A2F9820E-C683-483D-A69F-48C56234A564}" srcId="{8119E935-0D50-4394-A5E8-8593BB56E463}" destId="{ADE4C174-132E-4C81-ACE8-DE0F5D80ECBF}" srcOrd="3" destOrd="0" parTransId="{F5241DFA-727A-4ADE-946B-5A1B46600E49}" sibTransId="{8DD6AB34-8516-41FE-8E8E-8D42425A07D8}"/>
    <dgm:cxn modelId="{008ADF10-2C49-470E-82B4-A6189F681CF3}" type="presOf" srcId="{875BAE64-8E13-402F-B88B-BC4E9BFA4F4E}" destId="{13CD6FF7-45FA-48B7-8CA3-EFC1371C9FE9}" srcOrd="0" destOrd="0" presId="urn:microsoft.com/office/officeart/2005/8/layout/lProcess3"/>
    <dgm:cxn modelId="{F8C552E1-8816-480F-A765-A1E13D196E76}" srcId="{F1C20FF5-6385-4A50-9F61-3805AC9EA174}" destId="{C2F92B64-8138-40D5-AFB5-74E9EC0A6DC5}" srcOrd="3" destOrd="0" parTransId="{30B6B794-BF34-4008-98B2-2608FE65FD57}" sibTransId="{7049DB4D-8A2E-49C7-838D-06914C1508BA}"/>
    <dgm:cxn modelId="{75D818B0-2496-4FA3-A662-00AF24AB4476}" srcId="{5DB64812-FBB4-44F5-9B95-87E09A0D1831}" destId="{4B509AD6-6657-495C-B506-E0DFF41830F6}" srcOrd="0" destOrd="0" parTransId="{B0D632AD-1380-41DA-A925-CC1BDC8737A0}" sibTransId="{453FAD7A-E407-427A-90F6-A85D46E4C497}"/>
    <dgm:cxn modelId="{5142B245-D343-46C6-8BA9-6FE27496FD9B}" type="presParOf" srcId="{0852A642-7ADC-42B9-9F12-FFC06F333080}" destId="{7BDF3D0E-46A5-49A7-8AD6-2D83E76108F2}" srcOrd="0" destOrd="0" presId="urn:microsoft.com/office/officeart/2005/8/layout/lProcess3"/>
    <dgm:cxn modelId="{A9F57EF0-908D-4149-9E21-2E9B7F6195FC}" type="presParOf" srcId="{7BDF3D0E-46A5-49A7-8AD6-2D83E76108F2}" destId="{B1604273-44CD-4863-992F-E382D726B055}" srcOrd="0" destOrd="0" presId="urn:microsoft.com/office/officeart/2005/8/layout/lProcess3"/>
    <dgm:cxn modelId="{A953BBB6-AFFD-45B7-BA82-964F157D8159}" type="presParOf" srcId="{7BDF3D0E-46A5-49A7-8AD6-2D83E76108F2}" destId="{2333866F-47C3-48FB-9A78-550367E5731A}" srcOrd="1" destOrd="0" presId="urn:microsoft.com/office/officeart/2005/8/layout/lProcess3"/>
    <dgm:cxn modelId="{F4BFF421-DA42-4E18-B3D5-45FEEE1E91F8}" type="presParOf" srcId="{7BDF3D0E-46A5-49A7-8AD6-2D83E76108F2}" destId="{3DFBB18B-80EB-4525-852A-77CD4397B7EC}" srcOrd="2" destOrd="0" presId="urn:microsoft.com/office/officeart/2005/8/layout/lProcess3"/>
    <dgm:cxn modelId="{C35001C3-D99C-404B-96AF-28A99DCFFB6D}" type="presParOf" srcId="{7BDF3D0E-46A5-49A7-8AD6-2D83E76108F2}" destId="{D0A4A55F-BFA2-43AF-8363-FEB135A5CC06}" srcOrd="3" destOrd="0" presId="urn:microsoft.com/office/officeart/2005/8/layout/lProcess3"/>
    <dgm:cxn modelId="{7EC1E63A-30B4-4335-A527-E82E5BEB4FE3}" type="presParOf" srcId="{7BDF3D0E-46A5-49A7-8AD6-2D83E76108F2}" destId="{537A27B5-E2C7-4C68-84A8-AF1A3150C59C}" srcOrd="4" destOrd="0" presId="urn:microsoft.com/office/officeart/2005/8/layout/lProcess3"/>
    <dgm:cxn modelId="{ECA034AF-ED0F-4B13-945A-787D13436C86}" type="presParOf" srcId="{7BDF3D0E-46A5-49A7-8AD6-2D83E76108F2}" destId="{0FC77654-D332-43EE-995E-EC337327F698}" srcOrd="5" destOrd="0" presId="urn:microsoft.com/office/officeart/2005/8/layout/lProcess3"/>
    <dgm:cxn modelId="{60111914-AE44-44F4-BC31-573C74DE3954}" type="presParOf" srcId="{7BDF3D0E-46A5-49A7-8AD6-2D83E76108F2}" destId="{3690B672-9076-45CE-8F35-3F3DDA5E3D16}" srcOrd="6" destOrd="0" presId="urn:microsoft.com/office/officeart/2005/8/layout/lProcess3"/>
    <dgm:cxn modelId="{B4A0B878-98DC-41D9-B064-9C60C711E666}" type="presParOf" srcId="{7BDF3D0E-46A5-49A7-8AD6-2D83E76108F2}" destId="{435A1238-51BB-41DE-8ACC-2D25AF96AA64}" srcOrd="7" destOrd="0" presId="urn:microsoft.com/office/officeart/2005/8/layout/lProcess3"/>
    <dgm:cxn modelId="{553118A9-BC88-403A-A038-D255DBBB41AE}" type="presParOf" srcId="{7BDF3D0E-46A5-49A7-8AD6-2D83E76108F2}" destId="{F80B58CD-4756-44F2-A2A0-8FB077BE72C5}" srcOrd="8" destOrd="0" presId="urn:microsoft.com/office/officeart/2005/8/layout/lProcess3"/>
    <dgm:cxn modelId="{24AA0FBE-8674-4B01-BF01-40426C0A3C4E}" type="presParOf" srcId="{0852A642-7ADC-42B9-9F12-FFC06F333080}" destId="{8D86BECD-9FC5-430D-B02B-CFA2DE6DA7E9}" srcOrd="1" destOrd="0" presId="urn:microsoft.com/office/officeart/2005/8/layout/lProcess3"/>
    <dgm:cxn modelId="{9177F46C-78A9-4A48-A70C-65D01EF71A45}" type="presParOf" srcId="{0852A642-7ADC-42B9-9F12-FFC06F333080}" destId="{A1703B01-EE4E-4B9C-BDD3-F0A41CE01DAB}" srcOrd="2" destOrd="0" presId="urn:microsoft.com/office/officeart/2005/8/layout/lProcess3"/>
    <dgm:cxn modelId="{9EED12FD-8217-4976-AD91-BB788311EA32}" type="presParOf" srcId="{A1703B01-EE4E-4B9C-BDD3-F0A41CE01DAB}" destId="{4976C792-7ACB-45CE-91D7-368EFDEF66AB}" srcOrd="0" destOrd="0" presId="urn:microsoft.com/office/officeart/2005/8/layout/lProcess3"/>
    <dgm:cxn modelId="{B1F0E499-9A9F-458C-8DA3-735BDC663EA3}" type="presParOf" srcId="{A1703B01-EE4E-4B9C-BDD3-F0A41CE01DAB}" destId="{B81E1B34-EA9A-4A10-89CD-C282492A3788}" srcOrd="1" destOrd="0" presId="urn:microsoft.com/office/officeart/2005/8/layout/lProcess3"/>
    <dgm:cxn modelId="{97986C41-4F1D-4953-B7E1-FF31503D4AD4}" type="presParOf" srcId="{A1703B01-EE4E-4B9C-BDD3-F0A41CE01DAB}" destId="{093A0643-C8D4-4B88-A444-991C008B3B04}" srcOrd="2" destOrd="0" presId="urn:microsoft.com/office/officeart/2005/8/layout/lProcess3"/>
    <dgm:cxn modelId="{EFDC1F16-0448-42A2-8179-269365535F07}" type="presParOf" srcId="{A1703B01-EE4E-4B9C-BDD3-F0A41CE01DAB}" destId="{0ABA55D7-1A63-4510-99BE-B69AD5C031BB}" srcOrd="3" destOrd="0" presId="urn:microsoft.com/office/officeart/2005/8/layout/lProcess3"/>
    <dgm:cxn modelId="{E85ED584-4B2E-4265-8290-3117FF1EA39B}" type="presParOf" srcId="{A1703B01-EE4E-4B9C-BDD3-F0A41CE01DAB}" destId="{5E8E1B97-A1B1-4A26-BE4F-5FA9075CB451}" srcOrd="4" destOrd="0" presId="urn:microsoft.com/office/officeart/2005/8/layout/lProcess3"/>
    <dgm:cxn modelId="{E9F3E2E9-7BC0-498A-98BD-8438490F8445}" type="presParOf" srcId="{A1703B01-EE4E-4B9C-BDD3-F0A41CE01DAB}" destId="{A6A5E4AE-01AA-4293-8FFA-5F31740D3EEF}" srcOrd="5" destOrd="0" presId="urn:microsoft.com/office/officeart/2005/8/layout/lProcess3"/>
    <dgm:cxn modelId="{DE8E22AF-4DF0-4690-B77A-0D95D5BB158E}" type="presParOf" srcId="{A1703B01-EE4E-4B9C-BDD3-F0A41CE01DAB}" destId="{46D1F5E7-C11B-45F7-937A-C592B0623CB8}" srcOrd="6" destOrd="0" presId="urn:microsoft.com/office/officeart/2005/8/layout/lProcess3"/>
    <dgm:cxn modelId="{A8027DB9-CB4F-4338-B4EC-437E2518C532}" type="presParOf" srcId="{A1703B01-EE4E-4B9C-BDD3-F0A41CE01DAB}" destId="{C9B73A2D-E3B2-4D2A-ABC8-09CA0CAE4909}" srcOrd="7" destOrd="0" presId="urn:microsoft.com/office/officeart/2005/8/layout/lProcess3"/>
    <dgm:cxn modelId="{43F6ECFD-986E-4D95-9E05-140CA1888ACD}" type="presParOf" srcId="{A1703B01-EE4E-4B9C-BDD3-F0A41CE01DAB}" destId="{9F00DE68-3B79-46CF-B726-05C957DD89B9}" srcOrd="8" destOrd="0" presId="urn:microsoft.com/office/officeart/2005/8/layout/lProcess3"/>
    <dgm:cxn modelId="{74AD02AB-9F4D-4E03-BAE3-DE29A368927E}" type="presParOf" srcId="{A1703B01-EE4E-4B9C-BDD3-F0A41CE01DAB}" destId="{7F3C454A-F6EB-4AEC-8B7E-CF2CDC2DFD22}" srcOrd="9" destOrd="0" presId="urn:microsoft.com/office/officeart/2005/8/layout/lProcess3"/>
    <dgm:cxn modelId="{ECA0E4C5-8D04-4344-B7AE-66FC0C5A8BB8}" type="presParOf" srcId="{A1703B01-EE4E-4B9C-BDD3-F0A41CE01DAB}" destId="{26104D93-0C12-45A1-B7E2-73A95F1F92FE}" srcOrd="10" destOrd="0" presId="urn:microsoft.com/office/officeart/2005/8/layout/lProcess3"/>
    <dgm:cxn modelId="{6FB1122B-4C1A-4950-929A-D7589B6918B0}" type="presParOf" srcId="{0852A642-7ADC-42B9-9F12-FFC06F333080}" destId="{890E43CE-1204-452D-AD0C-ED13B78B9209}" srcOrd="3" destOrd="0" presId="urn:microsoft.com/office/officeart/2005/8/layout/lProcess3"/>
    <dgm:cxn modelId="{1C9A9FE8-FCD4-4EFE-9E30-B7551232B219}" type="presParOf" srcId="{0852A642-7ADC-42B9-9F12-FFC06F333080}" destId="{8DFF3F01-D0D3-4C7F-AAB8-64BD9906E74A}" srcOrd="4" destOrd="0" presId="urn:microsoft.com/office/officeart/2005/8/layout/lProcess3"/>
    <dgm:cxn modelId="{686F81A6-B942-4854-8C17-5246A8D8CEF9}" type="presParOf" srcId="{8DFF3F01-D0D3-4C7F-AAB8-64BD9906E74A}" destId="{DD806433-3E06-4C63-A0CC-AF3FCCD12BE1}" srcOrd="0" destOrd="0" presId="urn:microsoft.com/office/officeart/2005/8/layout/lProcess3"/>
    <dgm:cxn modelId="{9AAD04A7-D9D2-458D-917B-8F22E9FD2B83}" type="presParOf" srcId="{8DFF3F01-D0D3-4C7F-AAB8-64BD9906E74A}" destId="{04EF39B6-BDFF-40A7-A77B-28732F51A8F1}" srcOrd="1" destOrd="0" presId="urn:microsoft.com/office/officeart/2005/8/layout/lProcess3"/>
    <dgm:cxn modelId="{8EABA38F-9473-4399-A463-7EC2588627A0}" type="presParOf" srcId="{8DFF3F01-D0D3-4C7F-AAB8-64BD9906E74A}" destId="{FAD8363A-0736-49A1-9699-0243F0D30BF4}" srcOrd="2" destOrd="0" presId="urn:microsoft.com/office/officeart/2005/8/layout/lProcess3"/>
    <dgm:cxn modelId="{6A74021E-6D5E-4668-8D07-7DB2F32E6532}" type="presParOf" srcId="{8DFF3F01-D0D3-4C7F-AAB8-64BD9906E74A}" destId="{33DA8363-FA9D-4B17-8CB1-7F1F17851E24}" srcOrd="3" destOrd="0" presId="urn:microsoft.com/office/officeart/2005/8/layout/lProcess3"/>
    <dgm:cxn modelId="{667F85D4-0630-4BCB-BEF3-E9108A669DF6}" type="presParOf" srcId="{8DFF3F01-D0D3-4C7F-AAB8-64BD9906E74A}" destId="{F3AD2E2D-2DBE-424A-8073-A6F5249AD0E4}" srcOrd="4" destOrd="0" presId="urn:microsoft.com/office/officeart/2005/8/layout/lProcess3"/>
    <dgm:cxn modelId="{31B0562B-BEE6-4F4C-A8AF-D9CA1989147B}" type="presParOf" srcId="{8DFF3F01-D0D3-4C7F-AAB8-64BD9906E74A}" destId="{A1EBF0AA-53D7-4D3D-A639-029AAE1BE69E}" srcOrd="5" destOrd="0" presId="urn:microsoft.com/office/officeart/2005/8/layout/lProcess3"/>
    <dgm:cxn modelId="{17A678A0-32F9-4544-B082-D3B5B5BFFEBF}" type="presParOf" srcId="{8DFF3F01-D0D3-4C7F-AAB8-64BD9906E74A}" destId="{7AB5E117-6E64-4CD8-860E-C7A193D9AD0F}" srcOrd="6" destOrd="0" presId="urn:microsoft.com/office/officeart/2005/8/layout/lProcess3"/>
    <dgm:cxn modelId="{1ABABFB4-4F3B-4F89-8329-3BA8658F965C}" type="presParOf" srcId="{8DFF3F01-D0D3-4C7F-AAB8-64BD9906E74A}" destId="{1FB16295-C36F-4710-B731-46C052034C75}" srcOrd="7" destOrd="0" presId="urn:microsoft.com/office/officeart/2005/8/layout/lProcess3"/>
    <dgm:cxn modelId="{AF058008-8D56-4E6B-9F3F-6846DFB22839}" type="presParOf" srcId="{8DFF3F01-D0D3-4C7F-AAB8-64BD9906E74A}" destId="{D4D5CD8C-5861-4AFC-A89B-560B2121D92B}" srcOrd="8" destOrd="0" presId="urn:microsoft.com/office/officeart/2005/8/layout/lProcess3"/>
    <dgm:cxn modelId="{7B561BDB-F8D0-4723-9648-57672E77B0BC}" type="presParOf" srcId="{0852A642-7ADC-42B9-9F12-FFC06F333080}" destId="{7DF903BE-2465-4FE8-B918-1B5CDB40F326}" srcOrd="5" destOrd="0" presId="urn:microsoft.com/office/officeart/2005/8/layout/lProcess3"/>
    <dgm:cxn modelId="{F7F12454-F51E-496F-B014-6FB671656E44}" type="presParOf" srcId="{0852A642-7ADC-42B9-9F12-FFC06F333080}" destId="{B4B10794-888C-419D-9FED-FEB6807CE902}" srcOrd="6" destOrd="0" presId="urn:microsoft.com/office/officeart/2005/8/layout/lProcess3"/>
    <dgm:cxn modelId="{F254A592-345D-4BFA-85E0-77B7443BEE6D}" type="presParOf" srcId="{B4B10794-888C-419D-9FED-FEB6807CE902}" destId="{7DD73AD5-DAD2-4BCC-B1F0-52178C2A42CD}" srcOrd="0" destOrd="0" presId="urn:microsoft.com/office/officeart/2005/8/layout/lProcess3"/>
    <dgm:cxn modelId="{3CF02D81-B8CC-4731-B0DF-0A0661CCFA81}" type="presParOf" srcId="{B4B10794-888C-419D-9FED-FEB6807CE902}" destId="{1BE64BA8-20F0-4EE1-A3D4-0C9F908E33A0}" srcOrd="1" destOrd="0" presId="urn:microsoft.com/office/officeart/2005/8/layout/lProcess3"/>
    <dgm:cxn modelId="{5567CAE4-C0DA-482A-B8CA-84E1D6D8EA7B}" type="presParOf" srcId="{B4B10794-888C-419D-9FED-FEB6807CE902}" destId="{9C2E6C78-B40A-4C47-B85E-C23ECA63BE55}" srcOrd="2" destOrd="0" presId="urn:microsoft.com/office/officeart/2005/8/layout/lProcess3"/>
    <dgm:cxn modelId="{62CAADF0-A68A-47DD-B8BE-8EFDE5B85544}" type="presParOf" srcId="{B4B10794-888C-419D-9FED-FEB6807CE902}" destId="{D8080936-D051-4EBD-B9BA-8ED92F191246}" srcOrd="3" destOrd="0" presId="urn:microsoft.com/office/officeart/2005/8/layout/lProcess3"/>
    <dgm:cxn modelId="{9A44A169-9D2B-4866-9C8A-8EED30B0C433}" type="presParOf" srcId="{B4B10794-888C-419D-9FED-FEB6807CE902}" destId="{3771AC11-E323-4304-AC93-19F81CAD01A8}" srcOrd="4" destOrd="0" presId="urn:microsoft.com/office/officeart/2005/8/layout/lProcess3"/>
    <dgm:cxn modelId="{26AF41F8-DF63-4819-B2C0-098ED1400EB7}" type="presParOf" srcId="{B4B10794-888C-419D-9FED-FEB6807CE902}" destId="{0D05CCBD-8BD1-42F8-AD67-AC5347F79FD6}" srcOrd="5" destOrd="0" presId="urn:microsoft.com/office/officeart/2005/8/layout/lProcess3"/>
    <dgm:cxn modelId="{F26D4619-2882-403B-8B29-F84DF417E09E}" type="presParOf" srcId="{B4B10794-888C-419D-9FED-FEB6807CE902}" destId="{9F418552-3E0F-46BA-BD01-687C02E29A31}" srcOrd="6" destOrd="0" presId="urn:microsoft.com/office/officeart/2005/8/layout/lProcess3"/>
    <dgm:cxn modelId="{9564A69E-E5C1-4E1A-995C-2FEB59185FC7}" type="presParOf" srcId="{B4B10794-888C-419D-9FED-FEB6807CE902}" destId="{1DCEE3FC-60E8-4F52-B593-13BAEB816481}" srcOrd="7" destOrd="0" presId="urn:microsoft.com/office/officeart/2005/8/layout/lProcess3"/>
    <dgm:cxn modelId="{885B0CAB-1DF8-4326-B35D-0F464316E34D}" type="presParOf" srcId="{B4B10794-888C-419D-9FED-FEB6807CE902}" destId="{69D62ED0-6F51-4678-B3F7-2D853B294069}" srcOrd="8" destOrd="0" presId="urn:microsoft.com/office/officeart/2005/8/layout/lProcess3"/>
    <dgm:cxn modelId="{F11B1255-B9BB-4ADE-A381-DDA16EE47FEA}" type="presParOf" srcId="{B4B10794-888C-419D-9FED-FEB6807CE902}" destId="{DC2191AC-2CFB-4EA7-88BD-ECC405917F07}" srcOrd="9" destOrd="0" presId="urn:microsoft.com/office/officeart/2005/8/layout/lProcess3"/>
    <dgm:cxn modelId="{FA86D9F6-828D-40E0-9F4D-684080A46883}" type="presParOf" srcId="{B4B10794-888C-419D-9FED-FEB6807CE902}" destId="{13CD6FF7-45FA-48B7-8CA3-EFC1371C9FE9}" srcOrd="10" destOrd="0" presId="urn:microsoft.com/office/officeart/2005/8/layout/lProcess3"/>
    <dgm:cxn modelId="{289AA01A-FC98-48D8-924B-42F11A6DE133}" type="presParOf" srcId="{0852A642-7ADC-42B9-9F12-FFC06F333080}" destId="{85AEB7E0-3E0C-4FA8-8B6C-DE5C00220E3E}" srcOrd="7" destOrd="0" presId="urn:microsoft.com/office/officeart/2005/8/layout/lProcess3"/>
    <dgm:cxn modelId="{A7A8C858-BA32-4B8D-8E0C-38D6BBD63E7A}" type="presParOf" srcId="{0852A642-7ADC-42B9-9F12-FFC06F333080}" destId="{086A8B94-17C5-48BF-A882-6483E4E1331E}" srcOrd="8" destOrd="0" presId="urn:microsoft.com/office/officeart/2005/8/layout/lProcess3"/>
    <dgm:cxn modelId="{018171C3-EA43-4335-82D3-D0D18E793362}" type="presParOf" srcId="{086A8B94-17C5-48BF-A882-6483E4E1331E}" destId="{BA177CDB-6E34-4A96-A70D-23B73F1BBFCC}" srcOrd="0" destOrd="0" presId="urn:microsoft.com/office/officeart/2005/8/layout/lProcess3"/>
    <dgm:cxn modelId="{085791DB-5FDC-45E4-8EA0-E92573EFF190}" type="presParOf" srcId="{086A8B94-17C5-48BF-A882-6483E4E1331E}" destId="{5290CC17-8EC1-4565-97D9-C0E0749F4289}" srcOrd="1" destOrd="0" presId="urn:microsoft.com/office/officeart/2005/8/layout/lProcess3"/>
    <dgm:cxn modelId="{4CB0A420-E501-47F7-A1DE-163C76C37093}" type="presParOf" srcId="{086A8B94-17C5-48BF-A882-6483E4E1331E}" destId="{0B5469C1-F242-4AD4-985B-F8CB93892BCC}" srcOrd="2" destOrd="0" presId="urn:microsoft.com/office/officeart/2005/8/layout/lProcess3"/>
    <dgm:cxn modelId="{59B35AE1-F7FD-47D6-AE56-32016C31161B}" type="presParOf" srcId="{086A8B94-17C5-48BF-A882-6483E4E1331E}" destId="{695F1614-01C4-47C0-8FBD-7D9CD0B12F77}" srcOrd="3" destOrd="0" presId="urn:microsoft.com/office/officeart/2005/8/layout/lProcess3"/>
    <dgm:cxn modelId="{D21927AC-B02F-411A-913B-D4084B2E0AD4}" type="presParOf" srcId="{086A8B94-17C5-48BF-A882-6483E4E1331E}" destId="{59AC26EF-A32C-4D84-BCDF-FA3418FD5912}" srcOrd="4" destOrd="0" presId="urn:microsoft.com/office/officeart/2005/8/layout/lProcess3"/>
    <dgm:cxn modelId="{E78B5E3B-DB87-43A8-B2AA-4C60B4B73600}" type="presParOf" srcId="{086A8B94-17C5-48BF-A882-6483E4E1331E}" destId="{263FD56A-B948-41A4-9BAD-20F6C2A47E99}" srcOrd="5" destOrd="0" presId="urn:microsoft.com/office/officeart/2005/8/layout/lProcess3"/>
    <dgm:cxn modelId="{9993B497-70F1-4327-AB60-18A36FE66CC7}" type="presParOf" srcId="{086A8B94-17C5-48BF-A882-6483E4E1331E}" destId="{204E031F-E7D1-48C7-9311-1C08F3233ACC}" srcOrd="6" destOrd="0" presId="urn:microsoft.com/office/officeart/2005/8/layout/lProcess3"/>
    <dgm:cxn modelId="{A22E5540-0B13-4B05-AF07-A6175FDDF191}" type="presParOf" srcId="{086A8B94-17C5-48BF-A882-6483E4E1331E}" destId="{2824F4CD-778A-47F2-AF76-EFCA5EF8E05F}" srcOrd="7" destOrd="0" presId="urn:microsoft.com/office/officeart/2005/8/layout/lProcess3"/>
    <dgm:cxn modelId="{69C0D478-87CC-4277-9D22-8E7E3CF76432}" type="presParOf" srcId="{086A8B94-17C5-48BF-A882-6483E4E1331E}" destId="{009B2418-3530-4358-9DBF-A7369924A6DC}" srcOrd="8" destOrd="0" presId="urn:microsoft.com/office/officeart/2005/8/layout/lProcess3"/>
    <dgm:cxn modelId="{80089F24-4041-4BC3-AEB7-C97CC6AD14F3}" type="presParOf" srcId="{0852A642-7ADC-42B9-9F12-FFC06F333080}" destId="{0384FF38-CF5D-44C5-840E-0737DFC753BF}" srcOrd="9" destOrd="0" presId="urn:microsoft.com/office/officeart/2005/8/layout/lProcess3"/>
    <dgm:cxn modelId="{FEC120A7-C216-4D42-8632-C0FA347449D5}" type="presParOf" srcId="{0852A642-7ADC-42B9-9F12-FFC06F333080}" destId="{F3123385-1521-4326-83C4-4A2075952221}" srcOrd="10" destOrd="0" presId="urn:microsoft.com/office/officeart/2005/8/layout/lProcess3"/>
    <dgm:cxn modelId="{8A65C0A3-2CE5-4F30-9438-9968D828CCC2}" type="presParOf" srcId="{F3123385-1521-4326-83C4-4A2075952221}" destId="{AFD94DE2-A0A4-4A0D-9A46-6020A9AC1E05}" srcOrd="0" destOrd="0" presId="urn:microsoft.com/office/officeart/2005/8/layout/lProcess3"/>
    <dgm:cxn modelId="{5E78C359-4DF2-4629-8523-6B959C79DFC4}" type="presParOf" srcId="{F3123385-1521-4326-83C4-4A2075952221}" destId="{340C3935-5D87-48D2-BE87-BD24ECB935E9}" srcOrd="1" destOrd="0" presId="urn:microsoft.com/office/officeart/2005/8/layout/lProcess3"/>
    <dgm:cxn modelId="{21D414B7-891D-4F8C-9148-A15C00AA2CB3}" type="presParOf" srcId="{F3123385-1521-4326-83C4-4A2075952221}" destId="{DCC5FB08-3119-4469-80AA-CD37E2AB082A}" srcOrd="2" destOrd="0" presId="urn:microsoft.com/office/officeart/2005/8/layout/lProcess3"/>
    <dgm:cxn modelId="{E368C61B-9438-4C4E-AC24-349BA40BEB21}" type="presParOf" srcId="{F3123385-1521-4326-83C4-4A2075952221}" destId="{4512E867-331D-4518-803F-91D0A8D8A5DC}" srcOrd="3" destOrd="0" presId="urn:microsoft.com/office/officeart/2005/8/layout/lProcess3"/>
    <dgm:cxn modelId="{A0D8CE10-F297-4341-916D-20166AAE1672}" type="presParOf" srcId="{F3123385-1521-4326-83C4-4A2075952221}" destId="{4238C6BC-3E8B-4ACC-A438-E3217E3E01EC}" srcOrd="4" destOrd="0" presId="urn:microsoft.com/office/officeart/2005/8/layout/lProcess3"/>
    <dgm:cxn modelId="{50EEB9A8-C797-4DDC-AA10-835AE6D985C6}" type="presParOf" srcId="{F3123385-1521-4326-83C4-4A2075952221}" destId="{9D983794-4D68-4452-AD55-39CCBB804DE3}" srcOrd="5" destOrd="0" presId="urn:microsoft.com/office/officeart/2005/8/layout/lProcess3"/>
    <dgm:cxn modelId="{46040D00-54C2-49E7-84D9-B5C19F6B12AB}" type="presParOf" srcId="{F3123385-1521-4326-83C4-4A2075952221}" destId="{674082A3-9394-4C59-B1B3-EF64929961EC}" srcOrd="6" destOrd="0" presId="urn:microsoft.com/office/officeart/2005/8/layout/lProcess3"/>
    <dgm:cxn modelId="{81FD7549-9F2F-4292-956B-C603D7C67034}" type="presParOf" srcId="{F3123385-1521-4326-83C4-4A2075952221}" destId="{A7CA8D0B-3E65-4152-A385-2482FE12FDD4}" srcOrd="7" destOrd="0" presId="urn:microsoft.com/office/officeart/2005/8/layout/lProcess3"/>
    <dgm:cxn modelId="{A74523E9-D9C6-40BD-980A-C78AE7406E1E}" type="presParOf" srcId="{F3123385-1521-4326-83C4-4A2075952221}" destId="{D2EC7152-DAD7-4C16-A93C-4BF15C72F9CE}" srcOrd="8" destOrd="0" presId="urn:microsoft.com/office/officeart/2005/8/layout/lProcess3"/>
    <dgm:cxn modelId="{E9FA8CE7-9552-4A09-91B2-DB78377E3152}" type="presParOf" srcId="{F3123385-1521-4326-83C4-4A2075952221}" destId="{0BDB9630-39A4-45CD-8302-1747B896AF84}" srcOrd="9" destOrd="0" presId="urn:microsoft.com/office/officeart/2005/8/layout/lProcess3"/>
    <dgm:cxn modelId="{326F8605-9511-4325-AA1B-06DEDBEF2975}" type="presParOf" srcId="{F3123385-1521-4326-83C4-4A2075952221}" destId="{879FBF90-D92E-49D8-ABFE-05664F1E92C2}" srcOrd="10" destOrd="0" presId="urn:microsoft.com/office/officeart/2005/8/layout/lProcess3"/>
    <dgm:cxn modelId="{2F258DEB-375C-4BDF-9D21-3C691D8F61C9}" type="presParOf" srcId="{0852A642-7ADC-42B9-9F12-FFC06F333080}" destId="{F5160DCA-2A54-4005-ABC0-868E40065B73}" srcOrd="11" destOrd="0" presId="urn:microsoft.com/office/officeart/2005/8/layout/lProcess3"/>
    <dgm:cxn modelId="{34751895-3C4E-427E-8856-9C582F0B2323}" type="presParOf" srcId="{0852A642-7ADC-42B9-9F12-FFC06F333080}" destId="{698CCC38-91D3-4DA0-A789-56688317E00B}" srcOrd="12" destOrd="0" presId="urn:microsoft.com/office/officeart/2005/8/layout/lProcess3"/>
    <dgm:cxn modelId="{95F16EB7-B82E-4081-95E5-E2196A99F422}" type="presParOf" srcId="{698CCC38-91D3-4DA0-A789-56688317E00B}" destId="{29B949EB-2B7A-434B-95CC-76E14F830ECD}" srcOrd="0" destOrd="0" presId="urn:microsoft.com/office/officeart/2005/8/layout/lProcess3"/>
    <dgm:cxn modelId="{8366F017-02C6-4192-9CEF-26A6149B0633}" type="presParOf" srcId="{698CCC38-91D3-4DA0-A789-56688317E00B}" destId="{AB6A61A0-8D76-4A2C-9966-55BF29141DD7}" srcOrd="1" destOrd="0" presId="urn:microsoft.com/office/officeart/2005/8/layout/lProcess3"/>
    <dgm:cxn modelId="{775A342C-0F6A-4DD4-9066-F0442F1CFE38}" type="presParOf" srcId="{698CCC38-91D3-4DA0-A789-56688317E00B}" destId="{5651DFD5-D141-4A11-9E81-6C71D01F1C3D}" srcOrd="2" destOrd="0" presId="urn:microsoft.com/office/officeart/2005/8/layout/lProcess3"/>
    <dgm:cxn modelId="{8F9311E0-9B33-4FF1-8FE4-485900F0F6C2}" type="presParOf" srcId="{698CCC38-91D3-4DA0-A789-56688317E00B}" destId="{37101D19-286E-42D4-A56D-25B784AA507C}" srcOrd="3" destOrd="0" presId="urn:microsoft.com/office/officeart/2005/8/layout/lProcess3"/>
    <dgm:cxn modelId="{F1B41FEE-B5E0-43FA-B155-AE06C7DFDABE}" type="presParOf" srcId="{698CCC38-91D3-4DA0-A789-56688317E00B}" destId="{11377E5C-2D3E-4E4C-A4AF-7DC79A12993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A4B628F-5B11-452A-8CFE-881A4097086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5194A0F5-EB3D-4C53-8DE1-10032EE0AB98}">
      <dgm:prSet phldrT="[Texto]"/>
      <dgm:spPr/>
      <dgm:t>
        <a:bodyPr/>
        <a:lstStyle/>
        <a:p>
          <a:r>
            <a:rPr lang="es-CO" b="0" i="0" dirty="0" smtClean="0"/>
            <a:t>LISTA DE RESIDUOS O DESECHOS PELIGROSOSPOR PROCESOS O ACTIVIDADES</a:t>
          </a:r>
          <a:endParaRPr lang="es-CO" dirty="0"/>
        </a:p>
      </dgm:t>
    </dgm:pt>
    <dgm:pt modelId="{0C4F8F5F-3D65-4CE8-81AF-D39759387ECD}" type="parTrans" cxnId="{8B5858E4-731A-4CC3-A004-B263FACC2357}">
      <dgm:prSet/>
      <dgm:spPr/>
      <dgm:t>
        <a:bodyPr/>
        <a:lstStyle/>
        <a:p>
          <a:endParaRPr lang="es-CO"/>
        </a:p>
      </dgm:t>
    </dgm:pt>
    <dgm:pt modelId="{0101BC06-0844-4014-A601-ECE9FAC7B6AF}" type="sibTrans" cxnId="{8B5858E4-731A-4CC3-A004-B263FACC2357}">
      <dgm:prSet/>
      <dgm:spPr/>
      <dgm:t>
        <a:bodyPr/>
        <a:lstStyle/>
        <a:p>
          <a:endParaRPr lang="es-CO"/>
        </a:p>
      </dgm:t>
    </dgm:pt>
    <dgm:pt modelId="{2E9C60A3-90AF-4934-BC4E-71A12B55F2E9}">
      <dgm:prSet phldrT="[Texto]"/>
      <dgm:spPr/>
      <dgm:t>
        <a:bodyPr/>
        <a:lstStyle/>
        <a:p>
          <a:r>
            <a:rPr lang="es-CO" b="0" i="0" dirty="0" smtClean="0"/>
            <a:t>RESIDUOS O DESECHOS PELIGROSOS POR CORRIENTES DE RESIDUOS</a:t>
          </a:r>
          <a:endParaRPr lang="es-CO" dirty="0"/>
        </a:p>
      </dgm:t>
    </dgm:pt>
    <dgm:pt modelId="{6299E6CE-2C8E-4C31-A264-CA0402199364}" type="parTrans" cxnId="{C6AB5A32-83E4-46AF-A531-6AD65814C59B}">
      <dgm:prSet/>
      <dgm:spPr/>
      <dgm:t>
        <a:bodyPr/>
        <a:lstStyle/>
        <a:p>
          <a:endParaRPr lang="es-CO"/>
        </a:p>
      </dgm:t>
    </dgm:pt>
    <dgm:pt modelId="{33A00208-78AC-45B4-B276-583581D4B3EB}" type="sibTrans" cxnId="{C6AB5A32-83E4-46AF-A531-6AD65814C59B}">
      <dgm:prSet/>
      <dgm:spPr/>
      <dgm:t>
        <a:bodyPr/>
        <a:lstStyle/>
        <a:p>
          <a:endParaRPr lang="es-CO"/>
        </a:p>
      </dgm:t>
    </dgm:pt>
    <dgm:pt modelId="{A564EE42-8EFD-4FDF-A3B8-83EBCCEAF1A1}" type="pres">
      <dgm:prSet presAssocID="{8A4B628F-5B11-452A-8CFE-881A40970865}" presName="Name0" presStyleCnt="0">
        <dgm:presLayoutVars>
          <dgm:chMax val="7"/>
          <dgm:chPref val="7"/>
          <dgm:dir/>
        </dgm:presLayoutVars>
      </dgm:prSet>
      <dgm:spPr/>
    </dgm:pt>
    <dgm:pt modelId="{AF701D15-820F-4D2C-B342-EEAC2128A6C0}" type="pres">
      <dgm:prSet presAssocID="{8A4B628F-5B11-452A-8CFE-881A40970865}" presName="Name1" presStyleCnt="0"/>
      <dgm:spPr/>
    </dgm:pt>
    <dgm:pt modelId="{C9B4C455-6A75-47C1-A413-5484D32B8AEA}" type="pres">
      <dgm:prSet presAssocID="{8A4B628F-5B11-452A-8CFE-881A40970865}" presName="cycle" presStyleCnt="0"/>
      <dgm:spPr/>
    </dgm:pt>
    <dgm:pt modelId="{BC16A1BF-41FE-4316-9724-DA719729C2F1}" type="pres">
      <dgm:prSet presAssocID="{8A4B628F-5B11-452A-8CFE-881A40970865}" presName="srcNode" presStyleLbl="node1" presStyleIdx="0" presStyleCnt="2"/>
      <dgm:spPr/>
    </dgm:pt>
    <dgm:pt modelId="{E36AD619-7EA6-4BFE-969F-A2B141B9BE58}" type="pres">
      <dgm:prSet presAssocID="{8A4B628F-5B11-452A-8CFE-881A40970865}" presName="conn" presStyleLbl="parChTrans1D2" presStyleIdx="0" presStyleCnt="1"/>
      <dgm:spPr/>
    </dgm:pt>
    <dgm:pt modelId="{795DA3BC-D870-4C63-BCC7-414AB4E7163C}" type="pres">
      <dgm:prSet presAssocID="{8A4B628F-5B11-452A-8CFE-881A40970865}" presName="extraNode" presStyleLbl="node1" presStyleIdx="0" presStyleCnt="2"/>
      <dgm:spPr/>
    </dgm:pt>
    <dgm:pt modelId="{C5A61F42-C58A-4600-AAA9-74CA9BE48970}" type="pres">
      <dgm:prSet presAssocID="{8A4B628F-5B11-452A-8CFE-881A40970865}" presName="dstNode" presStyleLbl="node1" presStyleIdx="0" presStyleCnt="2"/>
      <dgm:spPr/>
    </dgm:pt>
    <dgm:pt modelId="{7B7E5F91-374C-4FB0-9CE5-BB520194FB77}" type="pres">
      <dgm:prSet presAssocID="{5194A0F5-EB3D-4C53-8DE1-10032EE0AB98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9E53D32-863A-4BAA-8124-52A4CC4B5800}" type="pres">
      <dgm:prSet presAssocID="{5194A0F5-EB3D-4C53-8DE1-10032EE0AB98}" presName="accent_1" presStyleCnt="0"/>
      <dgm:spPr/>
    </dgm:pt>
    <dgm:pt modelId="{4A941B6F-A852-4F4B-A16E-73F76C9B13AE}" type="pres">
      <dgm:prSet presAssocID="{5194A0F5-EB3D-4C53-8DE1-10032EE0AB98}" presName="accentRepeatNode" presStyleLbl="solidFgAcc1" presStyleIdx="0" presStyleCnt="2"/>
      <dgm:spPr/>
    </dgm:pt>
    <dgm:pt modelId="{8EA8578D-C3D5-4176-9803-331446B3BF66}" type="pres">
      <dgm:prSet presAssocID="{2E9C60A3-90AF-4934-BC4E-71A12B55F2E9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C5F7040-832B-4759-981D-0F59864FC71A}" type="pres">
      <dgm:prSet presAssocID="{2E9C60A3-90AF-4934-BC4E-71A12B55F2E9}" presName="accent_2" presStyleCnt="0"/>
      <dgm:spPr/>
    </dgm:pt>
    <dgm:pt modelId="{645736B6-2637-471B-BA89-1036D75740AF}" type="pres">
      <dgm:prSet presAssocID="{2E9C60A3-90AF-4934-BC4E-71A12B55F2E9}" presName="accentRepeatNode" presStyleLbl="solidFgAcc1" presStyleIdx="1" presStyleCnt="2"/>
      <dgm:spPr/>
    </dgm:pt>
  </dgm:ptLst>
  <dgm:cxnLst>
    <dgm:cxn modelId="{8B5858E4-731A-4CC3-A004-B263FACC2357}" srcId="{8A4B628F-5B11-452A-8CFE-881A40970865}" destId="{5194A0F5-EB3D-4C53-8DE1-10032EE0AB98}" srcOrd="0" destOrd="0" parTransId="{0C4F8F5F-3D65-4CE8-81AF-D39759387ECD}" sibTransId="{0101BC06-0844-4014-A601-ECE9FAC7B6AF}"/>
    <dgm:cxn modelId="{039ECC30-B6B8-4727-AEAE-4D7CE7962106}" type="presOf" srcId="{0101BC06-0844-4014-A601-ECE9FAC7B6AF}" destId="{E36AD619-7EA6-4BFE-969F-A2B141B9BE58}" srcOrd="0" destOrd="0" presId="urn:microsoft.com/office/officeart/2008/layout/VerticalCurvedList"/>
    <dgm:cxn modelId="{A0E7E27D-66AB-4374-BB7F-0D84AEC969B5}" type="presOf" srcId="{5194A0F5-EB3D-4C53-8DE1-10032EE0AB98}" destId="{7B7E5F91-374C-4FB0-9CE5-BB520194FB77}" srcOrd="0" destOrd="0" presId="urn:microsoft.com/office/officeart/2008/layout/VerticalCurvedList"/>
    <dgm:cxn modelId="{568F7EF8-01D1-44EC-9AF5-1A104CD36C79}" type="presOf" srcId="{8A4B628F-5B11-452A-8CFE-881A40970865}" destId="{A564EE42-8EFD-4FDF-A3B8-83EBCCEAF1A1}" srcOrd="0" destOrd="0" presId="urn:microsoft.com/office/officeart/2008/layout/VerticalCurvedList"/>
    <dgm:cxn modelId="{C6AB5A32-83E4-46AF-A531-6AD65814C59B}" srcId="{8A4B628F-5B11-452A-8CFE-881A40970865}" destId="{2E9C60A3-90AF-4934-BC4E-71A12B55F2E9}" srcOrd="1" destOrd="0" parTransId="{6299E6CE-2C8E-4C31-A264-CA0402199364}" sibTransId="{33A00208-78AC-45B4-B276-583581D4B3EB}"/>
    <dgm:cxn modelId="{0AD9C90B-F28C-42F6-9366-7500C1F61C8C}" type="presOf" srcId="{2E9C60A3-90AF-4934-BC4E-71A12B55F2E9}" destId="{8EA8578D-C3D5-4176-9803-331446B3BF66}" srcOrd="0" destOrd="0" presId="urn:microsoft.com/office/officeart/2008/layout/VerticalCurvedList"/>
    <dgm:cxn modelId="{FC106EA5-68FB-4D7E-BA96-0492FC6DB69F}" type="presParOf" srcId="{A564EE42-8EFD-4FDF-A3B8-83EBCCEAF1A1}" destId="{AF701D15-820F-4D2C-B342-EEAC2128A6C0}" srcOrd="0" destOrd="0" presId="urn:microsoft.com/office/officeart/2008/layout/VerticalCurvedList"/>
    <dgm:cxn modelId="{BC937CC3-8F42-40F0-BCAB-15FA65F28102}" type="presParOf" srcId="{AF701D15-820F-4D2C-B342-EEAC2128A6C0}" destId="{C9B4C455-6A75-47C1-A413-5484D32B8AEA}" srcOrd="0" destOrd="0" presId="urn:microsoft.com/office/officeart/2008/layout/VerticalCurvedList"/>
    <dgm:cxn modelId="{9A96DC7D-842D-4177-B5D0-225557B398ED}" type="presParOf" srcId="{C9B4C455-6A75-47C1-A413-5484D32B8AEA}" destId="{BC16A1BF-41FE-4316-9724-DA719729C2F1}" srcOrd="0" destOrd="0" presId="urn:microsoft.com/office/officeart/2008/layout/VerticalCurvedList"/>
    <dgm:cxn modelId="{89F0C0AF-F2D6-4DEE-B3DD-D17C21E34CEE}" type="presParOf" srcId="{C9B4C455-6A75-47C1-A413-5484D32B8AEA}" destId="{E36AD619-7EA6-4BFE-969F-A2B141B9BE58}" srcOrd="1" destOrd="0" presId="urn:microsoft.com/office/officeart/2008/layout/VerticalCurvedList"/>
    <dgm:cxn modelId="{C13A2C4F-C9EE-49D2-A0D8-FC9C0618B59A}" type="presParOf" srcId="{C9B4C455-6A75-47C1-A413-5484D32B8AEA}" destId="{795DA3BC-D870-4C63-BCC7-414AB4E7163C}" srcOrd="2" destOrd="0" presId="urn:microsoft.com/office/officeart/2008/layout/VerticalCurvedList"/>
    <dgm:cxn modelId="{486B7517-6467-4FD0-B173-119DA1C2C168}" type="presParOf" srcId="{C9B4C455-6A75-47C1-A413-5484D32B8AEA}" destId="{C5A61F42-C58A-4600-AAA9-74CA9BE48970}" srcOrd="3" destOrd="0" presId="urn:microsoft.com/office/officeart/2008/layout/VerticalCurvedList"/>
    <dgm:cxn modelId="{C6F9E1B9-C99C-49BB-B873-C03321C35041}" type="presParOf" srcId="{AF701D15-820F-4D2C-B342-EEAC2128A6C0}" destId="{7B7E5F91-374C-4FB0-9CE5-BB520194FB77}" srcOrd="1" destOrd="0" presId="urn:microsoft.com/office/officeart/2008/layout/VerticalCurvedList"/>
    <dgm:cxn modelId="{D363DC1E-34A8-4ECA-9EF9-701A51BAAC85}" type="presParOf" srcId="{AF701D15-820F-4D2C-B342-EEAC2128A6C0}" destId="{19E53D32-863A-4BAA-8124-52A4CC4B5800}" srcOrd="2" destOrd="0" presId="urn:microsoft.com/office/officeart/2008/layout/VerticalCurvedList"/>
    <dgm:cxn modelId="{49D8403F-677D-4F13-84EE-272C2E6A0350}" type="presParOf" srcId="{19E53D32-863A-4BAA-8124-52A4CC4B5800}" destId="{4A941B6F-A852-4F4B-A16E-73F76C9B13AE}" srcOrd="0" destOrd="0" presId="urn:microsoft.com/office/officeart/2008/layout/VerticalCurvedList"/>
    <dgm:cxn modelId="{0AC57FC7-CE55-4BFF-91D2-DBEC2998ABBE}" type="presParOf" srcId="{AF701D15-820F-4D2C-B342-EEAC2128A6C0}" destId="{8EA8578D-C3D5-4176-9803-331446B3BF66}" srcOrd="3" destOrd="0" presId="urn:microsoft.com/office/officeart/2008/layout/VerticalCurvedList"/>
    <dgm:cxn modelId="{2C35EC0A-01D4-428F-A550-4AA4E7DCCCD1}" type="presParOf" srcId="{AF701D15-820F-4D2C-B342-EEAC2128A6C0}" destId="{0C5F7040-832B-4759-981D-0F59864FC71A}" srcOrd="4" destOrd="0" presId="urn:microsoft.com/office/officeart/2008/layout/VerticalCurvedList"/>
    <dgm:cxn modelId="{73583075-1CC2-4714-86BE-89FD6AACED17}" type="presParOf" srcId="{0C5F7040-832B-4759-981D-0F59864FC71A}" destId="{645736B6-2637-471B-BA89-1036D75740A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765452A-44DC-4A6D-96AF-87F30BB87E7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2DF2E533-48CA-4AA5-8280-5608C6FA8D56}">
      <dgm:prSet phldrT="[Texto]"/>
      <dgm:spPr/>
      <dgm:t>
        <a:bodyPr/>
        <a:lstStyle/>
        <a:p>
          <a:r>
            <a:rPr lang="es-CO" dirty="0" smtClean="0"/>
            <a:t>Clasificación peligrosos (D -351)</a:t>
          </a:r>
          <a:endParaRPr lang="es-CO" dirty="0"/>
        </a:p>
      </dgm:t>
    </dgm:pt>
    <dgm:pt modelId="{0A94BE54-84F6-42FD-A903-C4569A582A0F}" type="parTrans" cxnId="{BF38569B-0F84-4A06-9074-F73E6ECF5B52}">
      <dgm:prSet/>
      <dgm:spPr/>
      <dgm:t>
        <a:bodyPr/>
        <a:lstStyle/>
        <a:p>
          <a:endParaRPr lang="es-CO"/>
        </a:p>
      </dgm:t>
    </dgm:pt>
    <dgm:pt modelId="{E74FD43B-EAC8-4AEF-8027-658F0D6E9E58}" type="sibTrans" cxnId="{BF38569B-0F84-4A06-9074-F73E6ECF5B52}">
      <dgm:prSet/>
      <dgm:spPr/>
      <dgm:t>
        <a:bodyPr/>
        <a:lstStyle/>
        <a:p>
          <a:endParaRPr lang="es-CO"/>
        </a:p>
      </dgm:t>
    </dgm:pt>
    <dgm:pt modelId="{CC47B7C9-E8AB-4BD4-A266-091B6F0941BC}">
      <dgm:prSet phldrT="[Texto]"/>
      <dgm:spPr/>
      <dgm:t>
        <a:bodyPr/>
        <a:lstStyle/>
        <a:p>
          <a:r>
            <a:rPr lang="es-CO" dirty="0" smtClean="0"/>
            <a:t>Biológicos</a:t>
          </a:r>
          <a:endParaRPr lang="es-CO" dirty="0"/>
        </a:p>
      </dgm:t>
    </dgm:pt>
    <dgm:pt modelId="{985687B8-74FB-41A3-B25F-855B88E17E77}" type="parTrans" cxnId="{95C0206D-6960-48DB-8972-3A31D9AA67A9}">
      <dgm:prSet/>
      <dgm:spPr/>
      <dgm:t>
        <a:bodyPr/>
        <a:lstStyle/>
        <a:p>
          <a:endParaRPr lang="es-CO"/>
        </a:p>
      </dgm:t>
    </dgm:pt>
    <dgm:pt modelId="{F9E89DDC-5732-42CB-A0F1-A6CAE0846660}" type="sibTrans" cxnId="{95C0206D-6960-48DB-8972-3A31D9AA67A9}">
      <dgm:prSet/>
      <dgm:spPr/>
      <dgm:t>
        <a:bodyPr/>
        <a:lstStyle/>
        <a:p>
          <a:endParaRPr lang="es-CO"/>
        </a:p>
      </dgm:t>
    </dgm:pt>
    <dgm:pt modelId="{90B497E3-F047-4F23-9221-1FE17A3E2E5C}">
      <dgm:prSet phldrT="[Texto]"/>
      <dgm:spPr/>
      <dgm:t>
        <a:bodyPr/>
        <a:lstStyle/>
        <a:p>
          <a:r>
            <a:rPr lang="es-CO" dirty="0" smtClean="0"/>
            <a:t>Biosanitarios</a:t>
          </a:r>
          <a:endParaRPr lang="es-CO" dirty="0"/>
        </a:p>
      </dgm:t>
    </dgm:pt>
    <dgm:pt modelId="{7F201DFF-5BCF-41C8-BB45-2A56DEA2768C}" type="parTrans" cxnId="{3BC8F3BD-4225-482F-9BBB-2B5FD9DF0903}">
      <dgm:prSet/>
      <dgm:spPr/>
      <dgm:t>
        <a:bodyPr/>
        <a:lstStyle/>
        <a:p>
          <a:endParaRPr lang="es-CO"/>
        </a:p>
      </dgm:t>
    </dgm:pt>
    <dgm:pt modelId="{5D58E871-E4D7-41CC-9273-021FC0972826}" type="sibTrans" cxnId="{3BC8F3BD-4225-482F-9BBB-2B5FD9DF0903}">
      <dgm:prSet/>
      <dgm:spPr/>
      <dgm:t>
        <a:bodyPr/>
        <a:lstStyle/>
        <a:p>
          <a:endParaRPr lang="es-CO"/>
        </a:p>
      </dgm:t>
    </dgm:pt>
    <dgm:pt modelId="{FD27C3EA-A3F2-4100-AEAB-B4D2BFF5EF0D}">
      <dgm:prSet phldrT="[Texto]"/>
      <dgm:spPr/>
      <dgm:t>
        <a:bodyPr/>
        <a:lstStyle/>
        <a:p>
          <a:r>
            <a:rPr lang="es-CO" dirty="0" smtClean="0"/>
            <a:t>Anatomopatológicos</a:t>
          </a:r>
          <a:endParaRPr lang="es-CO" dirty="0"/>
        </a:p>
      </dgm:t>
    </dgm:pt>
    <dgm:pt modelId="{D725060D-28E2-4F14-B481-CF56E1AE301E}" type="parTrans" cxnId="{0F893BF7-09B0-44A8-957A-1228CE64AC9C}">
      <dgm:prSet/>
      <dgm:spPr/>
      <dgm:t>
        <a:bodyPr/>
        <a:lstStyle/>
        <a:p>
          <a:endParaRPr lang="es-CO"/>
        </a:p>
      </dgm:t>
    </dgm:pt>
    <dgm:pt modelId="{168645BB-BDD1-4BBC-A202-C60D7638DFD5}" type="sibTrans" cxnId="{0F893BF7-09B0-44A8-957A-1228CE64AC9C}">
      <dgm:prSet/>
      <dgm:spPr/>
      <dgm:t>
        <a:bodyPr/>
        <a:lstStyle/>
        <a:p>
          <a:endParaRPr lang="es-CO"/>
        </a:p>
      </dgm:t>
    </dgm:pt>
    <dgm:pt modelId="{0ADBA72B-E832-42EE-8FCC-DD5B30815546}">
      <dgm:prSet/>
      <dgm:spPr/>
      <dgm:t>
        <a:bodyPr/>
        <a:lstStyle/>
        <a:p>
          <a:r>
            <a:rPr lang="es-CO" dirty="0" smtClean="0"/>
            <a:t>Cortopunzantes</a:t>
          </a:r>
          <a:endParaRPr lang="es-CO" dirty="0"/>
        </a:p>
      </dgm:t>
    </dgm:pt>
    <dgm:pt modelId="{4842BED6-EC3B-4586-96B4-6366F6721FA6}" type="parTrans" cxnId="{1B34175C-9F0A-4298-B8C1-C325C094CB2B}">
      <dgm:prSet/>
      <dgm:spPr/>
      <dgm:t>
        <a:bodyPr/>
        <a:lstStyle/>
        <a:p>
          <a:endParaRPr lang="es-CO"/>
        </a:p>
      </dgm:t>
    </dgm:pt>
    <dgm:pt modelId="{3BDB36FC-152C-4008-AE8B-38B28B6F3026}" type="sibTrans" cxnId="{1B34175C-9F0A-4298-B8C1-C325C094CB2B}">
      <dgm:prSet/>
      <dgm:spPr/>
      <dgm:t>
        <a:bodyPr/>
        <a:lstStyle/>
        <a:p>
          <a:endParaRPr lang="es-CO"/>
        </a:p>
      </dgm:t>
    </dgm:pt>
    <dgm:pt modelId="{A6F49546-767F-4915-BC08-FDAFA73DA2CD}">
      <dgm:prSet/>
      <dgm:spPr/>
      <dgm:t>
        <a:bodyPr/>
        <a:lstStyle/>
        <a:p>
          <a:r>
            <a:rPr lang="es-CO" dirty="0" smtClean="0"/>
            <a:t>De animales</a:t>
          </a:r>
          <a:endParaRPr lang="es-CO" dirty="0"/>
        </a:p>
      </dgm:t>
    </dgm:pt>
    <dgm:pt modelId="{1B2F611F-5126-4614-BB88-704507E101D0}" type="parTrans" cxnId="{A3FBE6A9-7D3D-440E-882C-CA5F5752EC9F}">
      <dgm:prSet/>
      <dgm:spPr/>
      <dgm:t>
        <a:bodyPr/>
        <a:lstStyle/>
        <a:p>
          <a:endParaRPr lang="es-CO"/>
        </a:p>
      </dgm:t>
    </dgm:pt>
    <dgm:pt modelId="{7AAEA2E8-BAB1-49CF-AA86-6B7D33F43769}" type="sibTrans" cxnId="{A3FBE6A9-7D3D-440E-882C-CA5F5752EC9F}">
      <dgm:prSet/>
      <dgm:spPr/>
      <dgm:t>
        <a:bodyPr/>
        <a:lstStyle/>
        <a:p>
          <a:endParaRPr lang="es-CO"/>
        </a:p>
      </dgm:t>
    </dgm:pt>
    <dgm:pt modelId="{DEEE5094-E226-4226-87FB-D48E66F59260}" type="pres">
      <dgm:prSet presAssocID="{5765452A-44DC-4A6D-96AF-87F30BB87E7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6B8E71E-4C97-49A1-8BB7-291140ABEEB6}" type="pres">
      <dgm:prSet presAssocID="{2DF2E533-48CA-4AA5-8280-5608C6FA8D56}" presName="hierRoot1" presStyleCnt="0"/>
      <dgm:spPr/>
    </dgm:pt>
    <dgm:pt modelId="{3AF230F2-A39B-4B97-98C2-506B185C69F4}" type="pres">
      <dgm:prSet presAssocID="{2DF2E533-48CA-4AA5-8280-5608C6FA8D56}" presName="composite" presStyleCnt="0"/>
      <dgm:spPr/>
    </dgm:pt>
    <dgm:pt modelId="{E717376E-DD55-4468-AEC3-AEECE30D836E}" type="pres">
      <dgm:prSet presAssocID="{2DF2E533-48CA-4AA5-8280-5608C6FA8D56}" presName="background" presStyleLbl="node0" presStyleIdx="0" presStyleCnt="1"/>
      <dgm:spPr/>
    </dgm:pt>
    <dgm:pt modelId="{8E0C9A42-A01D-4324-B7C5-9CBE6DDA26F3}" type="pres">
      <dgm:prSet presAssocID="{2DF2E533-48CA-4AA5-8280-5608C6FA8D5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FB15A6E9-F65A-4C5C-B6FC-61F45DB40B78}" type="pres">
      <dgm:prSet presAssocID="{2DF2E533-48CA-4AA5-8280-5608C6FA8D56}" presName="hierChild2" presStyleCnt="0"/>
      <dgm:spPr/>
    </dgm:pt>
    <dgm:pt modelId="{A79CF0DB-A1D5-4432-B0D2-711000AA438F}" type="pres">
      <dgm:prSet presAssocID="{985687B8-74FB-41A3-B25F-855B88E17E77}" presName="Name10" presStyleLbl="parChTrans1D2" presStyleIdx="0" presStyleCnt="1"/>
      <dgm:spPr/>
    </dgm:pt>
    <dgm:pt modelId="{C97488DE-DCA7-42C4-A404-194CF0045C39}" type="pres">
      <dgm:prSet presAssocID="{CC47B7C9-E8AB-4BD4-A266-091B6F0941BC}" presName="hierRoot2" presStyleCnt="0"/>
      <dgm:spPr/>
    </dgm:pt>
    <dgm:pt modelId="{5E6E0194-9CCF-4B37-9694-B22AAAC3EE55}" type="pres">
      <dgm:prSet presAssocID="{CC47B7C9-E8AB-4BD4-A266-091B6F0941BC}" presName="composite2" presStyleCnt="0"/>
      <dgm:spPr/>
    </dgm:pt>
    <dgm:pt modelId="{B1A992E2-A05D-4104-B5AD-D5C0148721B9}" type="pres">
      <dgm:prSet presAssocID="{CC47B7C9-E8AB-4BD4-A266-091B6F0941BC}" presName="background2" presStyleLbl="node2" presStyleIdx="0" presStyleCnt="1"/>
      <dgm:spPr/>
    </dgm:pt>
    <dgm:pt modelId="{7DB42DCE-DCC6-41F5-994D-E25CF0F68E48}" type="pres">
      <dgm:prSet presAssocID="{CC47B7C9-E8AB-4BD4-A266-091B6F0941BC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B1D22B4F-19AC-4876-B2E6-47E065A03C9C}" type="pres">
      <dgm:prSet presAssocID="{CC47B7C9-E8AB-4BD4-A266-091B6F0941BC}" presName="hierChild3" presStyleCnt="0"/>
      <dgm:spPr/>
    </dgm:pt>
    <dgm:pt modelId="{18169CC8-C73D-40B0-BA5A-19014379CA5F}" type="pres">
      <dgm:prSet presAssocID="{7F201DFF-5BCF-41C8-BB45-2A56DEA2768C}" presName="Name17" presStyleLbl="parChTrans1D3" presStyleIdx="0" presStyleCnt="4"/>
      <dgm:spPr/>
    </dgm:pt>
    <dgm:pt modelId="{8F72D254-264C-44C9-8429-552E60898703}" type="pres">
      <dgm:prSet presAssocID="{90B497E3-F047-4F23-9221-1FE17A3E2E5C}" presName="hierRoot3" presStyleCnt="0"/>
      <dgm:spPr/>
    </dgm:pt>
    <dgm:pt modelId="{0983C033-032C-4816-9C39-3EA41B608232}" type="pres">
      <dgm:prSet presAssocID="{90B497E3-F047-4F23-9221-1FE17A3E2E5C}" presName="composite3" presStyleCnt="0"/>
      <dgm:spPr/>
    </dgm:pt>
    <dgm:pt modelId="{0C4683EC-72E8-4D03-91E8-AF9E93733CB7}" type="pres">
      <dgm:prSet presAssocID="{90B497E3-F047-4F23-9221-1FE17A3E2E5C}" presName="background3" presStyleLbl="node3" presStyleIdx="0" presStyleCnt="4"/>
      <dgm:spPr/>
    </dgm:pt>
    <dgm:pt modelId="{2FAFC22B-8EC8-419E-A192-7F2A04014892}" type="pres">
      <dgm:prSet presAssocID="{90B497E3-F047-4F23-9221-1FE17A3E2E5C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BC712572-9FD1-4B4E-A84A-004B42C85C55}" type="pres">
      <dgm:prSet presAssocID="{90B497E3-F047-4F23-9221-1FE17A3E2E5C}" presName="hierChild4" presStyleCnt="0"/>
      <dgm:spPr/>
    </dgm:pt>
    <dgm:pt modelId="{E69A8380-F3DC-4CF0-987E-2491C267ACC2}" type="pres">
      <dgm:prSet presAssocID="{D725060D-28E2-4F14-B481-CF56E1AE301E}" presName="Name17" presStyleLbl="parChTrans1D3" presStyleIdx="1" presStyleCnt="4"/>
      <dgm:spPr/>
    </dgm:pt>
    <dgm:pt modelId="{695B39F9-9A9C-4B1A-9620-3FC933D44488}" type="pres">
      <dgm:prSet presAssocID="{FD27C3EA-A3F2-4100-AEAB-B4D2BFF5EF0D}" presName="hierRoot3" presStyleCnt="0"/>
      <dgm:spPr/>
    </dgm:pt>
    <dgm:pt modelId="{986FF8C1-9262-4881-9DBD-BED527100DC4}" type="pres">
      <dgm:prSet presAssocID="{FD27C3EA-A3F2-4100-AEAB-B4D2BFF5EF0D}" presName="composite3" presStyleCnt="0"/>
      <dgm:spPr/>
    </dgm:pt>
    <dgm:pt modelId="{B5D75F01-8659-418F-B2FE-3E80CF58E409}" type="pres">
      <dgm:prSet presAssocID="{FD27C3EA-A3F2-4100-AEAB-B4D2BFF5EF0D}" presName="background3" presStyleLbl="node3" presStyleIdx="1" presStyleCnt="4"/>
      <dgm:spPr/>
    </dgm:pt>
    <dgm:pt modelId="{6A97D82C-BD44-40FE-A410-83015D233A9A}" type="pres">
      <dgm:prSet presAssocID="{FD27C3EA-A3F2-4100-AEAB-B4D2BFF5EF0D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A7759285-3C92-4A8A-B062-C5B2F29075B6}" type="pres">
      <dgm:prSet presAssocID="{FD27C3EA-A3F2-4100-AEAB-B4D2BFF5EF0D}" presName="hierChild4" presStyleCnt="0"/>
      <dgm:spPr/>
    </dgm:pt>
    <dgm:pt modelId="{C49236A9-75E6-4A19-B5E0-2B91A8D4758A}" type="pres">
      <dgm:prSet presAssocID="{4842BED6-EC3B-4586-96B4-6366F6721FA6}" presName="Name17" presStyleLbl="parChTrans1D3" presStyleIdx="2" presStyleCnt="4"/>
      <dgm:spPr/>
    </dgm:pt>
    <dgm:pt modelId="{4A5D02CE-949E-4B71-BE24-F1D00217867C}" type="pres">
      <dgm:prSet presAssocID="{0ADBA72B-E832-42EE-8FCC-DD5B30815546}" presName="hierRoot3" presStyleCnt="0"/>
      <dgm:spPr/>
    </dgm:pt>
    <dgm:pt modelId="{6B80F67A-4D38-47F7-ACB4-B9EC6F0BFD5B}" type="pres">
      <dgm:prSet presAssocID="{0ADBA72B-E832-42EE-8FCC-DD5B30815546}" presName="composite3" presStyleCnt="0"/>
      <dgm:spPr/>
    </dgm:pt>
    <dgm:pt modelId="{0B8792DE-4BE3-4EC1-ADFB-83F1ADFAA07C}" type="pres">
      <dgm:prSet presAssocID="{0ADBA72B-E832-42EE-8FCC-DD5B30815546}" presName="background3" presStyleLbl="node3" presStyleIdx="2" presStyleCnt="4"/>
      <dgm:spPr/>
    </dgm:pt>
    <dgm:pt modelId="{A8FFA160-D2AE-4A0C-8279-B701E1C8C804}" type="pres">
      <dgm:prSet presAssocID="{0ADBA72B-E832-42EE-8FCC-DD5B30815546}" presName="text3" presStyleLbl="fgAcc3" presStyleIdx="2" presStyleCnt="4">
        <dgm:presLayoutVars>
          <dgm:chPref val="3"/>
        </dgm:presLayoutVars>
      </dgm:prSet>
      <dgm:spPr/>
    </dgm:pt>
    <dgm:pt modelId="{818DAE68-9A07-4C2F-B258-C8932F79ED30}" type="pres">
      <dgm:prSet presAssocID="{0ADBA72B-E832-42EE-8FCC-DD5B30815546}" presName="hierChild4" presStyleCnt="0"/>
      <dgm:spPr/>
    </dgm:pt>
    <dgm:pt modelId="{08E9D2EE-9D66-443F-9C6E-6FF8F8FC0436}" type="pres">
      <dgm:prSet presAssocID="{1B2F611F-5126-4614-BB88-704507E101D0}" presName="Name17" presStyleLbl="parChTrans1D3" presStyleIdx="3" presStyleCnt="4"/>
      <dgm:spPr/>
    </dgm:pt>
    <dgm:pt modelId="{72E81225-37A6-413D-99B0-2E150ECBA1FC}" type="pres">
      <dgm:prSet presAssocID="{A6F49546-767F-4915-BC08-FDAFA73DA2CD}" presName="hierRoot3" presStyleCnt="0"/>
      <dgm:spPr/>
    </dgm:pt>
    <dgm:pt modelId="{10373992-75A2-4D02-A360-4AC8EFB9CBFD}" type="pres">
      <dgm:prSet presAssocID="{A6F49546-767F-4915-BC08-FDAFA73DA2CD}" presName="composite3" presStyleCnt="0"/>
      <dgm:spPr/>
    </dgm:pt>
    <dgm:pt modelId="{ACCF5FF3-B612-4F5E-A0A5-D1FE5C4B5EF3}" type="pres">
      <dgm:prSet presAssocID="{A6F49546-767F-4915-BC08-FDAFA73DA2CD}" presName="background3" presStyleLbl="node3" presStyleIdx="3" presStyleCnt="4"/>
      <dgm:spPr/>
    </dgm:pt>
    <dgm:pt modelId="{4C24336C-22C7-4DE3-B43F-CE6F936DF340}" type="pres">
      <dgm:prSet presAssocID="{A6F49546-767F-4915-BC08-FDAFA73DA2CD}" presName="text3" presStyleLbl="fgAcc3" presStyleIdx="3" presStyleCnt="4">
        <dgm:presLayoutVars>
          <dgm:chPref val="3"/>
        </dgm:presLayoutVars>
      </dgm:prSet>
      <dgm:spPr/>
    </dgm:pt>
    <dgm:pt modelId="{4456C849-408E-4727-B920-EEB0B86E3E67}" type="pres">
      <dgm:prSet presAssocID="{A6F49546-767F-4915-BC08-FDAFA73DA2CD}" presName="hierChild4" presStyleCnt="0"/>
      <dgm:spPr/>
    </dgm:pt>
  </dgm:ptLst>
  <dgm:cxnLst>
    <dgm:cxn modelId="{A58F7F59-F320-4ADB-A4F2-D7B0F4BA2D5D}" type="presOf" srcId="{985687B8-74FB-41A3-B25F-855B88E17E77}" destId="{A79CF0DB-A1D5-4432-B0D2-711000AA438F}" srcOrd="0" destOrd="0" presId="urn:microsoft.com/office/officeart/2005/8/layout/hierarchy1"/>
    <dgm:cxn modelId="{1F68D984-8742-41DA-9AA0-3368C11368D7}" type="presOf" srcId="{1B2F611F-5126-4614-BB88-704507E101D0}" destId="{08E9D2EE-9D66-443F-9C6E-6FF8F8FC0436}" srcOrd="0" destOrd="0" presId="urn:microsoft.com/office/officeart/2005/8/layout/hierarchy1"/>
    <dgm:cxn modelId="{982C330D-1155-429F-936F-5D9B770575DF}" type="presOf" srcId="{7F201DFF-5BCF-41C8-BB45-2A56DEA2768C}" destId="{18169CC8-C73D-40B0-BA5A-19014379CA5F}" srcOrd="0" destOrd="0" presId="urn:microsoft.com/office/officeart/2005/8/layout/hierarchy1"/>
    <dgm:cxn modelId="{F22E375D-D26B-4E69-8A82-4F489CAF7F81}" type="presOf" srcId="{CC47B7C9-E8AB-4BD4-A266-091B6F0941BC}" destId="{7DB42DCE-DCC6-41F5-994D-E25CF0F68E48}" srcOrd="0" destOrd="0" presId="urn:microsoft.com/office/officeart/2005/8/layout/hierarchy1"/>
    <dgm:cxn modelId="{0F893BF7-09B0-44A8-957A-1228CE64AC9C}" srcId="{CC47B7C9-E8AB-4BD4-A266-091B6F0941BC}" destId="{FD27C3EA-A3F2-4100-AEAB-B4D2BFF5EF0D}" srcOrd="1" destOrd="0" parTransId="{D725060D-28E2-4F14-B481-CF56E1AE301E}" sibTransId="{168645BB-BDD1-4BBC-A202-C60D7638DFD5}"/>
    <dgm:cxn modelId="{1FF693FF-D904-4C88-965F-509DD4EC183E}" type="presOf" srcId="{5765452A-44DC-4A6D-96AF-87F30BB87E75}" destId="{DEEE5094-E226-4226-87FB-D48E66F59260}" srcOrd="0" destOrd="0" presId="urn:microsoft.com/office/officeart/2005/8/layout/hierarchy1"/>
    <dgm:cxn modelId="{4F34AABF-4D08-442A-B0B0-278DDF6BF58C}" type="presOf" srcId="{2DF2E533-48CA-4AA5-8280-5608C6FA8D56}" destId="{8E0C9A42-A01D-4324-B7C5-9CBE6DDA26F3}" srcOrd="0" destOrd="0" presId="urn:microsoft.com/office/officeart/2005/8/layout/hierarchy1"/>
    <dgm:cxn modelId="{7DFEA2AD-9BE2-4615-8A83-F07823C05064}" type="presOf" srcId="{FD27C3EA-A3F2-4100-AEAB-B4D2BFF5EF0D}" destId="{6A97D82C-BD44-40FE-A410-83015D233A9A}" srcOrd="0" destOrd="0" presId="urn:microsoft.com/office/officeart/2005/8/layout/hierarchy1"/>
    <dgm:cxn modelId="{A3FBE6A9-7D3D-440E-882C-CA5F5752EC9F}" srcId="{CC47B7C9-E8AB-4BD4-A266-091B6F0941BC}" destId="{A6F49546-767F-4915-BC08-FDAFA73DA2CD}" srcOrd="3" destOrd="0" parTransId="{1B2F611F-5126-4614-BB88-704507E101D0}" sibTransId="{7AAEA2E8-BAB1-49CF-AA86-6B7D33F43769}"/>
    <dgm:cxn modelId="{DF74440E-2733-4397-A6BD-7823C983A92A}" type="presOf" srcId="{0ADBA72B-E832-42EE-8FCC-DD5B30815546}" destId="{A8FFA160-D2AE-4A0C-8279-B701E1C8C804}" srcOrd="0" destOrd="0" presId="urn:microsoft.com/office/officeart/2005/8/layout/hierarchy1"/>
    <dgm:cxn modelId="{3BC8F3BD-4225-482F-9BBB-2B5FD9DF0903}" srcId="{CC47B7C9-E8AB-4BD4-A266-091B6F0941BC}" destId="{90B497E3-F047-4F23-9221-1FE17A3E2E5C}" srcOrd="0" destOrd="0" parTransId="{7F201DFF-5BCF-41C8-BB45-2A56DEA2768C}" sibTransId="{5D58E871-E4D7-41CC-9273-021FC0972826}"/>
    <dgm:cxn modelId="{1B34175C-9F0A-4298-B8C1-C325C094CB2B}" srcId="{CC47B7C9-E8AB-4BD4-A266-091B6F0941BC}" destId="{0ADBA72B-E832-42EE-8FCC-DD5B30815546}" srcOrd="2" destOrd="0" parTransId="{4842BED6-EC3B-4586-96B4-6366F6721FA6}" sibTransId="{3BDB36FC-152C-4008-AE8B-38B28B6F3026}"/>
    <dgm:cxn modelId="{0679BD4E-A37A-4271-9F29-C9C9655BAA3C}" type="presOf" srcId="{4842BED6-EC3B-4586-96B4-6366F6721FA6}" destId="{C49236A9-75E6-4A19-B5E0-2B91A8D4758A}" srcOrd="0" destOrd="0" presId="urn:microsoft.com/office/officeart/2005/8/layout/hierarchy1"/>
    <dgm:cxn modelId="{BF38569B-0F84-4A06-9074-F73E6ECF5B52}" srcId="{5765452A-44DC-4A6D-96AF-87F30BB87E75}" destId="{2DF2E533-48CA-4AA5-8280-5608C6FA8D56}" srcOrd="0" destOrd="0" parTransId="{0A94BE54-84F6-42FD-A903-C4569A582A0F}" sibTransId="{E74FD43B-EAC8-4AEF-8027-658F0D6E9E58}"/>
    <dgm:cxn modelId="{1F4B74D3-B9DF-434D-9F96-2FDA3F1CDD3A}" type="presOf" srcId="{D725060D-28E2-4F14-B481-CF56E1AE301E}" destId="{E69A8380-F3DC-4CF0-987E-2491C267ACC2}" srcOrd="0" destOrd="0" presId="urn:microsoft.com/office/officeart/2005/8/layout/hierarchy1"/>
    <dgm:cxn modelId="{95C0206D-6960-48DB-8972-3A31D9AA67A9}" srcId="{2DF2E533-48CA-4AA5-8280-5608C6FA8D56}" destId="{CC47B7C9-E8AB-4BD4-A266-091B6F0941BC}" srcOrd="0" destOrd="0" parTransId="{985687B8-74FB-41A3-B25F-855B88E17E77}" sibTransId="{F9E89DDC-5732-42CB-A0F1-A6CAE0846660}"/>
    <dgm:cxn modelId="{C61BC336-A0BD-4ED5-AD5B-F7CDBCC61203}" type="presOf" srcId="{90B497E3-F047-4F23-9221-1FE17A3E2E5C}" destId="{2FAFC22B-8EC8-419E-A192-7F2A04014892}" srcOrd="0" destOrd="0" presId="urn:microsoft.com/office/officeart/2005/8/layout/hierarchy1"/>
    <dgm:cxn modelId="{21BB9D01-3248-44B1-9896-71604563AAC0}" type="presOf" srcId="{A6F49546-767F-4915-BC08-FDAFA73DA2CD}" destId="{4C24336C-22C7-4DE3-B43F-CE6F936DF340}" srcOrd="0" destOrd="0" presId="urn:microsoft.com/office/officeart/2005/8/layout/hierarchy1"/>
    <dgm:cxn modelId="{AD164274-C1FB-4DDA-AA3F-E9D2D762329C}" type="presParOf" srcId="{DEEE5094-E226-4226-87FB-D48E66F59260}" destId="{56B8E71E-4C97-49A1-8BB7-291140ABEEB6}" srcOrd="0" destOrd="0" presId="urn:microsoft.com/office/officeart/2005/8/layout/hierarchy1"/>
    <dgm:cxn modelId="{AD8D9AC9-A76D-4EF4-A4C9-467844D75216}" type="presParOf" srcId="{56B8E71E-4C97-49A1-8BB7-291140ABEEB6}" destId="{3AF230F2-A39B-4B97-98C2-506B185C69F4}" srcOrd="0" destOrd="0" presId="urn:microsoft.com/office/officeart/2005/8/layout/hierarchy1"/>
    <dgm:cxn modelId="{D9F33C32-523D-4C8D-A8D0-98EED8E38682}" type="presParOf" srcId="{3AF230F2-A39B-4B97-98C2-506B185C69F4}" destId="{E717376E-DD55-4468-AEC3-AEECE30D836E}" srcOrd="0" destOrd="0" presId="urn:microsoft.com/office/officeart/2005/8/layout/hierarchy1"/>
    <dgm:cxn modelId="{BC2432E7-2C70-4C63-8C4F-97D02B4DD1D3}" type="presParOf" srcId="{3AF230F2-A39B-4B97-98C2-506B185C69F4}" destId="{8E0C9A42-A01D-4324-B7C5-9CBE6DDA26F3}" srcOrd="1" destOrd="0" presId="urn:microsoft.com/office/officeart/2005/8/layout/hierarchy1"/>
    <dgm:cxn modelId="{1A398EEA-B1B7-4BF6-8F40-E1EFB1C50EF9}" type="presParOf" srcId="{56B8E71E-4C97-49A1-8BB7-291140ABEEB6}" destId="{FB15A6E9-F65A-4C5C-B6FC-61F45DB40B78}" srcOrd="1" destOrd="0" presId="urn:microsoft.com/office/officeart/2005/8/layout/hierarchy1"/>
    <dgm:cxn modelId="{252CC89E-5425-41A7-B4B8-94E794E81CAD}" type="presParOf" srcId="{FB15A6E9-F65A-4C5C-B6FC-61F45DB40B78}" destId="{A79CF0DB-A1D5-4432-B0D2-711000AA438F}" srcOrd="0" destOrd="0" presId="urn:microsoft.com/office/officeart/2005/8/layout/hierarchy1"/>
    <dgm:cxn modelId="{4CB20EA8-93CE-4BDF-A3C0-0AF01DEDB241}" type="presParOf" srcId="{FB15A6E9-F65A-4C5C-B6FC-61F45DB40B78}" destId="{C97488DE-DCA7-42C4-A404-194CF0045C39}" srcOrd="1" destOrd="0" presId="urn:microsoft.com/office/officeart/2005/8/layout/hierarchy1"/>
    <dgm:cxn modelId="{B54EF505-BB7D-488D-AE35-D2765FB70458}" type="presParOf" srcId="{C97488DE-DCA7-42C4-A404-194CF0045C39}" destId="{5E6E0194-9CCF-4B37-9694-B22AAAC3EE55}" srcOrd="0" destOrd="0" presId="urn:microsoft.com/office/officeart/2005/8/layout/hierarchy1"/>
    <dgm:cxn modelId="{49A990CC-9A0F-4ED5-B29A-64CDEA5BC698}" type="presParOf" srcId="{5E6E0194-9CCF-4B37-9694-B22AAAC3EE55}" destId="{B1A992E2-A05D-4104-B5AD-D5C0148721B9}" srcOrd="0" destOrd="0" presId="urn:microsoft.com/office/officeart/2005/8/layout/hierarchy1"/>
    <dgm:cxn modelId="{28EED11F-AB6B-4876-B540-5B7FDC2FECD3}" type="presParOf" srcId="{5E6E0194-9CCF-4B37-9694-B22AAAC3EE55}" destId="{7DB42DCE-DCC6-41F5-994D-E25CF0F68E48}" srcOrd="1" destOrd="0" presId="urn:microsoft.com/office/officeart/2005/8/layout/hierarchy1"/>
    <dgm:cxn modelId="{F055D335-FAAB-4A75-AE43-E35FE6D9C14A}" type="presParOf" srcId="{C97488DE-DCA7-42C4-A404-194CF0045C39}" destId="{B1D22B4F-19AC-4876-B2E6-47E065A03C9C}" srcOrd="1" destOrd="0" presId="urn:microsoft.com/office/officeart/2005/8/layout/hierarchy1"/>
    <dgm:cxn modelId="{EB678474-EFF2-4B96-856A-AE430C0ECBAD}" type="presParOf" srcId="{B1D22B4F-19AC-4876-B2E6-47E065A03C9C}" destId="{18169CC8-C73D-40B0-BA5A-19014379CA5F}" srcOrd="0" destOrd="0" presId="urn:microsoft.com/office/officeart/2005/8/layout/hierarchy1"/>
    <dgm:cxn modelId="{F723EE76-005D-4132-9E25-7EC7939973D5}" type="presParOf" srcId="{B1D22B4F-19AC-4876-B2E6-47E065A03C9C}" destId="{8F72D254-264C-44C9-8429-552E60898703}" srcOrd="1" destOrd="0" presId="urn:microsoft.com/office/officeart/2005/8/layout/hierarchy1"/>
    <dgm:cxn modelId="{9894DFBE-3DCC-4EFE-97D9-D2168D4354D0}" type="presParOf" srcId="{8F72D254-264C-44C9-8429-552E60898703}" destId="{0983C033-032C-4816-9C39-3EA41B608232}" srcOrd="0" destOrd="0" presId="urn:microsoft.com/office/officeart/2005/8/layout/hierarchy1"/>
    <dgm:cxn modelId="{CF11500A-1797-483B-A66E-C36FA62080CA}" type="presParOf" srcId="{0983C033-032C-4816-9C39-3EA41B608232}" destId="{0C4683EC-72E8-4D03-91E8-AF9E93733CB7}" srcOrd="0" destOrd="0" presId="urn:microsoft.com/office/officeart/2005/8/layout/hierarchy1"/>
    <dgm:cxn modelId="{26253CDD-CC4D-4804-A99C-B22EC907674A}" type="presParOf" srcId="{0983C033-032C-4816-9C39-3EA41B608232}" destId="{2FAFC22B-8EC8-419E-A192-7F2A04014892}" srcOrd="1" destOrd="0" presId="urn:microsoft.com/office/officeart/2005/8/layout/hierarchy1"/>
    <dgm:cxn modelId="{B3707A56-CF55-4984-A04D-EFC5BD12291A}" type="presParOf" srcId="{8F72D254-264C-44C9-8429-552E60898703}" destId="{BC712572-9FD1-4B4E-A84A-004B42C85C55}" srcOrd="1" destOrd="0" presId="urn:microsoft.com/office/officeart/2005/8/layout/hierarchy1"/>
    <dgm:cxn modelId="{F0A7ED41-9061-48C9-BE25-5CEC0C2B7450}" type="presParOf" srcId="{B1D22B4F-19AC-4876-B2E6-47E065A03C9C}" destId="{E69A8380-F3DC-4CF0-987E-2491C267ACC2}" srcOrd="2" destOrd="0" presId="urn:microsoft.com/office/officeart/2005/8/layout/hierarchy1"/>
    <dgm:cxn modelId="{43928E01-68F8-4D9A-8177-13888C69F9BF}" type="presParOf" srcId="{B1D22B4F-19AC-4876-B2E6-47E065A03C9C}" destId="{695B39F9-9A9C-4B1A-9620-3FC933D44488}" srcOrd="3" destOrd="0" presId="urn:microsoft.com/office/officeart/2005/8/layout/hierarchy1"/>
    <dgm:cxn modelId="{FBD03A6B-4277-4EA2-AFB8-CEE8C19204BA}" type="presParOf" srcId="{695B39F9-9A9C-4B1A-9620-3FC933D44488}" destId="{986FF8C1-9262-4881-9DBD-BED527100DC4}" srcOrd="0" destOrd="0" presId="urn:microsoft.com/office/officeart/2005/8/layout/hierarchy1"/>
    <dgm:cxn modelId="{318C459B-4816-49DD-A898-B58EC2E015DB}" type="presParOf" srcId="{986FF8C1-9262-4881-9DBD-BED527100DC4}" destId="{B5D75F01-8659-418F-B2FE-3E80CF58E409}" srcOrd="0" destOrd="0" presId="urn:microsoft.com/office/officeart/2005/8/layout/hierarchy1"/>
    <dgm:cxn modelId="{6E9B885B-52D7-451B-AB6F-9CB8247F5FDE}" type="presParOf" srcId="{986FF8C1-9262-4881-9DBD-BED527100DC4}" destId="{6A97D82C-BD44-40FE-A410-83015D233A9A}" srcOrd="1" destOrd="0" presId="urn:microsoft.com/office/officeart/2005/8/layout/hierarchy1"/>
    <dgm:cxn modelId="{7466E5F0-3C58-43C9-A21A-81E3CFC9D501}" type="presParOf" srcId="{695B39F9-9A9C-4B1A-9620-3FC933D44488}" destId="{A7759285-3C92-4A8A-B062-C5B2F29075B6}" srcOrd="1" destOrd="0" presId="urn:microsoft.com/office/officeart/2005/8/layout/hierarchy1"/>
    <dgm:cxn modelId="{AF67D240-13C1-4CAB-BFBD-4F94BC32EB18}" type="presParOf" srcId="{B1D22B4F-19AC-4876-B2E6-47E065A03C9C}" destId="{C49236A9-75E6-4A19-B5E0-2B91A8D4758A}" srcOrd="4" destOrd="0" presId="urn:microsoft.com/office/officeart/2005/8/layout/hierarchy1"/>
    <dgm:cxn modelId="{2C852354-9C05-4A7C-BC00-7BEEEFB0119F}" type="presParOf" srcId="{B1D22B4F-19AC-4876-B2E6-47E065A03C9C}" destId="{4A5D02CE-949E-4B71-BE24-F1D00217867C}" srcOrd="5" destOrd="0" presId="urn:microsoft.com/office/officeart/2005/8/layout/hierarchy1"/>
    <dgm:cxn modelId="{F3088042-F588-4605-B5AA-C3C532675656}" type="presParOf" srcId="{4A5D02CE-949E-4B71-BE24-F1D00217867C}" destId="{6B80F67A-4D38-47F7-ACB4-B9EC6F0BFD5B}" srcOrd="0" destOrd="0" presId="urn:microsoft.com/office/officeart/2005/8/layout/hierarchy1"/>
    <dgm:cxn modelId="{2D64B18D-21EA-4389-B93D-B3ACCA81BC46}" type="presParOf" srcId="{6B80F67A-4D38-47F7-ACB4-B9EC6F0BFD5B}" destId="{0B8792DE-4BE3-4EC1-ADFB-83F1ADFAA07C}" srcOrd="0" destOrd="0" presId="urn:microsoft.com/office/officeart/2005/8/layout/hierarchy1"/>
    <dgm:cxn modelId="{D59F451C-0EDF-4BEA-BCB7-12CA644939B0}" type="presParOf" srcId="{6B80F67A-4D38-47F7-ACB4-B9EC6F0BFD5B}" destId="{A8FFA160-D2AE-4A0C-8279-B701E1C8C804}" srcOrd="1" destOrd="0" presId="urn:microsoft.com/office/officeart/2005/8/layout/hierarchy1"/>
    <dgm:cxn modelId="{DD346F08-CB71-4709-AF61-C9E616E386C8}" type="presParOf" srcId="{4A5D02CE-949E-4B71-BE24-F1D00217867C}" destId="{818DAE68-9A07-4C2F-B258-C8932F79ED30}" srcOrd="1" destOrd="0" presId="urn:microsoft.com/office/officeart/2005/8/layout/hierarchy1"/>
    <dgm:cxn modelId="{D2762055-C058-46D9-878F-5C08E615838B}" type="presParOf" srcId="{B1D22B4F-19AC-4876-B2E6-47E065A03C9C}" destId="{08E9D2EE-9D66-443F-9C6E-6FF8F8FC0436}" srcOrd="6" destOrd="0" presId="urn:microsoft.com/office/officeart/2005/8/layout/hierarchy1"/>
    <dgm:cxn modelId="{601AADB9-8B20-40DE-A8AC-E3DE3440C39B}" type="presParOf" srcId="{B1D22B4F-19AC-4876-B2E6-47E065A03C9C}" destId="{72E81225-37A6-413D-99B0-2E150ECBA1FC}" srcOrd="7" destOrd="0" presId="urn:microsoft.com/office/officeart/2005/8/layout/hierarchy1"/>
    <dgm:cxn modelId="{8A37B208-3F64-4A5B-A043-ECB873948ADF}" type="presParOf" srcId="{72E81225-37A6-413D-99B0-2E150ECBA1FC}" destId="{10373992-75A2-4D02-A360-4AC8EFB9CBFD}" srcOrd="0" destOrd="0" presId="urn:microsoft.com/office/officeart/2005/8/layout/hierarchy1"/>
    <dgm:cxn modelId="{88206BE9-AB2E-4E98-B7C9-83DCEEC96609}" type="presParOf" srcId="{10373992-75A2-4D02-A360-4AC8EFB9CBFD}" destId="{ACCF5FF3-B612-4F5E-A0A5-D1FE5C4B5EF3}" srcOrd="0" destOrd="0" presId="urn:microsoft.com/office/officeart/2005/8/layout/hierarchy1"/>
    <dgm:cxn modelId="{D3286B8F-3CC7-4E0C-A536-60BE29177783}" type="presParOf" srcId="{10373992-75A2-4D02-A360-4AC8EFB9CBFD}" destId="{4C24336C-22C7-4DE3-B43F-CE6F936DF340}" srcOrd="1" destOrd="0" presId="urn:microsoft.com/office/officeart/2005/8/layout/hierarchy1"/>
    <dgm:cxn modelId="{6AB3307C-807B-4005-859A-4B148CA73CAE}" type="presParOf" srcId="{72E81225-37A6-413D-99B0-2E150ECBA1FC}" destId="{4456C849-408E-4727-B920-EEB0B86E3E6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DDF9584-C1C4-4F79-A529-772EBA29C144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907B85EE-0122-4A0B-BD1A-01762CAFEC9F}">
      <dgm:prSet phldrT="[Texto]"/>
      <dgm:spPr/>
      <dgm:t>
        <a:bodyPr/>
        <a:lstStyle/>
        <a:p>
          <a:r>
            <a:rPr lang="es-CO" dirty="0" smtClean="0"/>
            <a:t>Residuos peligrosos </a:t>
          </a:r>
          <a:endParaRPr lang="es-CO" dirty="0"/>
        </a:p>
      </dgm:t>
    </dgm:pt>
    <dgm:pt modelId="{954F67C8-A212-4437-A840-47B77717B813}" type="parTrans" cxnId="{9205AE5B-13F3-4385-9EF3-052F4046EB58}">
      <dgm:prSet/>
      <dgm:spPr/>
      <dgm:t>
        <a:bodyPr/>
        <a:lstStyle/>
        <a:p>
          <a:endParaRPr lang="es-CO"/>
        </a:p>
      </dgm:t>
    </dgm:pt>
    <dgm:pt modelId="{15B3D4C8-EAD2-46D7-A1FE-8F340DE10BB9}" type="sibTrans" cxnId="{9205AE5B-13F3-4385-9EF3-052F4046EB58}">
      <dgm:prSet/>
      <dgm:spPr/>
      <dgm:t>
        <a:bodyPr/>
        <a:lstStyle/>
        <a:p>
          <a:endParaRPr lang="es-CO"/>
        </a:p>
      </dgm:t>
    </dgm:pt>
    <dgm:pt modelId="{0F8EA781-731B-4A93-97BF-712B94694792}">
      <dgm:prSet phldrT="[Texto]"/>
      <dgm:spPr/>
      <dgm:t>
        <a:bodyPr/>
        <a:lstStyle/>
        <a:p>
          <a:r>
            <a:rPr lang="es-CO" dirty="0" smtClean="0"/>
            <a:t>Químicos</a:t>
          </a:r>
          <a:endParaRPr lang="es-CO" dirty="0"/>
        </a:p>
      </dgm:t>
    </dgm:pt>
    <dgm:pt modelId="{66D36178-D35A-4708-92A9-97FB3293A784}" type="parTrans" cxnId="{66563F6C-E044-4B0E-941E-2058197BAF1B}">
      <dgm:prSet/>
      <dgm:spPr/>
      <dgm:t>
        <a:bodyPr/>
        <a:lstStyle/>
        <a:p>
          <a:endParaRPr lang="es-CO"/>
        </a:p>
      </dgm:t>
    </dgm:pt>
    <dgm:pt modelId="{FF5C5AB2-02CA-4B01-8127-6E7B4B8C56DF}" type="sibTrans" cxnId="{66563F6C-E044-4B0E-941E-2058197BAF1B}">
      <dgm:prSet/>
      <dgm:spPr/>
      <dgm:t>
        <a:bodyPr/>
        <a:lstStyle/>
        <a:p>
          <a:endParaRPr lang="es-CO"/>
        </a:p>
      </dgm:t>
    </dgm:pt>
    <dgm:pt modelId="{72E23651-291B-4695-B2C4-24AE4E30F31A}">
      <dgm:prSet phldrT="[Texto]"/>
      <dgm:spPr/>
      <dgm:t>
        <a:bodyPr/>
        <a:lstStyle/>
        <a:p>
          <a:r>
            <a:rPr lang="es-CO" dirty="0" smtClean="0"/>
            <a:t>Fármacos </a:t>
          </a:r>
          <a:endParaRPr lang="es-CO" dirty="0"/>
        </a:p>
      </dgm:t>
    </dgm:pt>
    <dgm:pt modelId="{65FCFB84-FEE6-4724-B7E3-A98EE22FF641}" type="parTrans" cxnId="{CE2C7BBD-F0EE-463D-9C63-78224E51C597}">
      <dgm:prSet/>
      <dgm:spPr/>
      <dgm:t>
        <a:bodyPr/>
        <a:lstStyle/>
        <a:p>
          <a:endParaRPr lang="es-CO"/>
        </a:p>
      </dgm:t>
    </dgm:pt>
    <dgm:pt modelId="{7DEB01ED-5384-4AE1-8A16-8766EAA77E3E}" type="sibTrans" cxnId="{CE2C7BBD-F0EE-463D-9C63-78224E51C597}">
      <dgm:prSet/>
      <dgm:spPr/>
      <dgm:t>
        <a:bodyPr/>
        <a:lstStyle/>
        <a:p>
          <a:endParaRPr lang="es-CO"/>
        </a:p>
      </dgm:t>
    </dgm:pt>
    <dgm:pt modelId="{5F6C8F42-44A4-4809-98C1-16A51513303D}">
      <dgm:prSet/>
      <dgm:spPr/>
      <dgm:t>
        <a:bodyPr/>
        <a:lstStyle/>
        <a:p>
          <a:r>
            <a:rPr lang="es-CO" dirty="0" smtClean="0"/>
            <a:t>Citotóxicos</a:t>
          </a:r>
          <a:endParaRPr lang="es-CO" dirty="0"/>
        </a:p>
      </dgm:t>
    </dgm:pt>
    <dgm:pt modelId="{885664C5-8047-41DB-B364-A8763D28F383}" type="parTrans" cxnId="{663F8FA6-CB2D-44B5-B962-D5470E5537E3}">
      <dgm:prSet/>
      <dgm:spPr/>
      <dgm:t>
        <a:bodyPr/>
        <a:lstStyle/>
        <a:p>
          <a:endParaRPr lang="es-CO"/>
        </a:p>
      </dgm:t>
    </dgm:pt>
    <dgm:pt modelId="{6D9FB295-7E97-442A-9A38-1293825551BA}" type="sibTrans" cxnId="{663F8FA6-CB2D-44B5-B962-D5470E5537E3}">
      <dgm:prSet/>
      <dgm:spPr/>
      <dgm:t>
        <a:bodyPr/>
        <a:lstStyle/>
        <a:p>
          <a:endParaRPr lang="es-CO"/>
        </a:p>
      </dgm:t>
    </dgm:pt>
    <dgm:pt modelId="{D6B09086-D19C-4F53-9578-42F1EC7DB7EB}">
      <dgm:prSet/>
      <dgm:spPr/>
      <dgm:t>
        <a:bodyPr/>
        <a:lstStyle/>
        <a:p>
          <a:r>
            <a:rPr lang="es-CO" dirty="0" smtClean="0"/>
            <a:t>Metales pesados</a:t>
          </a:r>
          <a:endParaRPr lang="es-CO" dirty="0"/>
        </a:p>
      </dgm:t>
    </dgm:pt>
    <dgm:pt modelId="{566E4D79-80F2-427B-B0FC-B4DBB93C31A4}" type="parTrans" cxnId="{0EBD247A-16D5-4255-BEB0-6464866BA902}">
      <dgm:prSet/>
      <dgm:spPr/>
      <dgm:t>
        <a:bodyPr/>
        <a:lstStyle/>
        <a:p>
          <a:endParaRPr lang="es-CO"/>
        </a:p>
      </dgm:t>
    </dgm:pt>
    <dgm:pt modelId="{D46E86AD-C4EE-4FD8-8331-EB514B546718}" type="sibTrans" cxnId="{0EBD247A-16D5-4255-BEB0-6464866BA902}">
      <dgm:prSet/>
      <dgm:spPr/>
      <dgm:t>
        <a:bodyPr/>
        <a:lstStyle/>
        <a:p>
          <a:endParaRPr lang="es-CO"/>
        </a:p>
      </dgm:t>
    </dgm:pt>
    <dgm:pt modelId="{DAE191D3-6DF5-4669-81A3-B0E81CACDE0A}">
      <dgm:prSet/>
      <dgm:spPr/>
      <dgm:t>
        <a:bodyPr/>
        <a:lstStyle/>
        <a:p>
          <a:r>
            <a:rPr lang="es-CO" dirty="0" smtClean="0"/>
            <a:t>Tratamiento oncológicos</a:t>
          </a:r>
          <a:endParaRPr lang="es-CO" dirty="0"/>
        </a:p>
      </dgm:t>
    </dgm:pt>
    <dgm:pt modelId="{934E4A08-3D5E-417B-8F69-22AA4D4EF499}" type="parTrans" cxnId="{F3546EA6-040C-48C7-885D-79B38AAA4D13}">
      <dgm:prSet/>
      <dgm:spPr/>
      <dgm:t>
        <a:bodyPr/>
        <a:lstStyle/>
        <a:p>
          <a:endParaRPr lang="es-CO"/>
        </a:p>
      </dgm:t>
    </dgm:pt>
    <dgm:pt modelId="{4AD3E3C4-28C1-4F5F-BB43-A3D2E5AC467E}" type="sibTrans" cxnId="{F3546EA6-040C-48C7-885D-79B38AAA4D13}">
      <dgm:prSet/>
      <dgm:spPr/>
      <dgm:t>
        <a:bodyPr/>
        <a:lstStyle/>
        <a:p>
          <a:endParaRPr lang="es-CO"/>
        </a:p>
      </dgm:t>
    </dgm:pt>
    <dgm:pt modelId="{F9A88A34-0096-4FE3-9547-3E34AB17B0FD}">
      <dgm:prSet/>
      <dgm:spPr/>
      <dgm:t>
        <a:bodyPr/>
        <a:lstStyle/>
        <a:p>
          <a:r>
            <a:rPr lang="es-CO" dirty="0" smtClean="0"/>
            <a:t>Consumidos, vencidos o deteriorados</a:t>
          </a:r>
          <a:endParaRPr lang="es-CO" dirty="0"/>
        </a:p>
      </dgm:t>
    </dgm:pt>
    <dgm:pt modelId="{EFD540D4-D354-4B81-85CE-2715895C4061}" type="parTrans" cxnId="{B1A2C2FF-C7F2-456E-A27F-426B669A0C51}">
      <dgm:prSet/>
      <dgm:spPr/>
      <dgm:t>
        <a:bodyPr/>
        <a:lstStyle/>
        <a:p>
          <a:endParaRPr lang="es-CO"/>
        </a:p>
      </dgm:t>
    </dgm:pt>
    <dgm:pt modelId="{AB5D2F24-5EF2-437A-985B-E96B552ED5F6}" type="sibTrans" cxnId="{B1A2C2FF-C7F2-456E-A27F-426B669A0C51}">
      <dgm:prSet/>
      <dgm:spPr/>
      <dgm:t>
        <a:bodyPr/>
        <a:lstStyle/>
        <a:p>
          <a:endParaRPr lang="es-CO"/>
        </a:p>
      </dgm:t>
    </dgm:pt>
    <dgm:pt modelId="{33BD98A5-40DC-4BCB-9E7E-11325539C1FD}">
      <dgm:prSet/>
      <dgm:spPr/>
      <dgm:t>
        <a:bodyPr/>
        <a:lstStyle/>
        <a:p>
          <a:r>
            <a:rPr lang="es-CO" dirty="0" smtClean="0"/>
            <a:t>Aceites usados</a:t>
          </a:r>
          <a:endParaRPr lang="es-CO" dirty="0"/>
        </a:p>
      </dgm:t>
    </dgm:pt>
    <dgm:pt modelId="{709C211D-7341-4E80-BE31-0981980C8A49}" type="parTrans" cxnId="{96549719-7878-41E8-9AE3-94829CB8F73C}">
      <dgm:prSet/>
      <dgm:spPr/>
      <dgm:t>
        <a:bodyPr/>
        <a:lstStyle/>
        <a:p>
          <a:endParaRPr lang="es-CO"/>
        </a:p>
      </dgm:t>
    </dgm:pt>
    <dgm:pt modelId="{19778A71-E28E-48E6-8B1B-CC3929BEAC66}" type="sibTrans" cxnId="{96549719-7878-41E8-9AE3-94829CB8F73C}">
      <dgm:prSet/>
      <dgm:spPr/>
      <dgm:t>
        <a:bodyPr/>
        <a:lstStyle/>
        <a:p>
          <a:endParaRPr lang="es-CO"/>
        </a:p>
      </dgm:t>
    </dgm:pt>
    <dgm:pt modelId="{40034029-9866-46AA-9BFE-1FE826C6AD1E}" type="pres">
      <dgm:prSet presAssocID="{2DDF9584-C1C4-4F79-A529-772EBA29C14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595168A-CCA0-45F6-AB76-E05808577171}" type="pres">
      <dgm:prSet presAssocID="{907B85EE-0122-4A0B-BD1A-01762CAFEC9F}" presName="root1" presStyleCnt="0"/>
      <dgm:spPr/>
    </dgm:pt>
    <dgm:pt modelId="{4C8602BB-DF55-433C-B2F3-22FC01E21788}" type="pres">
      <dgm:prSet presAssocID="{907B85EE-0122-4A0B-BD1A-01762CAFEC9F}" presName="LevelOneTextNode" presStyleLbl="node0" presStyleIdx="0" presStyleCnt="1">
        <dgm:presLayoutVars>
          <dgm:chPref val="3"/>
        </dgm:presLayoutVars>
      </dgm:prSet>
      <dgm:spPr/>
    </dgm:pt>
    <dgm:pt modelId="{821270AD-0D3F-4D89-A271-47888BFAE8E0}" type="pres">
      <dgm:prSet presAssocID="{907B85EE-0122-4A0B-BD1A-01762CAFEC9F}" presName="level2hierChild" presStyleCnt="0"/>
      <dgm:spPr/>
    </dgm:pt>
    <dgm:pt modelId="{DFB4DBB9-F1D7-4F89-B625-43781800F0DA}" type="pres">
      <dgm:prSet presAssocID="{66D36178-D35A-4708-92A9-97FB3293A784}" presName="conn2-1" presStyleLbl="parChTrans1D2" presStyleIdx="0" presStyleCnt="1"/>
      <dgm:spPr/>
    </dgm:pt>
    <dgm:pt modelId="{09EF9FCC-0DF7-482C-A14B-42871B00FE58}" type="pres">
      <dgm:prSet presAssocID="{66D36178-D35A-4708-92A9-97FB3293A784}" presName="connTx" presStyleLbl="parChTrans1D2" presStyleIdx="0" presStyleCnt="1"/>
      <dgm:spPr/>
    </dgm:pt>
    <dgm:pt modelId="{6843245D-9903-425F-9279-693D6AE60DF9}" type="pres">
      <dgm:prSet presAssocID="{0F8EA781-731B-4A93-97BF-712B94694792}" presName="root2" presStyleCnt="0"/>
      <dgm:spPr/>
    </dgm:pt>
    <dgm:pt modelId="{5865887C-F507-48C2-A516-64CFF335C7D0}" type="pres">
      <dgm:prSet presAssocID="{0F8EA781-731B-4A93-97BF-712B94694792}" presName="LevelTwoTextNode" presStyleLbl="node2" presStyleIdx="0" presStyleCnt="1">
        <dgm:presLayoutVars>
          <dgm:chPref val="3"/>
        </dgm:presLayoutVars>
      </dgm:prSet>
      <dgm:spPr/>
    </dgm:pt>
    <dgm:pt modelId="{1573E575-C377-4ED1-8540-8807F3161564}" type="pres">
      <dgm:prSet presAssocID="{0F8EA781-731B-4A93-97BF-712B94694792}" presName="level3hierChild" presStyleCnt="0"/>
      <dgm:spPr/>
    </dgm:pt>
    <dgm:pt modelId="{6391ACBA-3B57-4C25-ACD3-A5D797E21232}" type="pres">
      <dgm:prSet presAssocID="{65FCFB84-FEE6-4724-B7E3-A98EE22FF641}" presName="conn2-1" presStyleLbl="parChTrans1D3" presStyleIdx="0" presStyleCnt="4"/>
      <dgm:spPr/>
    </dgm:pt>
    <dgm:pt modelId="{32C08D89-B3FF-4691-94F5-FB281CE60640}" type="pres">
      <dgm:prSet presAssocID="{65FCFB84-FEE6-4724-B7E3-A98EE22FF641}" presName="connTx" presStyleLbl="parChTrans1D3" presStyleIdx="0" presStyleCnt="4"/>
      <dgm:spPr/>
    </dgm:pt>
    <dgm:pt modelId="{7A7B4311-BA54-4AA3-8C94-5F9DDD9BEA37}" type="pres">
      <dgm:prSet presAssocID="{72E23651-291B-4695-B2C4-24AE4E30F31A}" presName="root2" presStyleCnt="0"/>
      <dgm:spPr/>
    </dgm:pt>
    <dgm:pt modelId="{8E61ABFF-D83A-4251-86BA-7A0772320172}" type="pres">
      <dgm:prSet presAssocID="{72E23651-291B-4695-B2C4-24AE4E30F31A}" presName="LevelTwoTextNode" presStyleLbl="node3" presStyleIdx="0" presStyleCnt="4">
        <dgm:presLayoutVars>
          <dgm:chPref val="3"/>
        </dgm:presLayoutVars>
      </dgm:prSet>
      <dgm:spPr/>
    </dgm:pt>
    <dgm:pt modelId="{DD0544A6-30EB-4445-9370-1EE689D8AAC1}" type="pres">
      <dgm:prSet presAssocID="{72E23651-291B-4695-B2C4-24AE4E30F31A}" presName="level3hierChild" presStyleCnt="0"/>
      <dgm:spPr/>
    </dgm:pt>
    <dgm:pt modelId="{01D1FDA0-1CB3-4255-B424-22EE75CB60CC}" type="pres">
      <dgm:prSet presAssocID="{EFD540D4-D354-4B81-85CE-2715895C4061}" presName="conn2-1" presStyleLbl="parChTrans1D4" presStyleIdx="0" presStyleCnt="2"/>
      <dgm:spPr/>
    </dgm:pt>
    <dgm:pt modelId="{4EB4B0A2-29F9-445B-841B-1C4C0722D151}" type="pres">
      <dgm:prSet presAssocID="{EFD540D4-D354-4B81-85CE-2715895C4061}" presName="connTx" presStyleLbl="parChTrans1D4" presStyleIdx="0" presStyleCnt="2"/>
      <dgm:spPr/>
    </dgm:pt>
    <dgm:pt modelId="{E8EF65D0-C7E0-4A33-98F2-7BED8B7DAF5B}" type="pres">
      <dgm:prSet presAssocID="{F9A88A34-0096-4FE3-9547-3E34AB17B0FD}" presName="root2" presStyleCnt="0"/>
      <dgm:spPr/>
    </dgm:pt>
    <dgm:pt modelId="{12000A18-05AC-408D-AD8A-29632CC143F4}" type="pres">
      <dgm:prSet presAssocID="{F9A88A34-0096-4FE3-9547-3E34AB17B0FD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F7006022-F74C-4189-85A2-BD5EF19F6204}" type="pres">
      <dgm:prSet presAssocID="{F9A88A34-0096-4FE3-9547-3E34AB17B0FD}" presName="level3hierChild" presStyleCnt="0"/>
      <dgm:spPr/>
    </dgm:pt>
    <dgm:pt modelId="{55DFC2C8-F359-420A-B782-803DC6A913C9}" type="pres">
      <dgm:prSet presAssocID="{885664C5-8047-41DB-B364-A8763D28F383}" presName="conn2-1" presStyleLbl="parChTrans1D3" presStyleIdx="1" presStyleCnt="4"/>
      <dgm:spPr/>
    </dgm:pt>
    <dgm:pt modelId="{5CBFF13C-4FF9-4728-A8A0-2F04549D1B3C}" type="pres">
      <dgm:prSet presAssocID="{885664C5-8047-41DB-B364-A8763D28F383}" presName="connTx" presStyleLbl="parChTrans1D3" presStyleIdx="1" presStyleCnt="4"/>
      <dgm:spPr/>
    </dgm:pt>
    <dgm:pt modelId="{C139988E-C962-4DB0-8FCB-43EF46C27585}" type="pres">
      <dgm:prSet presAssocID="{5F6C8F42-44A4-4809-98C1-16A51513303D}" presName="root2" presStyleCnt="0"/>
      <dgm:spPr/>
    </dgm:pt>
    <dgm:pt modelId="{06C1A9BB-EBD2-4FF3-B5F9-D38D2234C64D}" type="pres">
      <dgm:prSet presAssocID="{5F6C8F42-44A4-4809-98C1-16A51513303D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B1646738-8C77-4EAE-A57B-48A5C89927EB}" type="pres">
      <dgm:prSet presAssocID="{5F6C8F42-44A4-4809-98C1-16A51513303D}" presName="level3hierChild" presStyleCnt="0"/>
      <dgm:spPr/>
    </dgm:pt>
    <dgm:pt modelId="{6C63F70A-A8CD-4DFF-B2B0-B3E68AFFFF02}" type="pres">
      <dgm:prSet presAssocID="{934E4A08-3D5E-417B-8F69-22AA4D4EF499}" presName="conn2-1" presStyleLbl="parChTrans1D4" presStyleIdx="1" presStyleCnt="2"/>
      <dgm:spPr/>
    </dgm:pt>
    <dgm:pt modelId="{E7DA08D3-FC26-4BBE-8DEA-D1160E79636E}" type="pres">
      <dgm:prSet presAssocID="{934E4A08-3D5E-417B-8F69-22AA4D4EF499}" presName="connTx" presStyleLbl="parChTrans1D4" presStyleIdx="1" presStyleCnt="2"/>
      <dgm:spPr/>
    </dgm:pt>
    <dgm:pt modelId="{7077BCE6-510B-4EB1-AB10-C16B8E185B91}" type="pres">
      <dgm:prSet presAssocID="{DAE191D3-6DF5-4669-81A3-B0E81CACDE0A}" presName="root2" presStyleCnt="0"/>
      <dgm:spPr/>
    </dgm:pt>
    <dgm:pt modelId="{868D6644-8355-4D48-9338-21195418B913}" type="pres">
      <dgm:prSet presAssocID="{DAE191D3-6DF5-4669-81A3-B0E81CACDE0A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9B891F56-5E58-4B99-BC29-594885474CF9}" type="pres">
      <dgm:prSet presAssocID="{DAE191D3-6DF5-4669-81A3-B0E81CACDE0A}" presName="level3hierChild" presStyleCnt="0"/>
      <dgm:spPr/>
    </dgm:pt>
    <dgm:pt modelId="{2B3A159D-0EAE-4224-838D-36944648E101}" type="pres">
      <dgm:prSet presAssocID="{566E4D79-80F2-427B-B0FC-B4DBB93C31A4}" presName="conn2-1" presStyleLbl="parChTrans1D3" presStyleIdx="2" presStyleCnt="4"/>
      <dgm:spPr/>
    </dgm:pt>
    <dgm:pt modelId="{50F61E47-BC37-418E-A9C9-A4E4BBDF54DA}" type="pres">
      <dgm:prSet presAssocID="{566E4D79-80F2-427B-B0FC-B4DBB93C31A4}" presName="connTx" presStyleLbl="parChTrans1D3" presStyleIdx="2" presStyleCnt="4"/>
      <dgm:spPr/>
    </dgm:pt>
    <dgm:pt modelId="{F077FC75-99D9-41ED-80E6-C4F37DA74143}" type="pres">
      <dgm:prSet presAssocID="{D6B09086-D19C-4F53-9578-42F1EC7DB7EB}" presName="root2" presStyleCnt="0"/>
      <dgm:spPr/>
    </dgm:pt>
    <dgm:pt modelId="{9EAF2754-B958-40D5-BC50-05EE6967C8A8}" type="pres">
      <dgm:prSet presAssocID="{D6B09086-D19C-4F53-9578-42F1EC7DB7EB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FA07ECEC-626F-487E-A155-CDAB2F825732}" type="pres">
      <dgm:prSet presAssocID="{D6B09086-D19C-4F53-9578-42F1EC7DB7EB}" presName="level3hierChild" presStyleCnt="0"/>
      <dgm:spPr/>
    </dgm:pt>
    <dgm:pt modelId="{66D760C2-65D5-49A8-A8E0-738AB50D40CE}" type="pres">
      <dgm:prSet presAssocID="{709C211D-7341-4E80-BE31-0981980C8A49}" presName="conn2-1" presStyleLbl="parChTrans1D3" presStyleIdx="3" presStyleCnt="4"/>
      <dgm:spPr/>
    </dgm:pt>
    <dgm:pt modelId="{DB581781-47E0-4BC7-A22E-EAA7B7C3C4E1}" type="pres">
      <dgm:prSet presAssocID="{709C211D-7341-4E80-BE31-0981980C8A49}" presName="connTx" presStyleLbl="parChTrans1D3" presStyleIdx="3" presStyleCnt="4"/>
      <dgm:spPr/>
    </dgm:pt>
    <dgm:pt modelId="{1B86319A-C6AA-4C48-B78A-E74910AF0BAB}" type="pres">
      <dgm:prSet presAssocID="{33BD98A5-40DC-4BCB-9E7E-11325539C1FD}" presName="root2" presStyleCnt="0"/>
      <dgm:spPr/>
    </dgm:pt>
    <dgm:pt modelId="{48F63551-32A7-48E5-986E-F32278E941AC}" type="pres">
      <dgm:prSet presAssocID="{33BD98A5-40DC-4BCB-9E7E-11325539C1FD}" presName="LevelTwoTextNode" presStyleLbl="node3" presStyleIdx="3" presStyleCnt="4">
        <dgm:presLayoutVars>
          <dgm:chPref val="3"/>
        </dgm:presLayoutVars>
      </dgm:prSet>
      <dgm:spPr/>
    </dgm:pt>
    <dgm:pt modelId="{75214007-F484-4EE6-9AB9-A561AA81C612}" type="pres">
      <dgm:prSet presAssocID="{33BD98A5-40DC-4BCB-9E7E-11325539C1FD}" presName="level3hierChild" presStyleCnt="0"/>
      <dgm:spPr/>
    </dgm:pt>
  </dgm:ptLst>
  <dgm:cxnLst>
    <dgm:cxn modelId="{890C1ADB-552E-40FC-8D10-6CABF77C72EC}" type="presOf" srcId="{5F6C8F42-44A4-4809-98C1-16A51513303D}" destId="{06C1A9BB-EBD2-4FF3-B5F9-D38D2234C64D}" srcOrd="0" destOrd="0" presId="urn:microsoft.com/office/officeart/2005/8/layout/hierarchy2"/>
    <dgm:cxn modelId="{2703B85A-F9F7-486F-B035-5AB0CCCF8DA5}" type="presOf" srcId="{F9A88A34-0096-4FE3-9547-3E34AB17B0FD}" destId="{12000A18-05AC-408D-AD8A-29632CC143F4}" srcOrd="0" destOrd="0" presId="urn:microsoft.com/office/officeart/2005/8/layout/hierarchy2"/>
    <dgm:cxn modelId="{96549719-7878-41E8-9AE3-94829CB8F73C}" srcId="{0F8EA781-731B-4A93-97BF-712B94694792}" destId="{33BD98A5-40DC-4BCB-9E7E-11325539C1FD}" srcOrd="3" destOrd="0" parTransId="{709C211D-7341-4E80-BE31-0981980C8A49}" sibTransId="{19778A71-E28E-48E6-8B1B-CC3929BEAC66}"/>
    <dgm:cxn modelId="{CE2C7BBD-F0EE-463D-9C63-78224E51C597}" srcId="{0F8EA781-731B-4A93-97BF-712B94694792}" destId="{72E23651-291B-4695-B2C4-24AE4E30F31A}" srcOrd="0" destOrd="0" parTransId="{65FCFB84-FEE6-4724-B7E3-A98EE22FF641}" sibTransId="{7DEB01ED-5384-4AE1-8A16-8766EAA77E3E}"/>
    <dgm:cxn modelId="{A247CB88-9C24-472A-8808-1BA85B53890C}" type="presOf" srcId="{65FCFB84-FEE6-4724-B7E3-A98EE22FF641}" destId="{6391ACBA-3B57-4C25-ACD3-A5D797E21232}" srcOrd="0" destOrd="0" presId="urn:microsoft.com/office/officeart/2005/8/layout/hierarchy2"/>
    <dgm:cxn modelId="{6AEA4A4B-BCE7-41BB-A65E-464D249FC7CB}" type="presOf" srcId="{885664C5-8047-41DB-B364-A8763D28F383}" destId="{5CBFF13C-4FF9-4728-A8A0-2F04549D1B3C}" srcOrd="1" destOrd="0" presId="urn:microsoft.com/office/officeart/2005/8/layout/hierarchy2"/>
    <dgm:cxn modelId="{1BF35521-624E-4850-AAF0-99DDBD478EC3}" type="presOf" srcId="{709C211D-7341-4E80-BE31-0981980C8A49}" destId="{66D760C2-65D5-49A8-A8E0-738AB50D40CE}" srcOrd="0" destOrd="0" presId="urn:microsoft.com/office/officeart/2005/8/layout/hierarchy2"/>
    <dgm:cxn modelId="{1EC76CEE-5FAA-4D0D-8066-0DF53CCA7F14}" type="presOf" srcId="{72E23651-291B-4695-B2C4-24AE4E30F31A}" destId="{8E61ABFF-D83A-4251-86BA-7A0772320172}" srcOrd="0" destOrd="0" presId="urn:microsoft.com/office/officeart/2005/8/layout/hierarchy2"/>
    <dgm:cxn modelId="{4F6C8D0A-5BEF-4D78-99C4-7C2ABDDD8D8C}" type="presOf" srcId="{566E4D79-80F2-427B-B0FC-B4DBB93C31A4}" destId="{2B3A159D-0EAE-4224-838D-36944648E101}" srcOrd="0" destOrd="0" presId="urn:microsoft.com/office/officeart/2005/8/layout/hierarchy2"/>
    <dgm:cxn modelId="{F3546EA6-040C-48C7-885D-79B38AAA4D13}" srcId="{5F6C8F42-44A4-4809-98C1-16A51513303D}" destId="{DAE191D3-6DF5-4669-81A3-B0E81CACDE0A}" srcOrd="0" destOrd="0" parTransId="{934E4A08-3D5E-417B-8F69-22AA4D4EF499}" sibTransId="{4AD3E3C4-28C1-4F5F-BB43-A3D2E5AC467E}"/>
    <dgm:cxn modelId="{FF0643E6-037E-4367-86D6-B391706C4349}" type="presOf" srcId="{0F8EA781-731B-4A93-97BF-712B94694792}" destId="{5865887C-F507-48C2-A516-64CFF335C7D0}" srcOrd="0" destOrd="0" presId="urn:microsoft.com/office/officeart/2005/8/layout/hierarchy2"/>
    <dgm:cxn modelId="{5EB58BA2-8C06-4A4A-9D68-84F92F4B5B20}" type="presOf" srcId="{709C211D-7341-4E80-BE31-0981980C8A49}" destId="{DB581781-47E0-4BC7-A22E-EAA7B7C3C4E1}" srcOrd="1" destOrd="0" presId="urn:microsoft.com/office/officeart/2005/8/layout/hierarchy2"/>
    <dgm:cxn modelId="{FE551BDE-1D2E-45FF-9C13-622A6D7F4160}" type="presOf" srcId="{934E4A08-3D5E-417B-8F69-22AA4D4EF499}" destId="{6C63F70A-A8CD-4DFF-B2B0-B3E68AFFFF02}" srcOrd="0" destOrd="0" presId="urn:microsoft.com/office/officeart/2005/8/layout/hierarchy2"/>
    <dgm:cxn modelId="{66563F6C-E044-4B0E-941E-2058197BAF1B}" srcId="{907B85EE-0122-4A0B-BD1A-01762CAFEC9F}" destId="{0F8EA781-731B-4A93-97BF-712B94694792}" srcOrd="0" destOrd="0" parTransId="{66D36178-D35A-4708-92A9-97FB3293A784}" sibTransId="{FF5C5AB2-02CA-4B01-8127-6E7B4B8C56DF}"/>
    <dgm:cxn modelId="{2B545C1D-F3B5-4A43-BECC-5D7933A2DE49}" type="presOf" srcId="{DAE191D3-6DF5-4669-81A3-B0E81CACDE0A}" destId="{868D6644-8355-4D48-9338-21195418B913}" srcOrd="0" destOrd="0" presId="urn:microsoft.com/office/officeart/2005/8/layout/hierarchy2"/>
    <dgm:cxn modelId="{602E4C65-1CA3-4DAA-BB5F-92312FEDBD99}" type="presOf" srcId="{907B85EE-0122-4A0B-BD1A-01762CAFEC9F}" destId="{4C8602BB-DF55-433C-B2F3-22FC01E21788}" srcOrd="0" destOrd="0" presId="urn:microsoft.com/office/officeart/2005/8/layout/hierarchy2"/>
    <dgm:cxn modelId="{21A04BEC-4E90-4778-9983-29FB69630628}" type="presOf" srcId="{2DDF9584-C1C4-4F79-A529-772EBA29C144}" destId="{40034029-9866-46AA-9BFE-1FE826C6AD1E}" srcOrd="0" destOrd="0" presId="urn:microsoft.com/office/officeart/2005/8/layout/hierarchy2"/>
    <dgm:cxn modelId="{4CE6C0CA-DC12-4800-85A2-E58590B30E0D}" type="presOf" srcId="{66D36178-D35A-4708-92A9-97FB3293A784}" destId="{DFB4DBB9-F1D7-4F89-B625-43781800F0DA}" srcOrd="0" destOrd="0" presId="urn:microsoft.com/office/officeart/2005/8/layout/hierarchy2"/>
    <dgm:cxn modelId="{B1A2C2FF-C7F2-456E-A27F-426B669A0C51}" srcId="{72E23651-291B-4695-B2C4-24AE4E30F31A}" destId="{F9A88A34-0096-4FE3-9547-3E34AB17B0FD}" srcOrd="0" destOrd="0" parTransId="{EFD540D4-D354-4B81-85CE-2715895C4061}" sibTransId="{AB5D2F24-5EF2-437A-985B-E96B552ED5F6}"/>
    <dgm:cxn modelId="{663F8FA6-CB2D-44B5-B962-D5470E5537E3}" srcId="{0F8EA781-731B-4A93-97BF-712B94694792}" destId="{5F6C8F42-44A4-4809-98C1-16A51513303D}" srcOrd="1" destOrd="0" parTransId="{885664C5-8047-41DB-B364-A8763D28F383}" sibTransId="{6D9FB295-7E97-442A-9A38-1293825551BA}"/>
    <dgm:cxn modelId="{D860B068-735C-4174-B8BD-871C9DCB56AA}" type="presOf" srcId="{66D36178-D35A-4708-92A9-97FB3293A784}" destId="{09EF9FCC-0DF7-482C-A14B-42871B00FE58}" srcOrd="1" destOrd="0" presId="urn:microsoft.com/office/officeart/2005/8/layout/hierarchy2"/>
    <dgm:cxn modelId="{9205AE5B-13F3-4385-9EF3-052F4046EB58}" srcId="{2DDF9584-C1C4-4F79-A529-772EBA29C144}" destId="{907B85EE-0122-4A0B-BD1A-01762CAFEC9F}" srcOrd="0" destOrd="0" parTransId="{954F67C8-A212-4437-A840-47B77717B813}" sibTransId="{15B3D4C8-EAD2-46D7-A1FE-8F340DE10BB9}"/>
    <dgm:cxn modelId="{CEA6CBAC-4DE9-45AA-AAFE-587F745A72A3}" type="presOf" srcId="{33BD98A5-40DC-4BCB-9E7E-11325539C1FD}" destId="{48F63551-32A7-48E5-986E-F32278E941AC}" srcOrd="0" destOrd="0" presId="urn:microsoft.com/office/officeart/2005/8/layout/hierarchy2"/>
    <dgm:cxn modelId="{72F29474-E1BD-4877-AB88-E2104A443198}" type="presOf" srcId="{EFD540D4-D354-4B81-85CE-2715895C4061}" destId="{01D1FDA0-1CB3-4255-B424-22EE75CB60CC}" srcOrd="0" destOrd="0" presId="urn:microsoft.com/office/officeart/2005/8/layout/hierarchy2"/>
    <dgm:cxn modelId="{2F11EA04-2E8A-4FFF-A337-7ABF8CB81117}" type="presOf" srcId="{566E4D79-80F2-427B-B0FC-B4DBB93C31A4}" destId="{50F61E47-BC37-418E-A9C9-A4E4BBDF54DA}" srcOrd="1" destOrd="0" presId="urn:microsoft.com/office/officeart/2005/8/layout/hierarchy2"/>
    <dgm:cxn modelId="{7B58238B-E8DC-44A3-9CD9-5E454B1A11A6}" type="presOf" srcId="{885664C5-8047-41DB-B364-A8763D28F383}" destId="{55DFC2C8-F359-420A-B782-803DC6A913C9}" srcOrd="0" destOrd="0" presId="urn:microsoft.com/office/officeart/2005/8/layout/hierarchy2"/>
    <dgm:cxn modelId="{A5652831-C91A-44A2-8C14-BB9C20FF7D5F}" type="presOf" srcId="{EFD540D4-D354-4B81-85CE-2715895C4061}" destId="{4EB4B0A2-29F9-445B-841B-1C4C0722D151}" srcOrd="1" destOrd="0" presId="urn:microsoft.com/office/officeart/2005/8/layout/hierarchy2"/>
    <dgm:cxn modelId="{AE42CE93-6F41-4C40-B76A-07DB4524F2D1}" type="presOf" srcId="{934E4A08-3D5E-417B-8F69-22AA4D4EF499}" destId="{E7DA08D3-FC26-4BBE-8DEA-D1160E79636E}" srcOrd="1" destOrd="0" presId="urn:microsoft.com/office/officeart/2005/8/layout/hierarchy2"/>
    <dgm:cxn modelId="{107E0A8C-DF41-4DEB-845C-C0EE14B2257A}" type="presOf" srcId="{D6B09086-D19C-4F53-9578-42F1EC7DB7EB}" destId="{9EAF2754-B958-40D5-BC50-05EE6967C8A8}" srcOrd="0" destOrd="0" presId="urn:microsoft.com/office/officeart/2005/8/layout/hierarchy2"/>
    <dgm:cxn modelId="{36A9B4D5-4B9F-46E8-9A00-074C15CB6D23}" type="presOf" srcId="{65FCFB84-FEE6-4724-B7E3-A98EE22FF641}" destId="{32C08D89-B3FF-4691-94F5-FB281CE60640}" srcOrd="1" destOrd="0" presId="urn:microsoft.com/office/officeart/2005/8/layout/hierarchy2"/>
    <dgm:cxn modelId="{0EBD247A-16D5-4255-BEB0-6464866BA902}" srcId="{0F8EA781-731B-4A93-97BF-712B94694792}" destId="{D6B09086-D19C-4F53-9578-42F1EC7DB7EB}" srcOrd="2" destOrd="0" parTransId="{566E4D79-80F2-427B-B0FC-B4DBB93C31A4}" sibTransId="{D46E86AD-C4EE-4FD8-8331-EB514B546718}"/>
    <dgm:cxn modelId="{37FE3F7B-E520-4E38-B430-69F72D3DE560}" type="presParOf" srcId="{40034029-9866-46AA-9BFE-1FE826C6AD1E}" destId="{1595168A-CCA0-45F6-AB76-E05808577171}" srcOrd="0" destOrd="0" presId="urn:microsoft.com/office/officeart/2005/8/layout/hierarchy2"/>
    <dgm:cxn modelId="{78EF9C9A-CAB6-4824-BCDD-6E3DE3F04D75}" type="presParOf" srcId="{1595168A-CCA0-45F6-AB76-E05808577171}" destId="{4C8602BB-DF55-433C-B2F3-22FC01E21788}" srcOrd="0" destOrd="0" presId="urn:microsoft.com/office/officeart/2005/8/layout/hierarchy2"/>
    <dgm:cxn modelId="{380E1E4C-4EF2-4DED-8EA8-BBB0E3CB9D5F}" type="presParOf" srcId="{1595168A-CCA0-45F6-AB76-E05808577171}" destId="{821270AD-0D3F-4D89-A271-47888BFAE8E0}" srcOrd="1" destOrd="0" presId="urn:microsoft.com/office/officeart/2005/8/layout/hierarchy2"/>
    <dgm:cxn modelId="{39C30E47-2671-4313-93B1-9E33BBD4966C}" type="presParOf" srcId="{821270AD-0D3F-4D89-A271-47888BFAE8E0}" destId="{DFB4DBB9-F1D7-4F89-B625-43781800F0DA}" srcOrd="0" destOrd="0" presId="urn:microsoft.com/office/officeart/2005/8/layout/hierarchy2"/>
    <dgm:cxn modelId="{047ED1DA-B1FB-45F9-9B65-C1C91B04FF51}" type="presParOf" srcId="{DFB4DBB9-F1D7-4F89-B625-43781800F0DA}" destId="{09EF9FCC-0DF7-482C-A14B-42871B00FE58}" srcOrd="0" destOrd="0" presId="urn:microsoft.com/office/officeart/2005/8/layout/hierarchy2"/>
    <dgm:cxn modelId="{818FF120-750D-4D11-804F-64AB95E0535C}" type="presParOf" srcId="{821270AD-0D3F-4D89-A271-47888BFAE8E0}" destId="{6843245D-9903-425F-9279-693D6AE60DF9}" srcOrd="1" destOrd="0" presId="urn:microsoft.com/office/officeart/2005/8/layout/hierarchy2"/>
    <dgm:cxn modelId="{43B1C6C8-761B-4C3C-8B6A-DC9799D32FFF}" type="presParOf" srcId="{6843245D-9903-425F-9279-693D6AE60DF9}" destId="{5865887C-F507-48C2-A516-64CFF335C7D0}" srcOrd="0" destOrd="0" presId="urn:microsoft.com/office/officeart/2005/8/layout/hierarchy2"/>
    <dgm:cxn modelId="{C1313AF6-5903-4828-A658-A6C01D771E61}" type="presParOf" srcId="{6843245D-9903-425F-9279-693D6AE60DF9}" destId="{1573E575-C377-4ED1-8540-8807F3161564}" srcOrd="1" destOrd="0" presId="urn:microsoft.com/office/officeart/2005/8/layout/hierarchy2"/>
    <dgm:cxn modelId="{EF0051A9-4634-4872-A9A9-F9319CC70F38}" type="presParOf" srcId="{1573E575-C377-4ED1-8540-8807F3161564}" destId="{6391ACBA-3B57-4C25-ACD3-A5D797E21232}" srcOrd="0" destOrd="0" presId="urn:microsoft.com/office/officeart/2005/8/layout/hierarchy2"/>
    <dgm:cxn modelId="{1C3829B9-F07C-423D-90C1-1B3DFE5DB7B8}" type="presParOf" srcId="{6391ACBA-3B57-4C25-ACD3-A5D797E21232}" destId="{32C08D89-B3FF-4691-94F5-FB281CE60640}" srcOrd="0" destOrd="0" presId="urn:microsoft.com/office/officeart/2005/8/layout/hierarchy2"/>
    <dgm:cxn modelId="{65E3044F-5443-4829-8F70-C84E1615DEF1}" type="presParOf" srcId="{1573E575-C377-4ED1-8540-8807F3161564}" destId="{7A7B4311-BA54-4AA3-8C94-5F9DDD9BEA37}" srcOrd="1" destOrd="0" presId="urn:microsoft.com/office/officeart/2005/8/layout/hierarchy2"/>
    <dgm:cxn modelId="{C6743E8E-D4F2-4851-92C4-9EF46320B9BE}" type="presParOf" srcId="{7A7B4311-BA54-4AA3-8C94-5F9DDD9BEA37}" destId="{8E61ABFF-D83A-4251-86BA-7A0772320172}" srcOrd="0" destOrd="0" presId="urn:microsoft.com/office/officeart/2005/8/layout/hierarchy2"/>
    <dgm:cxn modelId="{F63A9850-E329-4B2E-B71B-4FEF77B217C2}" type="presParOf" srcId="{7A7B4311-BA54-4AA3-8C94-5F9DDD9BEA37}" destId="{DD0544A6-30EB-4445-9370-1EE689D8AAC1}" srcOrd="1" destOrd="0" presId="urn:microsoft.com/office/officeart/2005/8/layout/hierarchy2"/>
    <dgm:cxn modelId="{20D79831-468A-44B1-A27F-7FB482DB4CB9}" type="presParOf" srcId="{DD0544A6-30EB-4445-9370-1EE689D8AAC1}" destId="{01D1FDA0-1CB3-4255-B424-22EE75CB60CC}" srcOrd="0" destOrd="0" presId="urn:microsoft.com/office/officeart/2005/8/layout/hierarchy2"/>
    <dgm:cxn modelId="{2688C7FA-10F3-4F2A-AEE1-783BB0379633}" type="presParOf" srcId="{01D1FDA0-1CB3-4255-B424-22EE75CB60CC}" destId="{4EB4B0A2-29F9-445B-841B-1C4C0722D151}" srcOrd="0" destOrd="0" presId="urn:microsoft.com/office/officeart/2005/8/layout/hierarchy2"/>
    <dgm:cxn modelId="{5BE88CB4-4947-4647-9146-F4785003729E}" type="presParOf" srcId="{DD0544A6-30EB-4445-9370-1EE689D8AAC1}" destId="{E8EF65D0-C7E0-4A33-98F2-7BED8B7DAF5B}" srcOrd="1" destOrd="0" presId="urn:microsoft.com/office/officeart/2005/8/layout/hierarchy2"/>
    <dgm:cxn modelId="{189670D2-9A6C-42BA-A69D-10A66F118DEF}" type="presParOf" srcId="{E8EF65D0-C7E0-4A33-98F2-7BED8B7DAF5B}" destId="{12000A18-05AC-408D-AD8A-29632CC143F4}" srcOrd="0" destOrd="0" presId="urn:microsoft.com/office/officeart/2005/8/layout/hierarchy2"/>
    <dgm:cxn modelId="{19DFA19D-C0D4-4A99-A092-CA68C3E2CA6A}" type="presParOf" srcId="{E8EF65D0-C7E0-4A33-98F2-7BED8B7DAF5B}" destId="{F7006022-F74C-4189-85A2-BD5EF19F6204}" srcOrd="1" destOrd="0" presId="urn:microsoft.com/office/officeart/2005/8/layout/hierarchy2"/>
    <dgm:cxn modelId="{AD70829B-B66E-4C8A-B46B-5A3A0C6CB332}" type="presParOf" srcId="{1573E575-C377-4ED1-8540-8807F3161564}" destId="{55DFC2C8-F359-420A-B782-803DC6A913C9}" srcOrd="2" destOrd="0" presId="urn:microsoft.com/office/officeart/2005/8/layout/hierarchy2"/>
    <dgm:cxn modelId="{809E712C-A9AB-4A97-A707-B2C937036124}" type="presParOf" srcId="{55DFC2C8-F359-420A-B782-803DC6A913C9}" destId="{5CBFF13C-4FF9-4728-A8A0-2F04549D1B3C}" srcOrd="0" destOrd="0" presId="urn:microsoft.com/office/officeart/2005/8/layout/hierarchy2"/>
    <dgm:cxn modelId="{FD4F1928-892E-4353-8E38-39D44ACFE130}" type="presParOf" srcId="{1573E575-C377-4ED1-8540-8807F3161564}" destId="{C139988E-C962-4DB0-8FCB-43EF46C27585}" srcOrd="3" destOrd="0" presId="urn:microsoft.com/office/officeart/2005/8/layout/hierarchy2"/>
    <dgm:cxn modelId="{F695C4C8-6F46-4F18-80CB-3F6C5739EA38}" type="presParOf" srcId="{C139988E-C962-4DB0-8FCB-43EF46C27585}" destId="{06C1A9BB-EBD2-4FF3-B5F9-D38D2234C64D}" srcOrd="0" destOrd="0" presId="urn:microsoft.com/office/officeart/2005/8/layout/hierarchy2"/>
    <dgm:cxn modelId="{4BCE9BC0-CEB0-4899-997E-8EF09215F785}" type="presParOf" srcId="{C139988E-C962-4DB0-8FCB-43EF46C27585}" destId="{B1646738-8C77-4EAE-A57B-48A5C89927EB}" srcOrd="1" destOrd="0" presId="urn:microsoft.com/office/officeart/2005/8/layout/hierarchy2"/>
    <dgm:cxn modelId="{633FA63C-11A4-41E1-A247-07A0108A8D0A}" type="presParOf" srcId="{B1646738-8C77-4EAE-A57B-48A5C89927EB}" destId="{6C63F70A-A8CD-4DFF-B2B0-B3E68AFFFF02}" srcOrd="0" destOrd="0" presId="urn:microsoft.com/office/officeart/2005/8/layout/hierarchy2"/>
    <dgm:cxn modelId="{0431B5F0-EB9A-4290-91CD-6DD07D33FC4F}" type="presParOf" srcId="{6C63F70A-A8CD-4DFF-B2B0-B3E68AFFFF02}" destId="{E7DA08D3-FC26-4BBE-8DEA-D1160E79636E}" srcOrd="0" destOrd="0" presId="urn:microsoft.com/office/officeart/2005/8/layout/hierarchy2"/>
    <dgm:cxn modelId="{56574A97-5262-4532-900F-71089EB26418}" type="presParOf" srcId="{B1646738-8C77-4EAE-A57B-48A5C89927EB}" destId="{7077BCE6-510B-4EB1-AB10-C16B8E185B91}" srcOrd="1" destOrd="0" presId="urn:microsoft.com/office/officeart/2005/8/layout/hierarchy2"/>
    <dgm:cxn modelId="{3FCF63A9-A090-45E7-AC04-E9CDD5FCB3BA}" type="presParOf" srcId="{7077BCE6-510B-4EB1-AB10-C16B8E185B91}" destId="{868D6644-8355-4D48-9338-21195418B913}" srcOrd="0" destOrd="0" presId="urn:microsoft.com/office/officeart/2005/8/layout/hierarchy2"/>
    <dgm:cxn modelId="{9D155DFB-AF6F-4A6F-A7CB-33318D624CA0}" type="presParOf" srcId="{7077BCE6-510B-4EB1-AB10-C16B8E185B91}" destId="{9B891F56-5E58-4B99-BC29-594885474CF9}" srcOrd="1" destOrd="0" presId="urn:microsoft.com/office/officeart/2005/8/layout/hierarchy2"/>
    <dgm:cxn modelId="{D9570072-C726-420A-A7C2-BA4737A5167E}" type="presParOf" srcId="{1573E575-C377-4ED1-8540-8807F3161564}" destId="{2B3A159D-0EAE-4224-838D-36944648E101}" srcOrd="4" destOrd="0" presId="urn:microsoft.com/office/officeart/2005/8/layout/hierarchy2"/>
    <dgm:cxn modelId="{C8D8A1C8-CA81-4A1A-91B4-51FB41FBCFCB}" type="presParOf" srcId="{2B3A159D-0EAE-4224-838D-36944648E101}" destId="{50F61E47-BC37-418E-A9C9-A4E4BBDF54DA}" srcOrd="0" destOrd="0" presId="urn:microsoft.com/office/officeart/2005/8/layout/hierarchy2"/>
    <dgm:cxn modelId="{87D42063-04E6-4141-8AA3-AAC363ACF3C4}" type="presParOf" srcId="{1573E575-C377-4ED1-8540-8807F3161564}" destId="{F077FC75-99D9-41ED-80E6-C4F37DA74143}" srcOrd="5" destOrd="0" presId="urn:microsoft.com/office/officeart/2005/8/layout/hierarchy2"/>
    <dgm:cxn modelId="{6F9D40F2-D2A9-400B-84CE-E1E77EBCB01E}" type="presParOf" srcId="{F077FC75-99D9-41ED-80E6-C4F37DA74143}" destId="{9EAF2754-B958-40D5-BC50-05EE6967C8A8}" srcOrd="0" destOrd="0" presId="urn:microsoft.com/office/officeart/2005/8/layout/hierarchy2"/>
    <dgm:cxn modelId="{2E152D9E-11A5-4BAA-B3CE-ED150F4709F2}" type="presParOf" srcId="{F077FC75-99D9-41ED-80E6-C4F37DA74143}" destId="{FA07ECEC-626F-487E-A155-CDAB2F825732}" srcOrd="1" destOrd="0" presId="urn:microsoft.com/office/officeart/2005/8/layout/hierarchy2"/>
    <dgm:cxn modelId="{0F368C73-42FB-47EC-AECF-82D71419158B}" type="presParOf" srcId="{1573E575-C377-4ED1-8540-8807F3161564}" destId="{66D760C2-65D5-49A8-A8E0-738AB50D40CE}" srcOrd="6" destOrd="0" presId="urn:microsoft.com/office/officeart/2005/8/layout/hierarchy2"/>
    <dgm:cxn modelId="{976DC990-1940-4FB6-BF09-19DD8DF39A9D}" type="presParOf" srcId="{66D760C2-65D5-49A8-A8E0-738AB50D40CE}" destId="{DB581781-47E0-4BC7-A22E-EAA7B7C3C4E1}" srcOrd="0" destOrd="0" presId="urn:microsoft.com/office/officeart/2005/8/layout/hierarchy2"/>
    <dgm:cxn modelId="{C5D01C75-4E7D-4321-AFE9-BC7135EA3152}" type="presParOf" srcId="{1573E575-C377-4ED1-8540-8807F3161564}" destId="{1B86319A-C6AA-4C48-B78A-E74910AF0BAB}" srcOrd="7" destOrd="0" presId="urn:microsoft.com/office/officeart/2005/8/layout/hierarchy2"/>
    <dgm:cxn modelId="{DC72DEF6-5A16-4529-B697-B3DFE181A200}" type="presParOf" srcId="{1B86319A-C6AA-4C48-B78A-E74910AF0BAB}" destId="{48F63551-32A7-48E5-986E-F32278E941AC}" srcOrd="0" destOrd="0" presId="urn:microsoft.com/office/officeart/2005/8/layout/hierarchy2"/>
    <dgm:cxn modelId="{4DDBE070-1987-4DAD-A6A6-DA0BC4044D7D}" type="presParOf" srcId="{1B86319A-C6AA-4C48-B78A-E74910AF0BAB}" destId="{75214007-F484-4EE6-9AB9-A561AA81C61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E33A51-56BD-4110-8312-0CD39AC29FB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192F7D0B-0584-419F-8410-9E1908B6630D}">
      <dgm:prSet phldrT="[Texto]"/>
      <dgm:spPr/>
      <dgm:t>
        <a:bodyPr/>
        <a:lstStyle/>
        <a:p>
          <a:r>
            <a:rPr lang="es-CO" dirty="0" smtClean="0"/>
            <a:t>Art 79 – 8 – 58 -63 -95</a:t>
          </a:r>
          <a:endParaRPr lang="es-CO" dirty="0"/>
        </a:p>
      </dgm:t>
    </dgm:pt>
    <dgm:pt modelId="{C1F8ACC7-A288-4F73-9826-11E948111FA7}" type="parTrans" cxnId="{57171094-19B9-4872-817E-D3795D321C56}">
      <dgm:prSet/>
      <dgm:spPr/>
      <dgm:t>
        <a:bodyPr/>
        <a:lstStyle/>
        <a:p>
          <a:endParaRPr lang="es-CO"/>
        </a:p>
      </dgm:t>
    </dgm:pt>
    <dgm:pt modelId="{6467719A-3378-4EEA-8E9A-479DED02922F}" type="sibTrans" cxnId="{57171094-19B9-4872-817E-D3795D321C56}">
      <dgm:prSet/>
      <dgm:spPr/>
      <dgm:t>
        <a:bodyPr/>
        <a:lstStyle/>
        <a:p>
          <a:endParaRPr lang="es-CO"/>
        </a:p>
      </dgm:t>
    </dgm:pt>
    <dgm:pt modelId="{63784D20-0B06-4E7C-90B1-B0BC7A34D79C}">
      <dgm:prSet phldrT="[Texto]"/>
      <dgm:spPr/>
      <dgm:t>
        <a:bodyPr/>
        <a:lstStyle/>
        <a:p>
          <a:r>
            <a:rPr lang="es-CO" dirty="0" smtClean="0"/>
            <a:t>Leyes</a:t>
          </a:r>
          <a:endParaRPr lang="es-CO" dirty="0"/>
        </a:p>
      </dgm:t>
    </dgm:pt>
    <dgm:pt modelId="{3EB4FA42-6688-4B2D-AC5D-17560406EB0F}" type="parTrans" cxnId="{41CF9302-1B70-44DB-9F1C-C6B68B075107}">
      <dgm:prSet/>
      <dgm:spPr/>
      <dgm:t>
        <a:bodyPr/>
        <a:lstStyle/>
        <a:p>
          <a:endParaRPr lang="es-CO"/>
        </a:p>
      </dgm:t>
    </dgm:pt>
    <dgm:pt modelId="{342A35B4-FB2A-4158-8801-BB9ACCD189CD}" type="sibTrans" cxnId="{41CF9302-1B70-44DB-9F1C-C6B68B075107}">
      <dgm:prSet/>
      <dgm:spPr/>
      <dgm:t>
        <a:bodyPr/>
        <a:lstStyle/>
        <a:p>
          <a:endParaRPr lang="es-CO"/>
        </a:p>
      </dgm:t>
    </dgm:pt>
    <dgm:pt modelId="{E7B172F3-9CF1-4F35-A3AC-32F174031BB0}">
      <dgm:prSet/>
      <dgm:spPr/>
      <dgm:t>
        <a:bodyPr/>
        <a:lstStyle/>
        <a:p>
          <a:r>
            <a:rPr lang="es-CO" dirty="0" smtClean="0"/>
            <a:t>GTC</a:t>
          </a:r>
          <a:endParaRPr lang="es-CO" dirty="0"/>
        </a:p>
      </dgm:t>
    </dgm:pt>
    <dgm:pt modelId="{57B72C13-1067-4043-AE68-16F12FD9ED67}" type="parTrans" cxnId="{496989EB-C53D-41F6-A726-88ECB46044F1}">
      <dgm:prSet/>
      <dgm:spPr/>
      <dgm:t>
        <a:bodyPr/>
        <a:lstStyle/>
        <a:p>
          <a:endParaRPr lang="es-CO"/>
        </a:p>
      </dgm:t>
    </dgm:pt>
    <dgm:pt modelId="{9A1F8C50-FEE9-4836-AEFA-6F0FDF49201C}" type="sibTrans" cxnId="{496989EB-C53D-41F6-A726-88ECB46044F1}">
      <dgm:prSet/>
      <dgm:spPr/>
      <dgm:t>
        <a:bodyPr/>
        <a:lstStyle/>
        <a:p>
          <a:endParaRPr lang="es-CO"/>
        </a:p>
      </dgm:t>
    </dgm:pt>
    <dgm:pt modelId="{84CDA250-0360-4834-A4BF-453AA3EE2A0F}">
      <dgm:prSet/>
      <dgm:spPr/>
      <dgm:t>
        <a:bodyPr/>
        <a:lstStyle/>
        <a:p>
          <a:r>
            <a:rPr lang="es-CO" dirty="0" smtClean="0"/>
            <a:t>Resoluciones</a:t>
          </a:r>
          <a:endParaRPr lang="es-CO" dirty="0"/>
        </a:p>
      </dgm:t>
    </dgm:pt>
    <dgm:pt modelId="{814865BC-7157-40FA-9F33-C8B168895380}" type="parTrans" cxnId="{8DE78570-8F08-48C4-A94A-8AD98BA6F0B8}">
      <dgm:prSet/>
      <dgm:spPr/>
      <dgm:t>
        <a:bodyPr/>
        <a:lstStyle/>
        <a:p>
          <a:endParaRPr lang="es-CO"/>
        </a:p>
      </dgm:t>
    </dgm:pt>
    <dgm:pt modelId="{840F5BF2-BA70-4F58-8323-ED2F3E901753}" type="sibTrans" cxnId="{8DE78570-8F08-48C4-A94A-8AD98BA6F0B8}">
      <dgm:prSet/>
      <dgm:spPr/>
      <dgm:t>
        <a:bodyPr/>
        <a:lstStyle/>
        <a:p>
          <a:endParaRPr lang="es-CO"/>
        </a:p>
      </dgm:t>
    </dgm:pt>
    <dgm:pt modelId="{E145B241-CDB7-4623-ADE0-FB6DCC8722DF}">
      <dgm:prSet custT="1"/>
      <dgm:spPr/>
      <dgm:t>
        <a:bodyPr/>
        <a:lstStyle/>
        <a:p>
          <a:r>
            <a:rPr lang="es-CO" sz="2000" dirty="0" smtClean="0"/>
            <a:t>CN</a:t>
          </a:r>
          <a:endParaRPr lang="es-CO" sz="2000" dirty="0"/>
        </a:p>
      </dgm:t>
    </dgm:pt>
    <dgm:pt modelId="{3597E1CB-2E03-4087-9756-F2151232A0A7}" type="parTrans" cxnId="{F9361F3D-7668-40F9-AA2F-F9BCEE766DC3}">
      <dgm:prSet/>
      <dgm:spPr/>
      <dgm:t>
        <a:bodyPr/>
        <a:lstStyle/>
        <a:p>
          <a:endParaRPr lang="es-CO"/>
        </a:p>
      </dgm:t>
    </dgm:pt>
    <dgm:pt modelId="{7B9B1242-890E-4607-9C90-DD6516004738}" type="sibTrans" cxnId="{F9361F3D-7668-40F9-AA2F-F9BCEE766DC3}">
      <dgm:prSet/>
      <dgm:spPr/>
      <dgm:t>
        <a:bodyPr/>
        <a:lstStyle/>
        <a:p>
          <a:endParaRPr lang="es-CO"/>
        </a:p>
      </dgm:t>
    </dgm:pt>
    <dgm:pt modelId="{805763D5-AF08-4AE8-8C4B-C38AA4A9D5B3}">
      <dgm:prSet/>
      <dgm:spPr/>
      <dgm:t>
        <a:bodyPr/>
        <a:lstStyle/>
        <a:p>
          <a:r>
            <a:rPr lang="es-CO" dirty="0" smtClean="0"/>
            <a:t>Decretos</a:t>
          </a:r>
          <a:endParaRPr lang="es-CO" dirty="0"/>
        </a:p>
      </dgm:t>
    </dgm:pt>
    <dgm:pt modelId="{E4568EC2-72FA-4D9F-AFA5-8CFABBC56474}" type="parTrans" cxnId="{6A89B154-8431-4F9C-87A3-B55F361223CA}">
      <dgm:prSet/>
      <dgm:spPr/>
      <dgm:t>
        <a:bodyPr/>
        <a:lstStyle/>
        <a:p>
          <a:endParaRPr lang="es-CO"/>
        </a:p>
      </dgm:t>
    </dgm:pt>
    <dgm:pt modelId="{24908F20-8D3E-48A7-8555-B118E58000F3}" type="sibTrans" cxnId="{6A89B154-8431-4F9C-87A3-B55F361223CA}">
      <dgm:prSet/>
      <dgm:spPr/>
      <dgm:t>
        <a:bodyPr/>
        <a:lstStyle/>
        <a:p>
          <a:endParaRPr lang="es-CO"/>
        </a:p>
      </dgm:t>
    </dgm:pt>
    <dgm:pt modelId="{C6AC9785-8862-4C42-B67D-991F184278B5}">
      <dgm:prSet/>
      <dgm:spPr/>
      <dgm:t>
        <a:bodyPr/>
        <a:lstStyle/>
        <a:p>
          <a:r>
            <a:rPr lang="es-CO" dirty="0" smtClean="0"/>
            <a:t>Ley 9 del 79 (ley nacional sanitaria)– ley 99 del 93 (SINA) – ley 1252 del 08 (prohibiciones del los desechos) </a:t>
          </a:r>
          <a:endParaRPr lang="es-CO" dirty="0"/>
        </a:p>
      </dgm:t>
    </dgm:pt>
    <dgm:pt modelId="{C48AC829-3571-49E9-A998-815C95A18AB5}" type="parTrans" cxnId="{E0ABCAFB-A14C-416A-B6CB-E9B787204DCF}">
      <dgm:prSet/>
      <dgm:spPr/>
      <dgm:t>
        <a:bodyPr/>
        <a:lstStyle/>
        <a:p>
          <a:endParaRPr lang="es-CO"/>
        </a:p>
      </dgm:t>
    </dgm:pt>
    <dgm:pt modelId="{69D20A56-E979-412B-9A89-798C96E17654}" type="sibTrans" cxnId="{E0ABCAFB-A14C-416A-B6CB-E9B787204DCF}">
      <dgm:prSet/>
      <dgm:spPr/>
      <dgm:t>
        <a:bodyPr/>
        <a:lstStyle/>
        <a:p>
          <a:endParaRPr lang="es-CO"/>
        </a:p>
      </dgm:t>
    </dgm:pt>
    <dgm:pt modelId="{0C43D6EF-4502-4139-937D-FF5BA7F4F353}">
      <dgm:prSet/>
      <dgm:spPr/>
      <dgm:t>
        <a:bodyPr/>
        <a:lstStyle/>
        <a:p>
          <a:r>
            <a:rPr lang="es-CO" dirty="0" smtClean="0"/>
            <a:t>Decreto – ley 2811 del 74 (código nacional de recursos naturales) – decreto 4741 del 05 (prevención y manejo de residuos peligrosos) –decreto 351 del 14 (residuos generados en el sector salud)</a:t>
          </a:r>
          <a:endParaRPr lang="es-CO" dirty="0"/>
        </a:p>
      </dgm:t>
    </dgm:pt>
    <dgm:pt modelId="{D557C49A-48A5-4908-8EFF-FEA150C53C7B}" type="parTrans" cxnId="{FCD2B6CF-4572-4BFD-A31A-76DBC76FD4B3}">
      <dgm:prSet/>
      <dgm:spPr/>
      <dgm:t>
        <a:bodyPr/>
        <a:lstStyle/>
        <a:p>
          <a:endParaRPr lang="es-CO"/>
        </a:p>
      </dgm:t>
    </dgm:pt>
    <dgm:pt modelId="{C9D54579-CA1E-4A87-A3C1-0CB2C98F03C6}" type="sibTrans" cxnId="{FCD2B6CF-4572-4BFD-A31A-76DBC76FD4B3}">
      <dgm:prSet/>
      <dgm:spPr/>
      <dgm:t>
        <a:bodyPr/>
        <a:lstStyle/>
        <a:p>
          <a:endParaRPr lang="es-CO"/>
        </a:p>
      </dgm:t>
    </dgm:pt>
    <dgm:pt modelId="{B7E35D2E-52E1-40D5-B03B-88CD0B065887}">
      <dgm:prSet/>
      <dgm:spPr/>
      <dgm:t>
        <a:bodyPr/>
        <a:lstStyle/>
        <a:p>
          <a:r>
            <a:rPr lang="es-CO" dirty="0" smtClean="0"/>
            <a:t>Resolución 1164 del 06 (MPGIRS) – resolución 062 del 07 (protocolos de identificación) -  resolución 1362 del 07 (registro de generadores) – resolución 2184 del 19 (nuevo código de colores)</a:t>
          </a:r>
          <a:endParaRPr lang="es-CO" dirty="0"/>
        </a:p>
      </dgm:t>
    </dgm:pt>
    <dgm:pt modelId="{A16879AD-E759-4362-A20F-713ACA057F95}" type="parTrans" cxnId="{58D7B24F-BAFE-4F35-84EF-791964750395}">
      <dgm:prSet/>
      <dgm:spPr/>
      <dgm:t>
        <a:bodyPr/>
        <a:lstStyle/>
        <a:p>
          <a:endParaRPr lang="es-CO"/>
        </a:p>
      </dgm:t>
    </dgm:pt>
    <dgm:pt modelId="{BE711D6C-C9D1-4BD8-932D-E5757AF17209}" type="sibTrans" cxnId="{58D7B24F-BAFE-4F35-84EF-791964750395}">
      <dgm:prSet/>
      <dgm:spPr/>
      <dgm:t>
        <a:bodyPr/>
        <a:lstStyle/>
        <a:p>
          <a:endParaRPr lang="es-CO"/>
        </a:p>
      </dgm:t>
    </dgm:pt>
    <dgm:pt modelId="{0394857E-DA7B-4E2A-8EE0-99B565AC2F7B}">
      <dgm:prSet/>
      <dgm:spPr/>
      <dgm:t>
        <a:bodyPr/>
        <a:lstStyle/>
        <a:p>
          <a:r>
            <a:rPr lang="es-CO" dirty="0" smtClean="0"/>
            <a:t>GTC 24 del 09 (Guía para la separación en la fuente)</a:t>
          </a:r>
          <a:endParaRPr lang="es-CO" dirty="0"/>
        </a:p>
      </dgm:t>
    </dgm:pt>
    <dgm:pt modelId="{4861E76C-4114-4331-9002-DA2D0B0288A5}" type="parTrans" cxnId="{8A8EBF0F-5F0D-4617-A12F-548C3283AEED}">
      <dgm:prSet/>
      <dgm:spPr/>
      <dgm:t>
        <a:bodyPr/>
        <a:lstStyle/>
        <a:p>
          <a:endParaRPr lang="es-CO"/>
        </a:p>
      </dgm:t>
    </dgm:pt>
    <dgm:pt modelId="{CBF0AE68-3508-49FF-A0BC-5BAD4AC03772}" type="sibTrans" cxnId="{8A8EBF0F-5F0D-4617-A12F-548C3283AEED}">
      <dgm:prSet/>
      <dgm:spPr/>
      <dgm:t>
        <a:bodyPr/>
        <a:lstStyle/>
        <a:p>
          <a:endParaRPr lang="es-CO"/>
        </a:p>
      </dgm:t>
    </dgm:pt>
    <dgm:pt modelId="{67B912D3-A305-45BB-AB97-4BF520F0073B}" type="pres">
      <dgm:prSet presAssocID="{A4E33A51-56BD-4110-8312-0CD39AC29FB7}" presName="Name0" presStyleCnt="0">
        <dgm:presLayoutVars>
          <dgm:dir/>
          <dgm:animLvl val="lvl"/>
          <dgm:resizeHandles val="exact"/>
        </dgm:presLayoutVars>
      </dgm:prSet>
      <dgm:spPr/>
    </dgm:pt>
    <dgm:pt modelId="{39F3D1E0-21F4-4D48-9421-39405074004B}" type="pres">
      <dgm:prSet presAssocID="{E145B241-CDB7-4623-ADE0-FB6DCC8722DF}" presName="Name8" presStyleCnt="0"/>
      <dgm:spPr/>
    </dgm:pt>
    <dgm:pt modelId="{E501E160-BFE3-44FB-B7A2-3992E83F9ADD}" type="pres">
      <dgm:prSet presAssocID="{E145B241-CDB7-4623-ADE0-FB6DCC8722DF}" presName="acctBkgd" presStyleLbl="alignAcc1" presStyleIdx="0" presStyleCnt="5"/>
      <dgm:spPr/>
      <dgm:t>
        <a:bodyPr/>
        <a:lstStyle/>
        <a:p>
          <a:endParaRPr lang="es-CO"/>
        </a:p>
      </dgm:t>
    </dgm:pt>
    <dgm:pt modelId="{07F7C12E-2337-4DB8-8F51-605BC33F2A39}" type="pres">
      <dgm:prSet presAssocID="{E145B241-CDB7-4623-ADE0-FB6DCC8722DF}" presName="acctTx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12787C-A44F-44E8-9549-CAFE10C57A3F}" type="pres">
      <dgm:prSet presAssocID="{E145B241-CDB7-4623-ADE0-FB6DCC8722DF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5141089-88D5-4C60-8AD9-0A7D4AD2BB78}" type="pres">
      <dgm:prSet presAssocID="{E145B241-CDB7-4623-ADE0-FB6DCC8722D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5590278-6B4A-4940-BC45-4A96EE839EEE}" type="pres">
      <dgm:prSet presAssocID="{63784D20-0B06-4E7C-90B1-B0BC7A34D79C}" presName="Name8" presStyleCnt="0"/>
      <dgm:spPr/>
    </dgm:pt>
    <dgm:pt modelId="{F9EDC596-39F6-465F-AF28-3A32E5514DE2}" type="pres">
      <dgm:prSet presAssocID="{63784D20-0B06-4E7C-90B1-B0BC7A34D79C}" presName="acctBkgd" presStyleLbl="alignAcc1" presStyleIdx="1" presStyleCnt="5"/>
      <dgm:spPr/>
      <dgm:t>
        <a:bodyPr/>
        <a:lstStyle/>
        <a:p>
          <a:endParaRPr lang="es-CO"/>
        </a:p>
      </dgm:t>
    </dgm:pt>
    <dgm:pt modelId="{73F38804-5B2A-4967-8129-9F63CA2D5B04}" type="pres">
      <dgm:prSet presAssocID="{63784D20-0B06-4E7C-90B1-B0BC7A34D79C}" presName="acctTx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CA69957-21AD-4437-AF93-43B2C04B8B09}" type="pres">
      <dgm:prSet presAssocID="{63784D20-0B06-4E7C-90B1-B0BC7A34D79C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4E7A62C-9D8A-49C4-8D99-2C718DC61334}" type="pres">
      <dgm:prSet presAssocID="{63784D20-0B06-4E7C-90B1-B0BC7A34D79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D4ED3B7-EC37-480E-BA6E-A40B881BF7BA}" type="pres">
      <dgm:prSet presAssocID="{805763D5-AF08-4AE8-8C4B-C38AA4A9D5B3}" presName="Name8" presStyleCnt="0"/>
      <dgm:spPr/>
    </dgm:pt>
    <dgm:pt modelId="{22F0C915-AB67-4BDA-BE6E-3BE00E2BBECC}" type="pres">
      <dgm:prSet presAssocID="{805763D5-AF08-4AE8-8C4B-C38AA4A9D5B3}" presName="acctBkgd" presStyleLbl="alignAcc1" presStyleIdx="2" presStyleCnt="5"/>
      <dgm:spPr/>
      <dgm:t>
        <a:bodyPr/>
        <a:lstStyle/>
        <a:p>
          <a:endParaRPr lang="es-CO"/>
        </a:p>
      </dgm:t>
    </dgm:pt>
    <dgm:pt modelId="{863E02B4-021F-4A48-AB5D-F4132D6435EB}" type="pres">
      <dgm:prSet presAssocID="{805763D5-AF08-4AE8-8C4B-C38AA4A9D5B3}" presName="acctTx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F5BDD02-4436-457A-9497-250341AD5DCC}" type="pres">
      <dgm:prSet presAssocID="{805763D5-AF08-4AE8-8C4B-C38AA4A9D5B3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087039E-BC9C-44D4-9F38-503E34EF9AA2}" type="pres">
      <dgm:prSet presAssocID="{805763D5-AF08-4AE8-8C4B-C38AA4A9D5B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5AE198D-313C-4E49-8455-B65EF0405FF6}" type="pres">
      <dgm:prSet presAssocID="{84CDA250-0360-4834-A4BF-453AA3EE2A0F}" presName="Name8" presStyleCnt="0"/>
      <dgm:spPr/>
    </dgm:pt>
    <dgm:pt modelId="{02326BD0-CA86-4793-BA1D-462D412AB681}" type="pres">
      <dgm:prSet presAssocID="{84CDA250-0360-4834-A4BF-453AA3EE2A0F}" presName="acctBkgd" presStyleLbl="alignAcc1" presStyleIdx="3" presStyleCnt="5"/>
      <dgm:spPr/>
      <dgm:t>
        <a:bodyPr/>
        <a:lstStyle/>
        <a:p>
          <a:endParaRPr lang="es-CO"/>
        </a:p>
      </dgm:t>
    </dgm:pt>
    <dgm:pt modelId="{7B61DDB3-CED8-4638-8A08-5E9CD363743F}" type="pres">
      <dgm:prSet presAssocID="{84CDA250-0360-4834-A4BF-453AA3EE2A0F}" presName="acctTx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5492492-63B0-4284-AFB2-7C02986FC817}" type="pres">
      <dgm:prSet presAssocID="{84CDA250-0360-4834-A4BF-453AA3EE2A0F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559DAAE-2F36-4EAA-A2FC-953C6AFE4373}" type="pres">
      <dgm:prSet presAssocID="{84CDA250-0360-4834-A4BF-453AA3EE2A0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837DE7F-EFB3-405F-8433-50C2A8A74029}" type="pres">
      <dgm:prSet presAssocID="{E7B172F3-9CF1-4F35-A3AC-32F174031BB0}" presName="Name8" presStyleCnt="0"/>
      <dgm:spPr/>
    </dgm:pt>
    <dgm:pt modelId="{0AA7B39C-DA08-4500-9584-6C3B48F9F45E}" type="pres">
      <dgm:prSet presAssocID="{E7B172F3-9CF1-4F35-A3AC-32F174031BB0}" presName="acctBkgd" presStyleLbl="alignAcc1" presStyleIdx="4" presStyleCnt="5"/>
      <dgm:spPr/>
      <dgm:t>
        <a:bodyPr/>
        <a:lstStyle/>
        <a:p>
          <a:endParaRPr lang="es-CO"/>
        </a:p>
      </dgm:t>
    </dgm:pt>
    <dgm:pt modelId="{5EAEB0DB-FC7F-45C0-8C41-92CFC8E81971}" type="pres">
      <dgm:prSet presAssocID="{E7B172F3-9CF1-4F35-A3AC-32F174031BB0}" presName="acctTx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4FF2966-88EE-49B3-9889-CBD5EFCF6A06}" type="pres">
      <dgm:prSet presAssocID="{E7B172F3-9CF1-4F35-A3AC-32F174031BB0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BDB746C-F19A-4D12-BDC8-CF09A816333C}" type="pres">
      <dgm:prSet presAssocID="{E7B172F3-9CF1-4F35-A3AC-32F174031BB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15069C96-FD10-4F45-8FB9-EC425AA58350}" type="presOf" srcId="{63784D20-0B06-4E7C-90B1-B0BC7A34D79C}" destId="{4CA69957-21AD-4437-AF93-43B2C04B8B09}" srcOrd="0" destOrd="0" presId="urn:microsoft.com/office/officeart/2005/8/layout/pyramid1"/>
    <dgm:cxn modelId="{A5473CCC-C675-4200-8B2C-962E2487B1B0}" type="presOf" srcId="{0C43D6EF-4502-4139-937D-FF5BA7F4F353}" destId="{22F0C915-AB67-4BDA-BE6E-3BE00E2BBECC}" srcOrd="0" destOrd="0" presId="urn:microsoft.com/office/officeart/2005/8/layout/pyramid1"/>
    <dgm:cxn modelId="{8DE78570-8F08-48C4-A94A-8AD98BA6F0B8}" srcId="{A4E33A51-56BD-4110-8312-0CD39AC29FB7}" destId="{84CDA250-0360-4834-A4BF-453AA3EE2A0F}" srcOrd="3" destOrd="0" parTransId="{814865BC-7157-40FA-9F33-C8B168895380}" sibTransId="{840F5BF2-BA70-4F58-8323-ED2F3E901753}"/>
    <dgm:cxn modelId="{5E764688-D03D-4924-9245-6EA3468A3263}" type="presOf" srcId="{84CDA250-0360-4834-A4BF-453AA3EE2A0F}" destId="{05492492-63B0-4284-AFB2-7C02986FC817}" srcOrd="0" destOrd="0" presId="urn:microsoft.com/office/officeart/2005/8/layout/pyramid1"/>
    <dgm:cxn modelId="{E0ABCAFB-A14C-416A-B6CB-E9B787204DCF}" srcId="{63784D20-0B06-4E7C-90B1-B0BC7A34D79C}" destId="{C6AC9785-8862-4C42-B67D-991F184278B5}" srcOrd="0" destOrd="0" parTransId="{C48AC829-3571-49E9-A998-815C95A18AB5}" sibTransId="{69D20A56-E979-412B-9A89-798C96E17654}"/>
    <dgm:cxn modelId="{853AE517-AB33-4131-BD9C-68B227E27F5A}" type="presOf" srcId="{B7E35D2E-52E1-40D5-B03B-88CD0B065887}" destId="{02326BD0-CA86-4793-BA1D-462D412AB681}" srcOrd="0" destOrd="0" presId="urn:microsoft.com/office/officeart/2005/8/layout/pyramid1"/>
    <dgm:cxn modelId="{659859EB-AA7A-4981-8EDC-5689A6793162}" type="presOf" srcId="{E145B241-CDB7-4623-ADE0-FB6DCC8722DF}" destId="{25141089-88D5-4C60-8AD9-0A7D4AD2BB78}" srcOrd="1" destOrd="0" presId="urn:microsoft.com/office/officeart/2005/8/layout/pyramid1"/>
    <dgm:cxn modelId="{642663CF-271D-4205-B257-7F8B64A85543}" type="presOf" srcId="{63784D20-0B06-4E7C-90B1-B0BC7A34D79C}" destId="{C4E7A62C-9D8A-49C4-8D99-2C718DC61334}" srcOrd="1" destOrd="0" presId="urn:microsoft.com/office/officeart/2005/8/layout/pyramid1"/>
    <dgm:cxn modelId="{5DDCA739-2B1F-4349-8316-2DDF8C5B4018}" type="presOf" srcId="{E7B172F3-9CF1-4F35-A3AC-32F174031BB0}" destId="{84FF2966-88EE-49B3-9889-CBD5EFCF6A06}" srcOrd="0" destOrd="0" presId="urn:microsoft.com/office/officeart/2005/8/layout/pyramid1"/>
    <dgm:cxn modelId="{AB10660B-5D07-4876-AC48-521913EF2520}" type="presOf" srcId="{192F7D0B-0584-419F-8410-9E1908B6630D}" destId="{07F7C12E-2337-4DB8-8F51-605BC33F2A39}" srcOrd="1" destOrd="0" presId="urn:microsoft.com/office/officeart/2005/8/layout/pyramid1"/>
    <dgm:cxn modelId="{53870B09-709A-4B19-B8D3-73E2E19BA6D8}" type="presOf" srcId="{192F7D0B-0584-419F-8410-9E1908B6630D}" destId="{E501E160-BFE3-44FB-B7A2-3992E83F9ADD}" srcOrd="0" destOrd="0" presId="urn:microsoft.com/office/officeart/2005/8/layout/pyramid1"/>
    <dgm:cxn modelId="{F9361F3D-7668-40F9-AA2F-F9BCEE766DC3}" srcId="{A4E33A51-56BD-4110-8312-0CD39AC29FB7}" destId="{E145B241-CDB7-4623-ADE0-FB6DCC8722DF}" srcOrd="0" destOrd="0" parTransId="{3597E1CB-2E03-4087-9756-F2151232A0A7}" sibTransId="{7B9B1242-890E-4607-9C90-DD6516004738}"/>
    <dgm:cxn modelId="{496989EB-C53D-41F6-A726-88ECB46044F1}" srcId="{A4E33A51-56BD-4110-8312-0CD39AC29FB7}" destId="{E7B172F3-9CF1-4F35-A3AC-32F174031BB0}" srcOrd="4" destOrd="0" parTransId="{57B72C13-1067-4043-AE68-16F12FD9ED67}" sibTransId="{9A1F8C50-FEE9-4836-AEFA-6F0FDF49201C}"/>
    <dgm:cxn modelId="{C69C9391-9FEE-4492-BF85-076820FD01B8}" type="presOf" srcId="{84CDA250-0360-4834-A4BF-453AA3EE2A0F}" destId="{2559DAAE-2F36-4EAA-A2FC-953C6AFE4373}" srcOrd="1" destOrd="0" presId="urn:microsoft.com/office/officeart/2005/8/layout/pyramid1"/>
    <dgm:cxn modelId="{7FE33D55-D641-4CBA-855D-8916261144DE}" type="presOf" srcId="{B7E35D2E-52E1-40D5-B03B-88CD0B065887}" destId="{7B61DDB3-CED8-4638-8A08-5E9CD363743F}" srcOrd="1" destOrd="0" presId="urn:microsoft.com/office/officeart/2005/8/layout/pyramid1"/>
    <dgm:cxn modelId="{08C9115A-CF2B-492A-84B6-7B73E9BB34FD}" type="presOf" srcId="{C6AC9785-8862-4C42-B67D-991F184278B5}" destId="{73F38804-5B2A-4967-8129-9F63CA2D5B04}" srcOrd="1" destOrd="0" presId="urn:microsoft.com/office/officeart/2005/8/layout/pyramid1"/>
    <dgm:cxn modelId="{199FB22F-EF93-4EBF-B669-81A7F2075ED0}" type="presOf" srcId="{C6AC9785-8862-4C42-B67D-991F184278B5}" destId="{F9EDC596-39F6-465F-AF28-3A32E5514DE2}" srcOrd="0" destOrd="0" presId="urn:microsoft.com/office/officeart/2005/8/layout/pyramid1"/>
    <dgm:cxn modelId="{8A8EBF0F-5F0D-4617-A12F-548C3283AEED}" srcId="{E7B172F3-9CF1-4F35-A3AC-32F174031BB0}" destId="{0394857E-DA7B-4E2A-8EE0-99B565AC2F7B}" srcOrd="0" destOrd="0" parTransId="{4861E76C-4114-4331-9002-DA2D0B0288A5}" sibTransId="{CBF0AE68-3508-49FF-A0BC-5BAD4AC03772}"/>
    <dgm:cxn modelId="{AE97F887-7C79-40D0-AF40-95E790CB1C0F}" type="presOf" srcId="{805763D5-AF08-4AE8-8C4B-C38AA4A9D5B3}" destId="{7F5BDD02-4436-457A-9497-250341AD5DCC}" srcOrd="0" destOrd="0" presId="urn:microsoft.com/office/officeart/2005/8/layout/pyramid1"/>
    <dgm:cxn modelId="{4BF155C3-26A9-4A5A-B156-6463D8DCF4FF}" type="presOf" srcId="{0394857E-DA7B-4E2A-8EE0-99B565AC2F7B}" destId="{0AA7B39C-DA08-4500-9584-6C3B48F9F45E}" srcOrd="0" destOrd="0" presId="urn:microsoft.com/office/officeart/2005/8/layout/pyramid1"/>
    <dgm:cxn modelId="{A3CE7E28-A106-4073-8B1D-F9152251E2B3}" type="presOf" srcId="{E7B172F3-9CF1-4F35-A3AC-32F174031BB0}" destId="{FBDB746C-F19A-4D12-BDC8-CF09A816333C}" srcOrd="1" destOrd="0" presId="urn:microsoft.com/office/officeart/2005/8/layout/pyramid1"/>
    <dgm:cxn modelId="{BB44A248-2E2C-4EEB-96F8-D494580C7EAF}" type="presOf" srcId="{805763D5-AF08-4AE8-8C4B-C38AA4A9D5B3}" destId="{9087039E-BC9C-44D4-9F38-503E34EF9AA2}" srcOrd="1" destOrd="0" presId="urn:microsoft.com/office/officeart/2005/8/layout/pyramid1"/>
    <dgm:cxn modelId="{6A89B154-8431-4F9C-87A3-B55F361223CA}" srcId="{A4E33A51-56BD-4110-8312-0CD39AC29FB7}" destId="{805763D5-AF08-4AE8-8C4B-C38AA4A9D5B3}" srcOrd="2" destOrd="0" parTransId="{E4568EC2-72FA-4D9F-AFA5-8CFABBC56474}" sibTransId="{24908F20-8D3E-48A7-8555-B118E58000F3}"/>
    <dgm:cxn modelId="{5447DD5F-3300-4AB8-9C7F-3E7EEC0B9554}" type="presOf" srcId="{A4E33A51-56BD-4110-8312-0CD39AC29FB7}" destId="{67B912D3-A305-45BB-AB97-4BF520F0073B}" srcOrd="0" destOrd="0" presId="urn:microsoft.com/office/officeart/2005/8/layout/pyramid1"/>
    <dgm:cxn modelId="{57171094-19B9-4872-817E-D3795D321C56}" srcId="{E145B241-CDB7-4623-ADE0-FB6DCC8722DF}" destId="{192F7D0B-0584-419F-8410-9E1908B6630D}" srcOrd="0" destOrd="0" parTransId="{C1F8ACC7-A288-4F73-9826-11E948111FA7}" sibTransId="{6467719A-3378-4EEA-8E9A-479DED02922F}"/>
    <dgm:cxn modelId="{46D1F404-B1B5-4EAB-BD44-9CEBB6C213A7}" type="presOf" srcId="{0C43D6EF-4502-4139-937D-FF5BA7F4F353}" destId="{863E02B4-021F-4A48-AB5D-F4132D6435EB}" srcOrd="1" destOrd="0" presId="urn:microsoft.com/office/officeart/2005/8/layout/pyramid1"/>
    <dgm:cxn modelId="{E1D5DE2A-EA80-4803-AEEE-CE8996A9B854}" type="presOf" srcId="{0394857E-DA7B-4E2A-8EE0-99B565AC2F7B}" destId="{5EAEB0DB-FC7F-45C0-8C41-92CFC8E81971}" srcOrd="1" destOrd="0" presId="urn:microsoft.com/office/officeart/2005/8/layout/pyramid1"/>
    <dgm:cxn modelId="{72316215-8A28-46D8-8F9B-E620825BEF6E}" type="presOf" srcId="{E145B241-CDB7-4623-ADE0-FB6DCC8722DF}" destId="{5C12787C-A44F-44E8-9549-CAFE10C57A3F}" srcOrd="0" destOrd="0" presId="urn:microsoft.com/office/officeart/2005/8/layout/pyramid1"/>
    <dgm:cxn modelId="{FCD2B6CF-4572-4BFD-A31A-76DBC76FD4B3}" srcId="{805763D5-AF08-4AE8-8C4B-C38AA4A9D5B3}" destId="{0C43D6EF-4502-4139-937D-FF5BA7F4F353}" srcOrd="0" destOrd="0" parTransId="{D557C49A-48A5-4908-8EFF-FEA150C53C7B}" sibTransId="{C9D54579-CA1E-4A87-A3C1-0CB2C98F03C6}"/>
    <dgm:cxn modelId="{58D7B24F-BAFE-4F35-84EF-791964750395}" srcId="{84CDA250-0360-4834-A4BF-453AA3EE2A0F}" destId="{B7E35D2E-52E1-40D5-B03B-88CD0B065887}" srcOrd="0" destOrd="0" parTransId="{A16879AD-E759-4362-A20F-713ACA057F95}" sibTransId="{BE711D6C-C9D1-4BD8-932D-E5757AF17209}"/>
    <dgm:cxn modelId="{41CF9302-1B70-44DB-9F1C-C6B68B075107}" srcId="{A4E33A51-56BD-4110-8312-0CD39AC29FB7}" destId="{63784D20-0B06-4E7C-90B1-B0BC7A34D79C}" srcOrd="1" destOrd="0" parTransId="{3EB4FA42-6688-4B2D-AC5D-17560406EB0F}" sibTransId="{342A35B4-FB2A-4158-8801-BB9ACCD189CD}"/>
    <dgm:cxn modelId="{8138EAC5-E14C-4A1E-A1B1-1108032709A7}" type="presParOf" srcId="{67B912D3-A305-45BB-AB97-4BF520F0073B}" destId="{39F3D1E0-21F4-4D48-9421-39405074004B}" srcOrd="0" destOrd="0" presId="urn:microsoft.com/office/officeart/2005/8/layout/pyramid1"/>
    <dgm:cxn modelId="{E355DB1D-D56C-45F2-A37A-7F287502F18F}" type="presParOf" srcId="{39F3D1E0-21F4-4D48-9421-39405074004B}" destId="{E501E160-BFE3-44FB-B7A2-3992E83F9ADD}" srcOrd="0" destOrd="0" presId="urn:microsoft.com/office/officeart/2005/8/layout/pyramid1"/>
    <dgm:cxn modelId="{BAEBFCE4-E506-405B-BBEF-9D8D63C717A6}" type="presParOf" srcId="{39F3D1E0-21F4-4D48-9421-39405074004B}" destId="{07F7C12E-2337-4DB8-8F51-605BC33F2A39}" srcOrd="1" destOrd="0" presId="urn:microsoft.com/office/officeart/2005/8/layout/pyramid1"/>
    <dgm:cxn modelId="{A2412D30-F281-4152-8CC4-2E1017C2D060}" type="presParOf" srcId="{39F3D1E0-21F4-4D48-9421-39405074004B}" destId="{5C12787C-A44F-44E8-9549-CAFE10C57A3F}" srcOrd="2" destOrd="0" presId="urn:microsoft.com/office/officeart/2005/8/layout/pyramid1"/>
    <dgm:cxn modelId="{AEB07CC4-7536-49EB-8CDA-8C3119F5261C}" type="presParOf" srcId="{39F3D1E0-21F4-4D48-9421-39405074004B}" destId="{25141089-88D5-4C60-8AD9-0A7D4AD2BB78}" srcOrd="3" destOrd="0" presId="urn:microsoft.com/office/officeart/2005/8/layout/pyramid1"/>
    <dgm:cxn modelId="{C46F6B51-9B48-40A2-B651-6941456FDDC9}" type="presParOf" srcId="{67B912D3-A305-45BB-AB97-4BF520F0073B}" destId="{B5590278-6B4A-4940-BC45-4A96EE839EEE}" srcOrd="1" destOrd="0" presId="urn:microsoft.com/office/officeart/2005/8/layout/pyramid1"/>
    <dgm:cxn modelId="{8EAE71E4-96D5-4B6D-B82E-6520AE55A6F7}" type="presParOf" srcId="{B5590278-6B4A-4940-BC45-4A96EE839EEE}" destId="{F9EDC596-39F6-465F-AF28-3A32E5514DE2}" srcOrd="0" destOrd="0" presId="urn:microsoft.com/office/officeart/2005/8/layout/pyramid1"/>
    <dgm:cxn modelId="{0DC28622-9B4B-41C1-9ACC-CB4E1B26CD2C}" type="presParOf" srcId="{B5590278-6B4A-4940-BC45-4A96EE839EEE}" destId="{73F38804-5B2A-4967-8129-9F63CA2D5B04}" srcOrd="1" destOrd="0" presId="urn:microsoft.com/office/officeart/2005/8/layout/pyramid1"/>
    <dgm:cxn modelId="{7BFD7E32-BB8D-49EC-8679-5E89FC255952}" type="presParOf" srcId="{B5590278-6B4A-4940-BC45-4A96EE839EEE}" destId="{4CA69957-21AD-4437-AF93-43B2C04B8B09}" srcOrd="2" destOrd="0" presId="urn:microsoft.com/office/officeart/2005/8/layout/pyramid1"/>
    <dgm:cxn modelId="{BD088168-A6DD-419D-BAF4-6A6F7F8E0065}" type="presParOf" srcId="{B5590278-6B4A-4940-BC45-4A96EE839EEE}" destId="{C4E7A62C-9D8A-49C4-8D99-2C718DC61334}" srcOrd="3" destOrd="0" presId="urn:microsoft.com/office/officeart/2005/8/layout/pyramid1"/>
    <dgm:cxn modelId="{CF8583D3-2755-475B-ADB1-ECA2FE9C38DC}" type="presParOf" srcId="{67B912D3-A305-45BB-AB97-4BF520F0073B}" destId="{ED4ED3B7-EC37-480E-BA6E-A40B881BF7BA}" srcOrd="2" destOrd="0" presId="urn:microsoft.com/office/officeart/2005/8/layout/pyramid1"/>
    <dgm:cxn modelId="{05E7DA83-7819-4F35-AC1C-CDFD1B36D1B9}" type="presParOf" srcId="{ED4ED3B7-EC37-480E-BA6E-A40B881BF7BA}" destId="{22F0C915-AB67-4BDA-BE6E-3BE00E2BBECC}" srcOrd="0" destOrd="0" presId="urn:microsoft.com/office/officeart/2005/8/layout/pyramid1"/>
    <dgm:cxn modelId="{5842A8A3-92F9-4864-ABF0-AA7D86E68D44}" type="presParOf" srcId="{ED4ED3B7-EC37-480E-BA6E-A40B881BF7BA}" destId="{863E02B4-021F-4A48-AB5D-F4132D6435EB}" srcOrd="1" destOrd="0" presId="urn:microsoft.com/office/officeart/2005/8/layout/pyramid1"/>
    <dgm:cxn modelId="{C53E50E2-BF63-4371-B2FD-E0A49F76A416}" type="presParOf" srcId="{ED4ED3B7-EC37-480E-BA6E-A40B881BF7BA}" destId="{7F5BDD02-4436-457A-9497-250341AD5DCC}" srcOrd="2" destOrd="0" presId="urn:microsoft.com/office/officeart/2005/8/layout/pyramid1"/>
    <dgm:cxn modelId="{A4CD0EF1-FADC-4DB8-BAD1-67C99B7EFB1C}" type="presParOf" srcId="{ED4ED3B7-EC37-480E-BA6E-A40B881BF7BA}" destId="{9087039E-BC9C-44D4-9F38-503E34EF9AA2}" srcOrd="3" destOrd="0" presId="urn:microsoft.com/office/officeart/2005/8/layout/pyramid1"/>
    <dgm:cxn modelId="{69A71660-EE08-4798-85D2-C6E6DCCFDF09}" type="presParOf" srcId="{67B912D3-A305-45BB-AB97-4BF520F0073B}" destId="{85AE198D-313C-4E49-8455-B65EF0405FF6}" srcOrd="3" destOrd="0" presId="urn:microsoft.com/office/officeart/2005/8/layout/pyramid1"/>
    <dgm:cxn modelId="{EBAF8124-CED6-43CA-AA36-A7AF24E7E0F8}" type="presParOf" srcId="{85AE198D-313C-4E49-8455-B65EF0405FF6}" destId="{02326BD0-CA86-4793-BA1D-462D412AB681}" srcOrd="0" destOrd="0" presId="urn:microsoft.com/office/officeart/2005/8/layout/pyramid1"/>
    <dgm:cxn modelId="{F6A03926-55B8-4ADB-8C2C-99E33D785133}" type="presParOf" srcId="{85AE198D-313C-4E49-8455-B65EF0405FF6}" destId="{7B61DDB3-CED8-4638-8A08-5E9CD363743F}" srcOrd="1" destOrd="0" presId="urn:microsoft.com/office/officeart/2005/8/layout/pyramid1"/>
    <dgm:cxn modelId="{A9DB76C9-AE56-4D04-9E5E-75CE33A3B885}" type="presParOf" srcId="{85AE198D-313C-4E49-8455-B65EF0405FF6}" destId="{05492492-63B0-4284-AFB2-7C02986FC817}" srcOrd="2" destOrd="0" presId="urn:microsoft.com/office/officeart/2005/8/layout/pyramid1"/>
    <dgm:cxn modelId="{F5B20DAB-4D6E-432F-BBE4-F220CDB0CFC5}" type="presParOf" srcId="{85AE198D-313C-4E49-8455-B65EF0405FF6}" destId="{2559DAAE-2F36-4EAA-A2FC-953C6AFE4373}" srcOrd="3" destOrd="0" presId="urn:microsoft.com/office/officeart/2005/8/layout/pyramid1"/>
    <dgm:cxn modelId="{FDBEB2BF-B09A-4D04-9048-EB925C3CCA55}" type="presParOf" srcId="{67B912D3-A305-45BB-AB97-4BF520F0073B}" destId="{5837DE7F-EFB3-405F-8433-50C2A8A74029}" srcOrd="4" destOrd="0" presId="urn:microsoft.com/office/officeart/2005/8/layout/pyramid1"/>
    <dgm:cxn modelId="{BF528E1C-54AB-4DCD-899E-8D6690618A44}" type="presParOf" srcId="{5837DE7F-EFB3-405F-8433-50C2A8A74029}" destId="{0AA7B39C-DA08-4500-9584-6C3B48F9F45E}" srcOrd="0" destOrd="0" presId="urn:microsoft.com/office/officeart/2005/8/layout/pyramid1"/>
    <dgm:cxn modelId="{63ABAA39-2ADC-4952-9AC4-1DC6BD704EA7}" type="presParOf" srcId="{5837DE7F-EFB3-405F-8433-50C2A8A74029}" destId="{5EAEB0DB-FC7F-45C0-8C41-92CFC8E81971}" srcOrd="1" destOrd="0" presId="urn:microsoft.com/office/officeart/2005/8/layout/pyramid1"/>
    <dgm:cxn modelId="{2330FC0F-CA23-43CF-9D7E-6C15EFD90413}" type="presParOf" srcId="{5837DE7F-EFB3-405F-8433-50C2A8A74029}" destId="{84FF2966-88EE-49B3-9889-CBD5EFCF6A06}" srcOrd="2" destOrd="0" presId="urn:microsoft.com/office/officeart/2005/8/layout/pyramid1"/>
    <dgm:cxn modelId="{09B3A294-35C0-4EA5-B337-470E568E3231}" type="presParOf" srcId="{5837DE7F-EFB3-405F-8433-50C2A8A74029}" destId="{FBDB746C-F19A-4D12-BDC8-CF09A816333C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0890F5-0C83-4EB5-A7EF-13DF7831875C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O"/>
        </a:p>
      </dgm:t>
    </dgm:pt>
    <dgm:pt modelId="{008906BD-CE41-497B-9C78-10D91061C444}">
      <dgm:prSet phldrT="[Texto]"/>
      <dgm:spPr/>
      <dgm:t>
        <a:bodyPr/>
        <a:lstStyle/>
        <a:p>
          <a:r>
            <a:rPr lang="es-CO" dirty="0" smtClean="0"/>
            <a:t>GTC 53-2 del 98 – residuos plásticos </a:t>
          </a:r>
          <a:endParaRPr lang="es-CO" dirty="0"/>
        </a:p>
      </dgm:t>
    </dgm:pt>
    <dgm:pt modelId="{3F541CD2-1BAC-4122-8031-6BD096C38D5C}" type="parTrans" cxnId="{A00C5ECF-86AA-4B82-AA1B-DF09E115A729}">
      <dgm:prSet/>
      <dgm:spPr/>
      <dgm:t>
        <a:bodyPr/>
        <a:lstStyle/>
        <a:p>
          <a:endParaRPr lang="es-CO"/>
        </a:p>
      </dgm:t>
    </dgm:pt>
    <dgm:pt modelId="{304C28F2-7C43-4432-A7A5-86655EA078D5}" type="sibTrans" cxnId="{A00C5ECF-86AA-4B82-AA1B-DF09E115A729}">
      <dgm:prSet/>
      <dgm:spPr/>
      <dgm:t>
        <a:bodyPr/>
        <a:lstStyle/>
        <a:p>
          <a:endParaRPr lang="es-CO"/>
        </a:p>
      </dgm:t>
    </dgm:pt>
    <dgm:pt modelId="{16EE85F8-B7AB-4C13-8A6B-AFEF6A9BAC37}">
      <dgm:prSet phldrT="[Texto]"/>
      <dgm:spPr/>
      <dgm:t>
        <a:bodyPr/>
        <a:lstStyle/>
        <a:p>
          <a:r>
            <a:rPr lang="es-CO" dirty="0" smtClean="0"/>
            <a:t>GTC 53-3 del 98 – residuos de vidrio</a:t>
          </a:r>
          <a:endParaRPr lang="es-CO" dirty="0"/>
        </a:p>
      </dgm:t>
    </dgm:pt>
    <dgm:pt modelId="{F18E0D0D-88BA-44D2-AF66-73550996BA78}" type="parTrans" cxnId="{6648D890-6845-4FE5-BE13-7B87B37D655B}">
      <dgm:prSet/>
      <dgm:spPr/>
      <dgm:t>
        <a:bodyPr/>
        <a:lstStyle/>
        <a:p>
          <a:endParaRPr lang="es-CO"/>
        </a:p>
      </dgm:t>
    </dgm:pt>
    <dgm:pt modelId="{C3A684F8-91FA-4C00-ABF4-1ECDD160E90F}" type="sibTrans" cxnId="{6648D890-6845-4FE5-BE13-7B87B37D655B}">
      <dgm:prSet/>
      <dgm:spPr/>
      <dgm:t>
        <a:bodyPr/>
        <a:lstStyle/>
        <a:p>
          <a:endParaRPr lang="es-CO"/>
        </a:p>
      </dgm:t>
    </dgm:pt>
    <dgm:pt modelId="{16D5F217-696E-455F-ACF3-CB678998345F}">
      <dgm:prSet phldrT="[Texto]"/>
      <dgm:spPr/>
      <dgm:t>
        <a:bodyPr/>
        <a:lstStyle/>
        <a:p>
          <a:r>
            <a:rPr lang="es-CO" dirty="0" smtClean="0"/>
            <a:t>GTC 53-4 del 03 – residuos de papel y cartón </a:t>
          </a:r>
          <a:endParaRPr lang="es-CO" dirty="0"/>
        </a:p>
      </dgm:t>
    </dgm:pt>
    <dgm:pt modelId="{53F9C380-0B7C-4AFF-B092-918CFFE4489B}" type="parTrans" cxnId="{2B3B21D3-4BF4-492E-ADE9-53CCCDF66731}">
      <dgm:prSet/>
      <dgm:spPr/>
      <dgm:t>
        <a:bodyPr/>
        <a:lstStyle/>
        <a:p>
          <a:endParaRPr lang="es-CO"/>
        </a:p>
      </dgm:t>
    </dgm:pt>
    <dgm:pt modelId="{54B45CE9-55AC-4640-9DD6-91D829C65866}" type="sibTrans" cxnId="{2B3B21D3-4BF4-492E-ADE9-53CCCDF66731}">
      <dgm:prSet/>
      <dgm:spPr/>
      <dgm:t>
        <a:bodyPr/>
        <a:lstStyle/>
        <a:p>
          <a:endParaRPr lang="es-CO"/>
        </a:p>
      </dgm:t>
    </dgm:pt>
    <dgm:pt modelId="{AE5C5D7A-2CD3-4535-B274-F2930BFE72B8}">
      <dgm:prSet/>
      <dgm:spPr/>
      <dgm:t>
        <a:bodyPr/>
        <a:lstStyle/>
        <a:p>
          <a:r>
            <a:rPr lang="es-CO" dirty="0" smtClean="0"/>
            <a:t>GTC 53-6 del 99 – residuos papel y cartón compuestos con otros materiales</a:t>
          </a:r>
          <a:endParaRPr lang="es-CO" dirty="0"/>
        </a:p>
      </dgm:t>
    </dgm:pt>
    <dgm:pt modelId="{C8CC71CC-55B4-43C8-86C4-D6BEDF308F8A}" type="parTrans" cxnId="{4EC08D29-9204-4BFD-8A9D-94B786646240}">
      <dgm:prSet/>
      <dgm:spPr/>
      <dgm:t>
        <a:bodyPr/>
        <a:lstStyle/>
        <a:p>
          <a:endParaRPr lang="es-CO"/>
        </a:p>
      </dgm:t>
    </dgm:pt>
    <dgm:pt modelId="{8A8B4A76-7484-40C3-B584-94DC5E9204BC}" type="sibTrans" cxnId="{4EC08D29-9204-4BFD-8A9D-94B786646240}">
      <dgm:prSet/>
      <dgm:spPr/>
      <dgm:t>
        <a:bodyPr/>
        <a:lstStyle/>
        <a:p>
          <a:endParaRPr lang="es-CO"/>
        </a:p>
      </dgm:t>
    </dgm:pt>
    <dgm:pt modelId="{BAA2C5F3-00D5-4002-94AF-508F7214A521}">
      <dgm:prSet/>
      <dgm:spPr/>
      <dgm:t>
        <a:bodyPr/>
        <a:lstStyle/>
        <a:p>
          <a:r>
            <a:rPr lang="es-CO" dirty="0" smtClean="0"/>
            <a:t>GTC 53-5 del 99 – residuos metálicos </a:t>
          </a:r>
          <a:endParaRPr lang="es-CO" dirty="0"/>
        </a:p>
      </dgm:t>
    </dgm:pt>
    <dgm:pt modelId="{846F439C-2659-46A2-9810-5F338F903C7C}" type="parTrans" cxnId="{DF5B0886-58DA-4361-BBFF-DD9E45CC5DC7}">
      <dgm:prSet/>
      <dgm:spPr/>
      <dgm:t>
        <a:bodyPr/>
        <a:lstStyle/>
        <a:p>
          <a:endParaRPr lang="es-CO"/>
        </a:p>
      </dgm:t>
    </dgm:pt>
    <dgm:pt modelId="{F6CE4BA4-3811-4670-8199-8FF9A16409A7}" type="sibTrans" cxnId="{DF5B0886-58DA-4361-BBFF-DD9E45CC5DC7}">
      <dgm:prSet/>
      <dgm:spPr/>
      <dgm:t>
        <a:bodyPr/>
        <a:lstStyle/>
        <a:p>
          <a:endParaRPr lang="es-CO"/>
        </a:p>
      </dgm:t>
    </dgm:pt>
    <dgm:pt modelId="{FA88151F-7A23-49A6-B683-37AAAB296DA4}">
      <dgm:prSet/>
      <dgm:spPr/>
      <dgm:t>
        <a:bodyPr/>
        <a:lstStyle/>
        <a:p>
          <a:r>
            <a:rPr lang="es-CO" dirty="0" smtClean="0"/>
            <a:t>GTC 53-7 del 00 – residuos orgánicos </a:t>
          </a:r>
          <a:endParaRPr lang="es-CO" dirty="0"/>
        </a:p>
      </dgm:t>
    </dgm:pt>
    <dgm:pt modelId="{311266AC-EF1B-4783-82B9-B92AE4AF314A}" type="parTrans" cxnId="{4E5BC25E-4632-49DC-B775-9DDB5A5D9CF1}">
      <dgm:prSet/>
      <dgm:spPr/>
      <dgm:t>
        <a:bodyPr/>
        <a:lstStyle/>
        <a:p>
          <a:endParaRPr lang="es-CO"/>
        </a:p>
      </dgm:t>
    </dgm:pt>
    <dgm:pt modelId="{20A31ADD-43E5-4467-A0CA-F39E7CA2EB94}" type="sibTrans" cxnId="{4E5BC25E-4632-49DC-B775-9DDB5A5D9CF1}">
      <dgm:prSet/>
      <dgm:spPr/>
      <dgm:t>
        <a:bodyPr/>
        <a:lstStyle/>
        <a:p>
          <a:endParaRPr lang="es-CO"/>
        </a:p>
      </dgm:t>
    </dgm:pt>
    <dgm:pt modelId="{926BF7EA-F7D9-447A-B14F-54F8EAB4ACC2}" type="pres">
      <dgm:prSet presAssocID="{7A0890F5-0C83-4EB5-A7EF-13DF7831875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CO"/>
        </a:p>
      </dgm:t>
    </dgm:pt>
    <dgm:pt modelId="{3D1485C8-6923-458E-9AC7-1258B0CC1E76}" type="pres">
      <dgm:prSet presAssocID="{7A0890F5-0C83-4EB5-A7EF-13DF7831875C}" presName="Name1" presStyleCnt="0"/>
      <dgm:spPr/>
    </dgm:pt>
    <dgm:pt modelId="{017738A7-E9C8-4937-A6CD-FE5437C07927}" type="pres">
      <dgm:prSet presAssocID="{7A0890F5-0C83-4EB5-A7EF-13DF7831875C}" presName="cycle" presStyleCnt="0"/>
      <dgm:spPr/>
    </dgm:pt>
    <dgm:pt modelId="{194AD3BE-887E-4FF3-8325-3F03A4FC9C7C}" type="pres">
      <dgm:prSet presAssocID="{7A0890F5-0C83-4EB5-A7EF-13DF7831875C}" presName="srcNode" presStyleLbl="node1" presStyleIdx="0" presStyleCnt="6"/>
      <dgm:spPr/>
    </dgm:pt>
    <dgm:pt modelId="{C159CF49-3607-4729-88E2-78C5BD2F92E1}" type="pres">
      <dgm:prSet presAssocID="{7A0890F5-0C83-4EB5-A7EF-13DF7831875C}" presName="conn" presStyleLbl="parChTrans1D2" presStyleIdx="0" presStyleCnt="1"/>
      <dgm:spPr/>
      <dgm:t>
        <a:bodyPr/>
        <a:lstStyle/>
        <a:p>
          <a:endParaRPr lang="es-CO"/>
        </a:p>
      </dgm:t>
    </dgm:pt>
    <dgm:pt modelId="{B7E3960C-07AE-4EF3-A594-E35BF31995C9}" type="pres">
      <dgm:prSet presAssocID="{7A0890F5-0C83-4EB5-A7EF-13DF7831875C}" presName="extraNode" presStyleLbl="node1" presStyleIdx="0" presStyleCnt="6"/>
      <dgm:spPr/>
    </dgm:pt>
    <dgm:pt modelId="{AB065876-688A-406A-A070-E9B8F6CE742C}" type="pres">
      <dgm:prSet presAssocID="{7A0890F5-0C83-4EB5-A7EF-13DF7831875C}" presName="dstNode" presStyleLbl="node1" presStyleIdx="0" presStyleCnt="6"/>
      <dgm:spPr/>
    </dgm:pt>
    <dgm:pt modelId="{666F8E17-1914-4EFF-A656-04634DC18F01}" type="pres">
      <dgm:prSet presAssocID="{008906BD-CE41-497B-9C78-10D91061C444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1EF2D17-E1A8-4A94-9464-9752173E6AFD}" type="pres">
      <dgm:prSet presAssocID="{008906BD-CE41-497B-9C78-10D91061C444}" presName="accent_1" presStyleCnt="0"/>
      <dgm:spPr/>
    </dgm:pt>
    <dgm:pt modelId="{E84B4E13-8415-4BC2-AFFA-74F14800D87B}" type="pres">
      <dgm:prSet presAssocID="{008906BD-CE41-497B-9C78-10D91061C444}" presName="accentRepeatNode" presStyleLbl="solidFgAcc1" presStyleIdx="0" presStyleCnt="6"/>
      <dgm:spPr/>
    </dgm:pt>
    <dgm:pt modelId="{E0F7ED06-8776-4BCD-AD64-E535DFBC4BB8}" type="pres">
      <dgm:prSet presAssocID="{16EE85F8-B7AB-4C13-8A6B-AFEF6A9BAC37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B7BF7E7-CB32-422E-A2D1-388E10C0DC23}" type="pres">
      <dgm:prSet presAssocID="{16EE85F8-B7AB-4C13-8A6B-AFEF6A9BAC37}" presName="accent_2" presStyleCnt="0"/>
      <dgm:spPr/>
    </dgm:pt>
    <dgm:pt modelId="{8A24097E-8A01-4680-A259-2F11767DDBB1}" type="pres">
      <dgm:prSet presAssocID="{16EE85F8-B7AB-4C13-8A6B-AFEF6A9BAC37}" presName="accentRepeatNode" presStyleLbl="solidFgAcc1" presStyleIdx="1" presStyleCnt="6"/>
      <dgm:spPr/>
    </dgm:pt>
    <dgm:pt modelId="{428C407D-6E8E-49C3-AB2F-77D8E984C750}" type="pres">
      <dgm:prSet presAssocID="{16D5F217-696E-455F-ACF3-CB678998345F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8E64085-E64F-4B19-80F8-3D95C1C0A423}" type="pres">
      <dgm:prSet presAssocID="{16D5F217-696E-455F-ACF3-CB678998345F}" presName="accent_3" presStyleCnt="0"/>
      <dgm:spPr/>
    </dgm:pt>
    <dgm:pt modelId="{52540BA9-C79B-4B49-A865-50EC67E6170D}" type="pres">
      <dgm:prSet presAssocID="{16D5F217-696E-455F-ACF3-CB678998345F}" presName="accentRepeatNode" presStyleLbl="solidFgAcc1" presStyleIdx="2" presStyleCnt="6"/>
      <dgm:spPr/>
    </dgm:pt>
    <dgm:pt modelId="{EA65C3DE-40AF-412D-B143-254A965A854B}" type="pres">
      <dgm:prSet presAssocID="{BAA2C5F3-00D5-4002-94AF-508F7214A521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A5BB782-0D0D-4F2A-9F8D-DB4B5F0394D0}" type="pres">
      <dgm:prSet presAssocID="{BAA2C5F3-00D5-4002-94AF-508F7214A521}" presName="accent_4" presStyleCnt="0"/>
      <dgm:spPr/>
    </dgm:pt>
    <dgm:pt modelId="{2F08B728-EE10-4B7E-A573-2CA9A7C6681C}" type="pres">
      <dgm:prSet presAssocID="{BAA2C5F3-00D5-4002-94AF-508F7214A521}" presName="accentRepeatNode" presStyleLbl="solidFgAcc1" presStyleIdx="3" presStyleCnt="6"/>
      <dgm:spPr/>
    </dgm:pt>
    <dgm:pt modelId="{4EC733C2-04A5-4086-A365-475B2282B0D7}" type="pres">
      <dgm:prSet presAssocID="{AE5C5D7A-2CD3-4535-B274-F2930BFE72B8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8EC45B0-480B-4DC0-A088-94FD9F0FE27D}" type="pres">
      <dgm:prSet presAssocID="{AE5C5D7A-2CD3-4535-B274-F2930BFE72B8}" presName="accent_5" presStyleCnt="0"/>
      <dgm:spPr/>
    </dgm:pt>
    <dgm:pt modelId="{35BFDEBD-2D7B-4606-92B3-C1EDA7EADC88}" type="pres">
      <dgm:prSet presAssocID="{AE5C5D7A-2CD3-4535-B274-F2930BFE72B8}" presName="accentRepeatNode" presStyleLbl="solidFgAcc1" presStyleIdx="4" presStyleCnt="6"/>
      <dgm:spPr/>
    </dgm:pt>
    <dgm:pt modelId="{843B85D0-788A-4752-A534-EEA95DC8DD8F}" type="pres">
      <dgm:prSet presAssocID="{FA88151F-7A23-49A6-B683-37AAAB296DA4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C87FBB5-F91C-40E2-8276-94A8CAACB63B}" type="pres">
      <dgm:prSet presAssocID="{FA88151F-7A23-49A6-B683-37AAAB296DA4}" presName="accent_6" presStyleCnt="0"/>
      <dgm:spPr/>
    </dgm:pt>
    <dgm:pt modelId="{17BF9217-2280-405E-BBF3-712195DA2596}" type="pres">
      <dgm:prSet presAssocID="{FA88151F-7A23-49A6-B683-37AAAB296DA4}" presName="accentRepeatNode" presStyleLbl="solidFgAcc1" presStyleIdx="5" presStyleCnt="6"/>
      <dgm:spPr/>
    </dgm:pt>
  </dgm:ptLst>
  <dgm:cxnLst>
    <dgm:cxn modelId="{4636CA67-9686-43FE-8BD6-1789DB22AEFB}" type="presOf" srcId="{FA88151F-7A23-49A6-B683-37AAAB296DA4}" destId="{843B85D0-788A-4752-A534-EEA95DC8DD8F}" srcOrd="0" destOrd="0" presId="urn:microsoft.com/office/officeart/2008/layout/VerticalCurvedList"/>
    <dgm:cxn modelId="{6648D890-6845-4FE5-BE13-7B87B37D655B}" srcId="{7A0890F5-0C83-4EB5-A7EF-13DF7831875C}" destId="{16EE85F8-B7AB-4C13-8A6B-AFEF6A9BAC37}" srcOrd="1" destOrd="0" parTransId="{F18E0D0D-88BA-44D2-AF66-73550996BA78}" sibTransId="{C3A684F8-91FA-4C00-ABF4-1ECDD160E90F}"/>
    <dgm:cxn modelId="{4E5BC25E-4632-49DC-B775-9DDB5A5D9CF1}" srcId="{7A0890F5-0C83-4EB5-A7EF-13DF7831875C}" destId="{FA88151F-7A23-49A6-B683-37AAAB296DA4}" srcOrd="5" destOrd="0" parTransId="{311266AC-EF1B-4783-82B9-B92AE4AF314A}" sibTransId="{20A31ADD-43E5-4467-A0CA-F39E7CA2EB94}"/>
    <dgm:cxn modelId="{15974919-D400-4151-A8AB-710DFAB7883D}" type="presOf" srcId="{16D5F217-696E-455F-ACF3-CB678998345F}" destId="{428C407D-6E8E-49C3-AB2F-77D8E984C750}" srcOrd="0" destOrd="0" presId="urn:microsoft.com/office/officeart/2008/layout/VerticalCurvedList"/>
    <dgm:cxn modelId="{C81F7BC2-ECAE-4901-ACF1-6C538DC08913}" type="presOf" srcId="{BAA2C5F3-00D5-4002-94AF-508F7214A521}" destId="{EA65C3DE-40AF-412D-B143-254A965A854B}" srcOrd="0" destOrd="0" presId="urn:microsoft.com/office/officeart/2008/layout/VerticalCurvedList"/>
    <dgm:cxn modelId="{68881C99-7790-4097-BC55-E1F6FE469963}" type="presOf" srcId="{304C28F2-7C43-4432-A7A5-86655EA078D5}" destId="{C159CF49-3607-4729-88E2-78C5BD2F92E1}" srcOrd="0" destOrd="0" presId="urn:microsoft.com/office/officeart/2008/layout/VerticalCurvedList"/>
    <dgm:cxn modelId="{89E5475D-19CD-4D40-969F-6226A17EE296}" type="presOf" srcId="{008906BD-CE41-497B-9C78-10D91061C444}" destId="{666F8E17-1914-4EFF-A656-04634DC18F01}" srcOrd="0" destOrd="0" presId="urn:microsoft.com/office/officeart/2008/layout/VerticalCurvedList"/>
    <dgm:cxn modelId="{CBDB81B0-0E69-4183-95C2-D41961D171B5}" type="presOf" srcId="{16EE85F8-B7AB-4C13-8A6B-AFEF6A9BAC37}" destId="{E0F7ED06-8776-4BCD-AD64-E535DFBC4BB8}" srcOrd="0" destOrd="0" presId="urn:microsoft.com/office/officeart/2008/layout/VerticalCurvedList"/>
    <dgm:cxn modelId="{DF5B0886-58DA-4361-BBFF-DD9E45CC5DC7}" srcId="{7A0890F5-0C83-4EB5-A7EF-13DF7831875C}" destId="{BAA2C5F3-00D5-4002-94AF-508F7214A521}" srcOrd="3" destOrd="0" parTransId="{846F439C-2659-46A2-9810-5F338F903C7C}" sibTransId="{F6CE4BA4-3811-4670-8199-8FF9A16409A7}"/>
    <dgm:cxn modelId="{4EC08D29-9204-4BFD-8A9D-94B786646240}" srcId="{7A0890F5-0C83-4EB5-A7EF-13DF7831875C}" destId="{AE5C5D7A-2CD3-4535-B274-F2930BFE72B8}" srcOrd="4" destOrd="0" parTransId="{C8CC71CC-55B4-43C8-86C4-D6BEDF308F8A}" sibTransId="{8A8B4A76-7484-40C3-B584-94DC5E9204BC}"/>
    <dgm:cxn modelId="{A00C5ECF-86AA-4B82-AA1B-DF09E115A729}" srcId="{7A0890F5-0C83-4EB5-A7EF-13DF7831875C}" destId="{008906BD-CE41-497B-9C78-10D91061C444}" srcOrd="0" destOrd="0" parTransId="{3F541CD2-1BAC-4122-8031-6BD096C38D5C}" sibTransId="{304C28F2-7C43-4432-A7A5-86655EA078D5}"/>
    <dgm:cxn modelId="{DD932F69-19E0-443D-9648-4973A64FF6F9}" type="presOf" srcId="{AE5C5D7A-2CD3-4535-B274-F2930BFE72B8}" destId="{4EC733C2-04A5-4086-A365-475B2282B0D7}" srcOrd="0" destOrd="0" presId="urn:microsoft.com/office/officeart/2008/layout/VerticalCurvedList"/>
    <dgm:cxn modelId="{2B3B21D3-4BF4-492E-ADE9-53CCCDF66731}" srcId="{7A0890F5-0C83-4EB5-A7EF-13DF7831875C}" destId="{16D5F217-696E-455F-ACF3-CB678998345F}" srcOrd="2" destOrd="0" parTransId="{53F9C380-0B7C-4AFF-B092-918CFFE4489B}" sibTransId="{54B45CE9-55AC-4640-9DD6-91D829C65866}"/>
    <dgm:cxn modelId="{E6F6E265-CB7F-4B89-B339-97B42F19431B}" type="presOf" srcId="{7A0890F5-0C83-4EB5-A7EF-13DF7831875C}" destId="{926BF7EA-F7D9-447A-B14F-54F8EAB4ACC2}" srcOrd="0" destOrd="0" presId="urn:microsoft.com/office/officeart/2008/layout/VerticalCurvedList"/>
    <dgm:cxn modelId="{FC8FAB5C-D7BD-4AB8-8331-DFA969274920}" type="presParOf" srcId="{926BF7EA-F7D9-447A-B14F-54F8EAB4ACC2}" destId="{3D1485C8-6923-458E-9AC7-1258B0CC1E76}" srcOrd="0" destOrd="0" presId="urn:microsoft.com/office/officeart/2008/layout/VerticalCurvedList"/>
    <dgm:cxn modelId="{6316E220-A5EF-440B-88F2-669FF198A7A1}" type="presParOf" srcId="{3D1485C8-6923-458E-9AC7-1258B0CC1E76}" destId="{017738A7-E9C8-4937-A6CD-FE5437C07927}" srcOrd="0" destOrd="0" presId="urn:microsoft.com/office/officeart/2008/layout/VerticalCurvedList"/>
    <dgm:cxn modelId="{186DACBF-E831-4F0D-9482-E9B8ACE3EC86}" type="presParOf" srcId="{017738A7-E9C8-4937-A6CD-FE5437C07927}" destId="{194AD3BE-887E-4FF3-8325-3F03A4FC9C7C}" srcOrd="0" destOrd="0" presId="urn:microsoft.com/office/officeart/2008/layout/VerticalCurvedList"/>
    <dgm:cxn modelId="{0CFADF40-53ED-4DF9-A469-B211B27EAD8B}" type="presParOf" srcId="{017738A7-E9C8-4937-A6CD-FE5437C07927}" destId="{C159CF49-3607-4729-88E2-78C5BD2F92E1}" srcOrd="1" destOrd="0" presId="urn:microsoft.com/office/officeart/2008/layout/VerticalCurvedList"/>
    <dgm:cxn modelId="{C0439F29-B1BF-4E85-95D1-703AA1A9DBA3}" type="presParOf" srcId="{017738A7-E9C8-4937-A6CD-FE5437C07927}" destId="{B7E3960C-07AE-4EF3-A594-E35BF31995C9}" srcOrd="2" destOrd="0" presId="urn:microsoft.com/office/officeart/2008/layout/VerticalCurvedList"/>
    <dgm:cxn modelId="{FC4DDD32-9748-462B-8F91-9946AA6F4F0B}" type="presParOf" srcId="{017738A7-E9C8-4937-A6CD-FE5437C07927}" destId="{AB065876-688A-406A-A070-E9B8F6CE742C}" srcOrd="3" destOrd="0" presId="urn:microsoft.com/office/officeart/2008/layout/VerticalCurvedList"/>
    <dgm:cxn modelId="{AB82380A-5E0E-4BD4-8300-3E399975A48D}" type="presParOf" srcId="{3D1485C8-6923-458E-9AC7-1258B0CC1E76}" destId="{666F8E17-1914-4EFF-A656-04634DC18F01}" srcOrd="1" destOrd="0" presId="urn:microsoft.com/office/officeart/2008/layout/VerticalCurvedList"/>
    <dgm:cxn modelId="{72C8645F-5D0A-4893-BF83-35B798DFED14}" type="presParOf" srcId="{3D1485C8-6923-458E-9AC7-1258B0CC1E76}" destId="{91EF2D17-E1A8-4A94-9464-9752173E6AFD}" srcOrd="2" destOrd="0" presId="urn:microsoft.com/office/officeart/2008/layout/VerticalCurvedList"/>
    <dgm:cxn modelId="{3668AFD8-B5C7-498F-9F32-57524D18F1A9}" type="presParOf" srcId="{91EF2D17-E1A8-4A94-9464-9752173E6AFD}" destId="{E84B4E13-8415-4BC2-AFFA-74F14800D87B}" srcOrd="0" destOrd="0" presId="urn:microsoft.com/office/officeart/2008/layout/VerticalCurvedList"/>
    <dgm:cxn modelId="{F98CEA2E-DE46-45EA-8747-76F4454AEDB0}" type="presParOf" srcId="{3D1485C8-6923-458E-9AC7-1258B0CC1E76}" destId="{E0F7ED06-8776-4BCD-AD64-E535DFBC4BB8}" srcOrd="3" destOrd="0" presId="urn:microsoft.com/office/officeart/2008/layout/VerticalCurvedList"/>
    <dgm:cxn modelId="{819C9ECB-756E-45DB-B501-B9444CC97E4E}" type="presParOf" srcId="{3D1485C8-6923-458E-9AC7-1258B0CC1E76}" destId="{AB7BF7E7-CB32-422E-A2D1-388E10C0DC23}" srcOrd="4" destOrd="0" presId="urn:microsoft.com/office/officeart/2008/layout/VerticalCurvedList"/>
    <dgm:cxn modelId="{71AE6E67-B759-40D7-9699-57B569323960}" type="presParOf" srcId="{AB7BF7E7-CB32-422E-A2D1-388E10C0DC23}" destId="{8A24097E-8A01-4680-A259-2F11767DDBB1}" srcOrd="0" destOrd="0" presId="urn:microsoft.com/office/officeart/2008/layout/VerticalCurvedList"/>
    <dgm:cxn modelId="{15C970DD-C0F7-41CA-8D96-C56ABA8743D2}" type="presParOf" srcId="{3D1485C8-6923-458E-9AC7-1258B0CC1E76}" destId="{428C407D-6E8E-49C3-AB2F-77D8E984C750}" srcOrd="5" destOrd="0" presId="urn:microsoft.com/office/officeart/2008/layout/VerticalCurvedList"/>
    <dgm:cxn modelId="{4056F52C-0B6B-41A7-8D4F-AB7233C217F9}" type="presParOf" srcId="{3D1485C8-6923-458E-9AC7-1258B0CC1E76}" destId="{E8E64085-E64F-4B19-80F8-3D95C1C0A423}" srcOrd="6" destOrd="0" presId="urn:microsoft.com/office/officeart/2008/layout/VerticalCurvedList"/>
    <dgm:cxn modelId="{10BD5C37-88D5-4C26-AA67-D93B1E079975}" type="presParOf" srcId="{E8E64085-E64F-4B19-80F8-3D95C1C0A423}" destId="{52540BA9-C79B-4B49-A865-50EC67E6170D}" srcOrd="0" destOrd="0" presId="urn:microsoft.com/office/officeart/2008/layout/VerticalCurvedList"/>
    <dgm:cxn modelId="{944D36DF-10AB-4A82-8347-CDD53D7397D8}" type="presParOf" srcId="{3D1485C8-6923-458E-9AC7-1258B0CC1E76}" destId="{EA65C3DE-40AF-412D-B143-254A965A854B}" srcOrd="7" destOrd="0" presId="urn:microsoft.com/office/officeart/2008/layout/VerticalCurvedList"/>
    <dgm:cxn modelId="{F4144F20-6195-4E5D-8FF2-E292086295E7}" type="presParOf" srcId="{3D1485C8-6923-458E-9AC7-1258B0CC1E76}" destId="{FA5BB782-0D0D-4F2A-9F8D-DB4B5F0394D0}" srcOrd="8" destOrd="0" presId="urn:microsoft.com/office/officeart/2008/layout/VerticalCurvedList"/>
    <dgm:cxn modelId="{5C65B17B-6F8C-49F9-9036-759CC9CB6260}" type="presParOf" srcId="{FA5BB782-0D0D-4F2A-9F8D-DB4B5F0394D0}" destId="{2F08B728-EE10-4B7E-A573-2CA9A7C6681C}" srcOrd="0" destOrd="0" presId="urn:microsoft.com/office/officeart/2008/layout/VerticalCurvedList"/>
    <dgm:cxn modelId="{F7FE2394-44DD-4295-82D7-0E199BB8D31F}" type="presParOf" srcId="{3D1485C8-6923-458E-9AC7-1258B0CC1E76}" destId="{4EC733C2-04A5-4086-A365-475B2282B0D7}" srcOrd="9" destOrd="0" presId="urn:microsoft.com/office/officeart/2008/layout/VerticalCurvedList"/>
    <dgm:cxn modelId="{DB352C58-93FD-477E-89EC-E667B34356D7}" type="presParOf" srcId="{3D1485C8-6923-458E-9AC7-1258B0CC1E76}" destId="{98EC45B0-480B-4DC0-A088-94FD9F0FE27D}" srcOrd="10" destOrd="0" presId="urn:microsoft.com/office/officeart/2008/layout/VerticalCurvedList"/>
    <dgm:cxn modelId="{1AC5B9E3-F4A5-49E1-8F68-6D234C890C74}" type="presParOf" srcId="{98EC45B0-480B-4DC0-A088-94FD9F0FE27D}" destId="{35BFDEBD-2D7B-4606-92B3-C1EDA7EADC88}" srcOrd="0" destOrd="0" presId="urn:microsoft.com/office/officeart/2008/layout/VerticalCurvedList"/>
    <dgm:cxn modelId="{F4143D06-72D4-4A0F-AD21-D632338AD416}" type="presParOf" srcId="{3D1485C8-6923-458E-9AC7-1258B0CC1E76}" destId="{843B85D0-788A-4752-A534-EEA95DC8DD8F}" srcOrd="11" destOrd="0" presId="urn:microsoft.com/office/officeart/2008/layout/VerticalCurvedList"/>
    <dgm:cxn modelId="{FB73682E-9282-4D2F-BA7A-6E81078D9172}" type="presParOf" srcId="{3D1485C8-6923-458E-9AC7-1258B0CC1E76}" destId="{DC87FBB5-F91C-40E2-8276-94A8CAACB63B}" srcOrd="12" destOrd="0" presId="urn:microsoft.com/office/officeart/2008/layout/VerticalCurvedList"/>
    <dgm:cxn modelId="{17467E78-C5DE-4EAB-BF11-1EE0AC8A9FCB}" type="presParOf" srcId="{DC87FBB5-F91C-40E2-8276-94A8CAACB63B}" destId="{17BF9217-2280-405E-BBF3-712195DA25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DFD2E5-1DFD-4046-A791-975D5F001AFE}" type="doc">
      <dgm:prSet loTypeId="urn:microsoft.com/office/officeart/2005/8/layout/orgChart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F288CB2F-CE6F-480E-BB71-A49982E1F97D}">
      <dgm:prSet phldrT="[Texto]"/>
      <dgm:spPr/>
      <dgm:t>
        <a:bodyPr/>
        <a:lstStyle/>
        <a:p>
          <a:r>
            <a:rPr lang="es-CO" dirty="0" smtClean="0"/>
            <a:t>Residuos</a:t>
          </a:r>
          <a:endParaRPr lang="es-CO" dirty="0"/>
        </a:p>
      </dgm:t>
    </dgm:pt>
    <dgm:pt modelId="{AD0699FA-F25A-47B8-8341-CCBD77B51F2F}" type="parTrans" cxnId="{A2078CEA-E3EB-4C87-A532-F791418E31F3}">
      <dgm:prSet/>
      <dgm:spPr/>
      <dgm:t>
        <a:bodyPr/>
        <a:lstStyle/>
        <a:p>
          <a:endParaRPr lang="es-CO"/>
        </a:p>
      </dgm:t>
    </dgm:pt>
    <dgm:pt modelId="{8E16638D-11DE-4989-B15A-48061EBACC20}" type="sibTrans" cxnId="{A2078CEA-E3EB-4C87-A532-F791418E31F3}">
      <dgm:prSet/>
      <dgm:spPr/>
      <dgm:t>
        <a:bodyPr/>
        <a:lstStyle/>
        <a:p>
          <a:endParaRPr lang="es-CO"/>
        </a:p>
      </dgm:t>
    </dgm:pt>
    <dgm:pt modelId="{B8D3E6F7-DC58-45C5-A6A5-CF030B4B9DE7}">
      <dgm:prSet phldrT="[Texto]"/>
      <dgm:spPr/>
      <dgm:t>
        <a:bodyPr/>
        <a:lstStyle/>
        <a:p>
          <a:r>
            <a:rPr lang="es-CO" dirty="0" smtClean="0"/>
            <a:t>No peligrosos</a:t>
          </a:r>
          <a:endParaRPr lang="es-CO" dirty="0"/>
        </a:p>
      </dgm:t>
    </dgm:pt>
    <dgm:pt modelId="{EDE9869E-73DF-4A12-BDA3-87B715A51E29}" type="parTrans" cxnId="{A94380B0-A1CE-4AC7-B086-DB4AD4FCFE35}">
      <dgm:prSet/>
      <dgm:spPr/>
      <dgm:t>
        <a:bodyPr/>
        <a:lstStyle/>
        <a:p>
          <a:endParaRPr lang="es-CO"/>
        </a:p>
      </dgm:t>
    </dgm:pt>
    <dgm:pt modelId="{A436D58F-0518-437A-9629-F501D20F187D}" type="sibTrans" cxnId="{A94380B0-A1CE-4AC7-B086-DB4AD4FCFE35}">
      <dgm:prSet/>
      <dgm:spPr/>
      <dgm:t>
        <a:bodyPr/>
        <a:lstStyle/>
        <a:p>
          <a:endParaRPr lang="es-CO"/>
        </a:p>
      </dgm:t>
    </dgm:pt>
    <dgm:pt modelId="{1E4EA1A2-C696-470E-8652-BE390493EAEA}">
      <dgm:prSet phldrT="[Texto]"/>
      <dgm:spPr/>
      <dgm:t>
        <a:bodyPr/>
        <a:lstStyle/>
        <a:p>
          <a:r>
            <a:rPr lang="es-CO" dirty="0" smtClean="0"/>
            <a:t>Aprovechables</a:t>
          </a:r>
          <a:endParaRPr lang="es-CO" dirty="0"/>
        </a:p>
      </dgm:t>
    </dgm:pt>
    <dgm:pt modelId="{54F1E670-D175-4797-8555-7F20FCFBF96B}" type="parTrans" cxnId="{6F340963-FF84-45A7-94D9-71393E78DB1A}">
      <dgm:prSet/>
      <dgm:spPr/>
      <dgm:t>
        <a:bodyPr/>
        <a:lstStyle/>
        <a:p>
          <a:endParaRPr lang="es-CO"/>
        </a:p>
      </dgm:t>
    </dgm:pt>
    <dgm:pt modelId="{71B51E58-49EB-49FB-BAC3-824480DB4047}" type="sibTrans" cxnId="{6F340963-FF84-45A7-94D9-71393E78DB1A}">
      <dgm:prSet/>
      <dgm:spPr/>
      <dgm:t>
        <a:bodyPr/>
        <a:lstStyle/>
        <a:p>
          <a:endParaRPr lang="es-CO"/>
        </a:p>
      </dgm:t>
    </dgm:pt>
    <dgm:pt modelId="{1BC9F2E7-5473-4A74-A5E7-24364A146E86}">
      <dgm:prSet phldrT="[Texto]"/>
      <dgm:spPr/>
      <dgm:t>
        <a:bodyPr/>
        <a:lstStyle/>
        <a:p>
          <a:r>
            <a:rPr lang="es-CO" dirty="0" smtClean="0"/>
            <a:t>No aprovechables</a:t>
          </a:r>
          <a:endParaRPr lang="es-CO" dirty="0"/>
        </a:p>
      </dgm:t>
    </dgm:pt>
    <dgm:pt modelId="{74A5FACE-F8D3-4227-B693-229CED023F3E}" type="parTrans" cxnId="{7A6E95EA-F388-4A5F-B02D-7E9318F29E43}">
      <dgm:prSet/>
      <dgm:spPr/>
      <dgm:t>
        <a:bodyPr/>
        <a:lstStyle/>
        <a:p>
          <a:endParaRPr lang="es-CO"/>
        </a:p>
      </dgm:t>
    </dgm:pt>
    <dgm:pt modelId="{B3869CA0-D190-4CEA-876C-6B4466B58419}" type="sibTrans" cxnId="{7A6E95EA-F388-4A5F-B02D-7E9318F29E43}">
      <dgm:prSet/>
      <dgm:spPr/>
      <dgm:t>
        <a:bodyPr/>
        <a:lstStyle/>
        <a:p>
          <a:endParaRPr lang="es-CO"/>
        </a:p>
      </dgm:t>
    </dgm:pt>
    <dgm:pt modelId="{7DAC969B-A905-4025-A3BE-5436EA8C7B3C}">
      <dgm:prSet phldrT="[Texto]"/>
      <dgm:spPr/>
      <dgm:t>
        <a:bodyPr/>
        <a:lstStyle/>
        <a:p>
          <a:r>
            <a:rPr lang="es-CO" dirty="0" smtClean="0"/>
            <a:t>Peligrosos</a:t>
          </a:r>
          <a:endParaRPr lang="es-CO" dirty="0"/>
        </a:p>
      </dgm:t>
    </dgm:pt>
    <dgm:pt modelId="{126FF8F7-5F93-4DE7-B46E-6B56EE3EEFCD}" type="parTrans" cxnId="{39185385-434D-48DC-8FED-BE87392FF77C}">
      <dgm:prSet/>
      <dgm:spPr/>
      <dgm:t>
        <a:bodyPr/>
        <a:lstStyle/>
        <a:p>
          <a:endParaRPr lang="es-CO"/>
        </a:p>
      </dgm:t>
    </dgm:pt>
    <dgm:pt modelId="{A0485329-878A-43AF-B4CD-8A63920EEBE6}" type="sibTrans" cxnId="{39185385-434D-48DC-8FED-BE87392FF77C}">
      <dgm:prSet/>
      <dgm:spPr/>
      <dgm:t>
        <a:bodyPr/>
        <a:lstStyle/>
        <a:p>
          <a:endParaRPr lang="es-CO"/>
        </a:p>
      </dgm:t>
    </dgm:pt>
    <dgm:pt modelId="{95FA3993-4AE9-466D-BAF1-41A453196128}">
      <dgm:prSet phldrT="[Texto]"/>
      <dgm:spPr/>
      <dgm:t>
        <a:bodyPr/>
        <a:lstStyle/>
        <a:p>
          <a:r>
            <a:rPr lang="es-CO" dirty="0" smtClean="0"/>
            <a:t>RAEE</a:t>
          </a:r>
          <a:endParaRPr lang="es-CO" dirty="0"/>
        </a:p>
      </dgm:t>
    </dgm:pt>
    <dgm:pt modelId="{23DCC29D-7653-4588-A41B-D9EB97D57178}" type="parTrans" cxnId="{8F5565A2-587A-4A91-8F40-AFC3481C3A04}">
      <dgm:prSet/>
      <dgm:spPr/>
      <dgm:t>
        <a:bodyPr/>
        <a:lstStyle/>
        <a:p>
          <a:endParaRPr lang="es-CO"/>
        </a:p>
      </dgm:t>
    </dgm:pt>
    <dgm:pt modelId="{2E40BD91-3A04-4FC4-93FA-4773B9EA023D}" type="sibTrans" cxnId="{8F5565A2-587A-4A91-8F40-AFC3481C3A04}">
      <dgm:prSet/>
      <dgm:spPr/>
      <dgm:t>
        <a:bodyPr/>
        <a:lstStyle/>
        <a:p>
          <a:endParaRPr lang="es-CO"/>
        </a:p>
      </dgm:t>
    </dgm:pt>
    <dgm:pt modelId="{51ABB05C-2F9A-4E0B-A7FB-CED8B44D8595}">
      <dgm:prSet/>
      <dgm:spPr/>
      <dgm:t>
        <a:bodyPr/>
        <a:lstStyle/>
        <a:p>
          <a:r>
            <a:rPr lang="es-CO" dirty="0" smtClean="0"/>
            <a:t>Orgánicos</a:t>
          </a:r>
          <a:endParaRPr lang="es-CO" dirty="0"/>
        </a:p>
      </dgm:t>
    </dgm:pt>
    <dgm:pt modelId="{7C3E442A-3C61-4659-B267-74AD2B063677}" type="parTrans" cxnId="{C29EF670-A908-41E7-A695-E37F42EB199D}">
      <dgm:prSet/>
      <dgm:spPr/>
      <dgm:t>
        <a:bodyPr/>
        <a:lstStyle/>
        <a:p>
          <a:endParaRPr lang="es-CO"/>
        </a:p>
      </dgm:t>
    </dgm:pt>
    <dgm:pt modelId="{77CEAC0A-27EA-45B5-9E4B-9B8EB3F5FA4D}" type="sibTrans" cxnId="{C29EF670-A908-41E7-A695-E37F42EB199D}">
      <dgm:prSet/>
      <dgm:spPr/>
      <dgm:t>
        <a:bodyPr/>
        <a:lstStyle/>
        <a:p>
          <a:endParaRPr lang="es-CO"/>
        </a:p>
      </dgm:t>
    </dgm:pt>
    <dgm:pt modelId="{A431C5C7-4E68-40D3-B626-EA65936C4BC8}">
      <dgm:prSet/>
      <dgm:spPr/>
      <dgm:t>
        <a:bodyPr/>
        <a:lstStyle/>
        <a:p>
          <a:r>
            <a:rPr lang="es-CO" dirty="0" smtClean="0"/>
            <a:t>Especiales</a:t>
          </a:r>
          <a:endParaRPr lang="es-CO" dirty="0"/>
        </a:p>
      </dgm:t>
    </dgm:pt>
    <dgm:pt modelId="{25E64D96-C9C0-4081-81AB-132AB8A7AA69}" type="parTrans" cxnId="{A6A0346D-D1DF-4A2F-AD53-A82F6F892908}">
      <dgm:prSet/>
      <dgm:spPr/>
      <dgm:t>
        <a:bodyPr/>
        <a:lstStyle/>
        <a:p>
          <a:endParaRPr lang="es-CO"/>
        </a:p>
      </dgm:t>
    </dgm:pt>
    <dgm:pt modelId="{71CB0A49-C614-46FE-8C68-1516C0775206}" type="sibTrans" cxnId="{A6A0346D-D1DF-4A2F-AD53-A82F6F892908}">
      <dgm:prSet/>
      <dgm:spPr/>
      <dgm:t>
        <a:bodyPr/>
        <a:lstStyle/>
        <a:p>
          <a:endParaRPr lang="es-CO"/>
        </a:p>
      </dgm:t>
    </dgm:pt>
    <dgm:pt modelId="{AB1D82CF-02E2-42BB-AEBC-533FA7E4882A}">
      <dgm:prSet/>
      <dgm:spPr/>
      <dgm:t>
        <a:bodyPr/>
        <a:lstStyle/>
        <a:p>
          <a:r>
            <a:rPr lang="es-CO" dirty="0" smtClean="0"/>
            <a:t>Químicos</a:t>
          </a:r>
          <a:endParaRPr lang="es-CO" dirty="0"/>
        </a:p>
      </dgm:t>
    </dgm:pt>
    <dgm:pt modelId="{99AACCA3-F81B-485F-B7E3-E9725037AE41}" type="parTrans" cxnId="{03BDBD76-6B8D-4F9A-A533-070A7BC49F1D}">
      <dgm:prSet/>
      <dgm:spPr/>
      <dgm:t>
        <a:bodyPr/>
        <a:lstStyle/>
        <a:p>
          <a:endParaRPr lang="es-CO"/>
        </a:p>
      </dgm:t>
    </dgm:pt>
    <dgm:pt modelId="{57AD1F56-40DA-4CC9-974F-1F3E14DC7E70}" type="sibTrans" cxnId="{03BDBD76-6B8D-4F9A-A533-070A7BC49F1D}">
      <dgm:prSet/>
      <dgm:spPr/>
      <dgm:t>
        <a:bodyPr/>
        <a:lstStyle/>
        <a:p>
          <a:endParaRPr lang="es-CO"/>
        </a:p>
      </dgm:t>
    </dgm:pt>
    <dgm:pt modelId="{0F09EBE6-55B2-4D04-BD18-EDF19FA5840D}">
      <dgm:prSet/>
      <dgm:spPr/>
      <dgm:t>
        <a:bodyPr/>
        <a:lstStyle/>
        <a:p>
          <a:r>
            <a:rPr lang="es-CO" dirty="0" smtClean="0"/>
            <a:t>Hospitalarios</a:t>
          </a:r>
          <a:endParaRPr lang="es-CO" dirty="0"/>
        </a:p>
      </dgm:t>
    </dgm:pt>
    <dgm:pt modelId="{9E7A3DDD-95CC-4743-89FD-99D550018538}" type="parTrans" cxnId="{F49835D2-EC1F-4355-B56C-598508B3B9C5}">
      <dgm:prSet/>
      <dgm:spPr/>
      <dgm:t>
        <a:bodyPr/>
        <a:lstStyle/>
        <a:p>
          <a:endParaRPr lang="es-CO"/>
        </a:p>
      </dgm:t>
    </dgm:pt>
    <dgm:pt modelId="{D6323A6F-2932-44F6-B995-A84876217C69}" type="sibTrans" cxnId="{F49835D2-EC1F-4355-B56C-598508B3B9C5}">
      <dgm:prSet/>
      <dgm:spPr/>
      <dgm:t>
        <a:bodyPr/>
        <a:lstStyle/>
        <a:p>
          <a:endParaRPr lang="es-CO"/>
        </a:p>
      </dgm:t>
    </dgm:pt>
    <dgm:pt modelId="{2FA153D2-EEDA-4D4F-9864-51DD57AF0442}">
      <dgm:prSet/>
      <dgm:spPr/>
      <dgm:t>
        <a:bodyPr/>
        <a:lstStyle/>
        <a:p>
          <a:r>
            <a:rPr lang="es-CO" dirty="0" smtClean="0"/>
            <a:t>Biológicos</a:t>
          </a:r>
          <a:endParaRPr lang="es-CO" dirty="0"/>
        </a:p>
      </dgm:t>
    </dgm:pt>
    <dgm:pt modelId="{EB5E3A8F-C586-4B22-BDC0-9DE3228F1514}" type="parTrans" cxnId="{A22CD5E2-B8F8-49B0-93EE-98E9B5C3718A}">
      <dgm:prSet/>
      <dgm:spPr/>
      <dgm:t>
        <a:bodyPr/>
        <a:lstStyle/>
        <a:p>
          <a:endParaRPr lang="es-CO"/>
        </a:p>
      </dgm:t>
    </dgm:pt>
    <dgm:pt modelId="{86FCB8A4-6F79-4912-BB2E-F67A79CBE929}" type="sibTrans" cxnId="{A22CD5E2-B8F8-49B0-93EE-98E9B5C3718A}">
      <dgm:prSet/>
      <dgm:spPr/>
      <dgm:t>
        <a:bodyPr/>
        <a:lstStyle/>
        <a:p>
          <a:endParaRPr lang="es-CO"/>
        </a:p>
      </dgm:t>
    </dgm:pt>
    <dgm:pt modelId="{EDA44309-F506-4DC8-AE94-7BD7381CBBAC}">
      <dgm:prSet/>
      <dgm:spPr/>
      <dgm:t>
        <a:bodyPr/>
        <a:lstStyle/>
        <a:p>
          <a:r>
            <a:rPr lang="es-CO" dirty="0" smtClean="0"/>
            <a:t>Escombros </a:t>
          </a:r>
          <a:endParaRPr lang="es-CO" dirty="0"/>
        </a:p>
      </dgm:t>
    </dgm:pt>
    <dgm:pt modelId="{E6E49375-6E98-4131-ACFE-9859A7A1AEBA}" type="parTrans" cxnId="{6EF194AA-6B08-45DD-B27A-B21C3B1F43CD}">
      <dgm:prSet/>
      <dgm:spPr/>
      <dgm:t>
        <a:bodyPr/>
        <a:lstStyle/>
        <a:p>
          <a:endParaRPr lang="es-CO"/>
        </a:p>
      </dgm:t>
    </dgm:pt>
    <dgm:pt modelId="{36C72E3D-0419-478C-8E1E-8D2FED94B31E}" type="sibTrans" cxnId="{6EF194AA-6B08-45DD-B27A-B21C3B1F43CD}">
      <dgm:prSet/>
      <dgm:spPr/>
      <dgm:t>
        <a:bodyPr/>
        <a:lstStyle/>
        <a:p>
          <a:endParaRPr lang="es-CO"/>
        </a:p>
      </dgm:t>
    </dgm:pt>
    <dgm:pt modelId="{A78CFEC3-F934-47F6-9150-3B465951F882}">
      <dgm:prSet/>
      <dgm:spPr/>
      <dgm:t>
        <a:bodyPr/>
        <a:lstStyle/>
        <a:p>
          <a:r>
            <a:rPr lang="es-CO" dirty="0" smtClean="0"/>
            <a:t>Llantas </a:t>
          </a:r>
          <a:endParaRPr lang="es-CO" dirty="0"/>
        </a:p>
      </dgm:t>
    </dgm:pt>
    <dgm:pt modelId="{64B2F2B4-3B06-4EB1-BFAA-8E16AFE3A3FD}" type="parTrans" cxnId="{03B10636-C09E-42EF-9E71-2725AE236047}">
      <dgm:prSet/>
      <dgm:spPr/>
      <dgm:t>
        <a:bodyPr/>
        <a:lstStyle/>
        <a:p>
          <a:endParaRPr lang="es-CO"/>
        </a:p>
      </dgm:t>
    </dgm:pt>
    <dgm:pt modelId="{329785DC-2B9C-46D4-83BB-575E8CFA65A9}" type="sibTrans" cxnId="{03B10636-C09E-42EF-9E71-2725AE236047}">
      <dgm:prSet/>
      <dgm:spPr/>
      <dgm:t>
        <a:bodyPr/>
        <a:lstStyle/>
        <a:p>
          <a:endParaRPr lang="es-CO"/>
        </a:p>
      </dgm:t>
    </dgm:pt>
    <dgm:pt modelId="{F48F7CD0-112A-427D-A88F-60C39D82EBB4}">
      <dgm:prSet/>
      <dgm:spPr/>
      <dgm:t>
        <a:bodyPr/>
        <a:lstStyle/>
        <a:p>
          <a:r>
            <a:rPr lang="es-CO" dirty="0" smtClean="0"/>
            <a:t>Colchones</a:t>
          </a:r>
          <a:endParaRPr lang="es-CO" dirty="0"/>
        </a:p>
      </dgm:t>
    </dgm:pt>
    <dgm:pt modelId="{35A2B6A2-4B67-45F5-9870-435D99EBEECC}" type="parTrans" cxnId="{3F27E8EE-60B6-49AF-8743-CF40287964E0}">
      <dgm:prSet/>
      <dgm:spPr/>
      <dgm:t>
        <a:bodyPr/>
        <a:lstStyle/>
        <a:p>
          <a:endParaRPr lang="es-CO"/>
        </a:p>
      </dgm:t>
    </dgm:pt>
    <dgm:pt modelId="{235A54D3-63BF-437D-9EAA-06DE6EE8AA89}" type="sibTrans" cxnId="{3F27E8EE-60B6-49AF-8743-CF40287964E0}">
      <dgm:prSet/>
      <dgm:spPr/>
      <dgm:t>
        <a:bodyPr/>
        <a:lstStyle/>
        <a:p>
          <a:endParaRPr lang="es-CO"/>
        </a:p>
      </dgm:t>
    </dgm:pt>
    <dgm:pt modelId="{4CAEC233-D074-4759-889E-38497E1C9CCF}" type="asst">
      <dgm:prSet/>
      <dgm:spPr/>
      <dgm:t>
        <a:bodyPr/>
        <a:lstStyle/>
        <a:p>
          <a:r>
            <a:rPr lang="es-CO" dirty="0" smtClean="0"/>
            <a:t>Papel - Cartón</a:t>
          </a:r>
          <a:endParaRPr lang="es-CO" dirty="0"/>
        </a:p>
      </dgm:t>
    </dgm:pt>
    <dgm:pt modelId="{751483EC-C85F-465F-B179-3EB2A965B579}" type="parTrans" cxnId="{B670466D-919B-43B7-B68B-E03A534891B6}">
      <dgm:prSet/>
      <dgm:spPr/>
      <dgm:t>
        <a:bodyPr/>
        <a:lstStyle/>
        <a:p>
          <a:endParaRPr lang="es-CO"/>
        </a:p>
      </dgm:t>
    </dgm:pt>
    <dgm:pt modelId="{310D70D4-F382-4989-A6E6-7A539413BA94}" type="sibTrans" cxnId="{B670466D-919B-43B7-B68B-E03A534891B6}">
      <dgm:prSet/>
      <dgm:spPr/>
      <dgm:t>
        <a:bodyPr/>
        <a:lstStyle/>
        <a:p>
          <a:endParaRPr lang="es-CO"/>
        </a:p>
      </dgm:t>
    </dgm:pt>
    <dgm:pt modelId="{1DD4C2E3-EFC0-4231-A919-60231F5EC407}" type="asst">
      <dgm:prSet/>
      <dgm:spPr/>
      <dgm:t>
        <a:bodyPr/>
        <a:lstStyle/>
        <a:p>
          <a:r>
            <a:rPr lang="es-CO" dirty="0" smtClean="0"/>
            <a:t>Servilletas – tapa bocas </a:t>
          </a:r>
          <a:endParaRPr lang="es-CO" dirty="0"/>
        </a:p>
      </dgm:t>
    </dgm:pt>
    <dgm:pt modelId="{049FB415-B8AC-44BA-A6C0-D6AB585DB6C5}" type="parTrans" cxnId="{F9300542-DC39-4C7C-ABC3-4E831C7F3FE2}">
      <dgm:prSet/>
      <dgm:spPr/>
      <dgm:t>
        <a:bodyPr/>
        <a:lstStyle/>
        <a:p>
          <a:endParaRPr lang="es-CO"/>
        </a:p>
      </dgm:t>
    </dgm:pt>
    <dgm:pt modelId="{15FC62AD-2A27-4234-879D-6A11E60C46E0}" type="sibTrans" cxnId="{F9300542-DC39-4C7C-ABC3-4E831C7F3FE2}">
      <dgm:prSet/>
      <dgm:spPr/>
      <dgm:t>
        <a:bodyPr/>
        <a:lstStyle/>
        <a:p>
          <a:endParaRPr lang="es-CO"/>
        </a:p>
      </dgm:t>
    </dgm:pt>
    <dgm:pt modelId="{E1DE4030-F1AF-4252-A8D8-B4E307529E85}">
      <dgm:prSet/>
      <dgm:spPr/>
      <dgm:t>
        <a:bodyPr/>
        <a:lstStyle/>
        <a:p>
          <a:r>
            <a:rPr lang="es-CO" dirty="0" smtClean="0"/>
            <a:t>Empaques de comida - guantes</a:t>
          </a:r>
          <a:endParaRPr lang="es-CO" dirty="0"/>
        </a:p>
      </dgm:t>
    </dgm:pt>
    <dgm:pt modelId="{E41A4CFC-4006-4D3F-BC3B-0F81A39A72EC}" type="parTrans" cxnId="{F0B4C4B4-10C2-4F02-9FC2-CED691BB3B32}">
      <dgm:prSet/>
      <dgm:spPr/>
      <dgm:t>
        <a:bodyPr/>
        <a:lstStyle/>
        <a:p>
          <a:endParaRPr lang="es-CO"/>
        </a:p>
      </dgm:t>
    </dgm:pt>
    <dgm:pt modelId="{40C54632-D986-4999-9112-5FA2141C2B74}" type="sibTrans" cxnId="{F0B4C4B4-10C2-4F02-9FC2-CED691BB3B32}">
      <dgm:prSet/>
      <dgm:spPr/>
      <dgm:t>
        <a:bodyPr/>
        <a:lstStyle/>
        <a:p>
          <a:endParaRPr lang="es-CO"/>
        </a:p>
      </dgm:t>
    </dgm:pt>
    <dgm:pt modelId="{8F278784-C67F-4109-B871-96620675F475}">
      <dgm:prSet/>
      <dgm:spPr/>
      <dgm:t>
        <a:bodyPr/>
        <a:lstStyle/>
        <a:p>
          <a:r>
            <a:rPr lang="es-CO" dirty="0" smtClean="0"/>
            <a:t>Plástico - vidrios</a:t>
          </a:r>
          <a:endParaRPr lang="es-CO" dirty="0"/>
        </a:p>
      </dgm:t>
    </dgm:pt>
    <dgm:pt modelId="{38ECB0AA-8A28-411B-A105-BD2F0BA084FA}" type="parTrans" cxnId="{D9051CFE-EA2E-4AB1-AA0D-AF325020D675}">
      <dgm:prSet/>
      <dgm:spPr/>
      <dgm:t>
        <a:bodyPr/>
        <a:lstStyle/>
        <a:p>
          <a:endParaRPr lang="es-CO"/>
        </a:p>
      </dgm:t>
    </dgm:pt>
    <dgm:pt modelId="{C94FC811-0145-4AE3-86C1-9AE54C6C3865}" type="sibTrans" cxnId="{D9051CFE-EA2E-4AB1-AA0D-AF325020D675}">
      <dgm:prSet/>
      <dgm:spPr/>
      <dgm:t>
        <a:bodyPr/>
        <a:lstStyle/>
        <a:p>
          <a:endParaRPr lang="es-CO"/>
        </a:p>
      </dgm:t>
    </dgm:pt>
    <dgm:pt modelId="{6FE0C19A-B79A-4A3D-8168-F83047452117}" type="asst">
      <dgm:prSet/>
      <dgm:spPr/>
      <dgm:t>
        <a:bodyPr/>
        <a:lstStyle/>
        <a:p>
          <a:r>
            <a:rPr lang="es-CO" dirty="0" smtClean="0"/>
            <a:t>Restos de comida</a:t>
          </a:r>
          <a:endParaRPr lang="es-CO" dirty="0"/>
        </a:p>
      </dgm:t>
    </dgm:pt>
    <dgm:pt modelId="{2F504AA6-C32E-4C44-B0DE-B2F45A2B5E7F}" type="parTrans" cxnId="{B47A1CF4-4639-4E64-BF0B-9E7640602D30}">
      <dgm:prSet/>
      <dgm:spPr/>
      <dgm:t>
        <a:bodyPr/>
        <a:lstStyle/>
        <a:p>
          <a:endParaRPr lang="es-CO"/>
        </a:p>
      </dgm:t>
    </dgm:pt>
    <dgm:pt modelId="{1E1773F3-8A41-449B-BB76-29F2838958BB}" type="sibTrans" cxnId="{B47A1CF4-4639-4E64-BF0B-9E7640602D30}">
      <dgm:prSet/>
      <dgm:spPr/>
      <dgm:t>
        <a:bodyPr/>
        <a:lstStyle/>
        <a:p>
          <a:endParaRPr lang="es-CO"/>
        </a:p>
      </dgm:t>
    </dgm:pt>
    <dgm:pt modelId="{C1479AFF-F643-4D8D-A095-866480211197}" type="pres">
      <dgm:prSet presAssocID="{B1DFD2E5-1DFD-4046-A791-975D5F001AF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719075D-D8F7-4556-BA9D-38AA9FB5345C}" type="pres">
      <dgm:prSet presAssocID="{F288CB2F-CE6F-480E-BB71-A49982E1F97D}" presName="hierRoot1" presStyleCnt="0">
        <dgm:presLayoutVars>
          <dgm:hierBranch val="init"/>
        </dgm:presLayoutVars>
      </dgm:prSet>
      <dgm:spPr/>
    </dgm:pt>
    <dgm:pt modelId="{135A85A1-DF8F-45B2-ABD0-51E5271B7C67}" type="pres">
      <dgm:prSet presAssocID="{F288CB2F-CE6F-480E-BB71-A49982E1F97D}" presName="rootComposite1" presStyleCnt="0"/>
      <dgm:spPr/>
    </dgm:pt>
    <dgm:pt modelId="{65D4AF8A-E663-41C6-99F8-097A1C6CE8C6}" type="pres">
      <dgm:prSet presAssocID="{F288CB2F-CE6F-480E-BB71-A49982E1F97D}" presName="rootText1" presStyleLbl="node0" presStyleIdx="0" presStyleCnt="1">
        <dgm:presLayoutVars>
          <dgm:chPref val="3"/>
        </dgm:presLayoutVars>
      </dgm:prSet>
      <dgm:spPr/>
    </dgm:pt>
    <dgm:pt modelId="{1BEEF967-9B5E-4C55-A452-404099AE56D2}" type="pres">
      <dgm:prSet presAssocID="{F288CB2F-CE6F-480E-BB71-A49982E1F97D}" presName="rootConnector1" presStyleLbl="node1" presStyleIdx="0" presStyleCnt="0"/>
      <dgm:spPr/>
    </dgm:pt>
    <dgm:pt modelId="{80FF64FF-FC12-4645-B8B9-35CA7DF02136}" type="pres">
      <dgm:prSet presAssocID="{F288CB2F-CE6F-480E-BB71-A49982E1F97D}" presName="hierChild2" presStyleCnt="0"/>
      <dgm:spPr/>
    </dgm:pt>
    <dgm:pt modelId="{3AB973C7-6B28-45F7-A1D4-51B057251A00}" type="pres">
      <dgm:prSet presAssocID="{EDE9869E-73DF-4A12-BDA3-87B715A51E29}" presName="Name37" presStyleLbl="parChTrans1D2" presStyleIdx="0" presStyleCnt="3"/>
      <dgm:spPr/>
    </dgm:pt>
    <dgm:pt modelId="{45E5CC16-FDF9-4977-ACDF-47A05B7ED480}" type="pres">
      <dgm:prSet presAssocID="{B8D3E6F7-DC58-45C5-A6A5-CF030B4B9DE7}" presName="hierRoot2" presStyleCnt="0">
        <dgm:presLayoutVars>
          <dgm:hierBranch val="init"/>
        </dgm:presLayoutVars>
      </dgm:prSet>
      <dgm:spPr/>
    </dgm:pt>
    <dgm:pt modelId="{62290D8A-ED5A-4094-A41B-DAEFFC7CFA1C}" type="pres">
      <dgm:prSet presAssocID="{B8D3E6F7-DC58-45C5-A6A5-CF030B4B9DE7}" presName="rootComposite" presStyleCnt="0"/>
      <dgm:spPr/>
    </dgm:pt>
    <dgm:pt modelId="{B022838D-F959-4E0A-A5A0-F39E24CE96F9}" type="pres">
      <dgm:prSet presAssocID="{B8D3E6F7-DC58-45C5-A6A5-CF030B4B9DE7}" presName="rootText" presStyleLbl="node2" presStyleIdx="0" presStyleCnt="3">
        <dgm:presLayoutVars>
          <dgm:chPref val="3"/>
        </dgm:presLayoutVars>
      </dgm:prSet>
      <dgm:spPr/>
    </dgm:pt>
    <dgm:pt modelId="{D58930CF-4960-46AA-A715-83B59F646B86}" type="pres">
      <dgm:prSet presAssocID="{B8D3E6F7-DC58-45C5-A6A5-CF030B4B9DE7}" presName="rootConnector" presStyleLbl="node2" presStyleIdx="0" presStyleCnt="3"/>
      <dgm:spPr/>
    </dgm:pt>
    <dgm:pt modelId="{0799364F-2AFB-48A4-B864-3A62E1B59B43}" type="pres">
      <dgm:prSet presAssocID="{B8D3E6F7-DC58-45C5-A6A5-CF030B4B9DE7}" presName="hierChild4" presStyleCnt="0"/>
      <dgm:spPr/>
    </dgm:pt>
    <dgm:pt modelId="{F6B98CA1-12FF-4F16-BBE9-07886216DB68}" type="pres">
      <dgm:prSet presAssocID="{54F1E670-D175-4797-8555-7F20FCFBF96B}" presName="Name37" presStyleLbl="parChTrans1D3" presStyleIdx="0" presStyleCnt="10"/>
      <dgm:spPr/>
    </dgm:pt>
    <dgm:pt modelId="{029386E1-F860-4D2F-85C8-35D98FB3AC45}" type="pres">
      <dgm:prSet presAssocID="{1E4EA1A2-C696-470E-8652-BE390493EAEA}" presName="hierRoot2" presStyleCnt="0">
        <dgm:presLayoutVars>
          <dgm:hierBranch val="init"/>
        </dgm:presLayoutVars>
      </dgm:prSet>
      <dgm:spPr/>
    </dgm:pt>
    <dgm:pt modelId="{B901D9F6-59BA-43AF-B04F-95496ECD9B3E}" type="pres">
      <dgm:prSet presAssocID="{1E4EA1A2-C696-470E-8652-BE390493EAEA}" presName="rootComposite" presStyleCnt="0"/>
      <dgm:spPr/>
    </dgm:pt>
    <dgm:pt modelId="{DF0B5053-5556-4462-85B7-6442B739DD4A}" type="pres">
      <dgm:prSet presAssocID="{1E4EA1A2-C696-470E-8652-BE390493EAEA}" presName="rootText" presStyleLbl="node3" presStyleIdx="0" presStyleCnt="10">
        <dgm:presLayoutVars>
          <dgm:chPref val="3"/>
        </dgm:presLayoutVars>
      </dgm:prSet>
      <dgm:spPr/>
    </dgm:pt>
    <dgm:pt modelId="{05CECF88-5D0D-41DB-81E8-A78B98A01921}" type="pres">
      <dgm:prSet presAssocID="{1E4EA1A2-C696-470E-8652-BE390493EAEA}" presName="rootConnector" presStyleLbl="node3" presStyleIdx="0" presStyleCnt="10"/>
      <dgm:spPr/>
    </dgm:pt>
    <dgm:pt modelId="{7A34CB9D-FD0C-4D13-AAA0-AE5FFDD61F87}" type="pres">
      <dgm:prSet presAssocID="{1E4EA1A2-C696-470E-8652-BE390493EAEA}" presName="hierChild4" presStyleCnt="0"/>
      <dgm:spPr/>
    </dgm:pt>
    <dgm:pt modelId="{2F9A2248-BA28-4363-AE4D-17083F65AE4E}" type="pres">
      <dgm:prSet presAssocID="{38ECB0AA-8A28-411B-A105-BD2F0BA084FA}" presName="Name37" presStyleLbl="parChTrans1D4" presStyleIdx="0" presStyleCnt="5"/>
      <dgm:spPr/>
    </dgm:pt>
    <dgm:pt modelId="{BD73D47F-2C3C-4287-B25D-F5CFD132740F}" type="pres">
      <dgm:prSet presAssocID="{8F278784-C67F-4109-B871-96620675F475}" presName="hierRoot2" presStyleCnt="0">
        <dgm:presLayoutVars>
          <dgm:hierBranch val="init"/>
        </dgm:presLayoutVars>
      </dgm:prSet>
      <dgm:spPr/>
    </dgm:pt>
    <dgm:pt modelId="{F2CD7CAC-5D1A-44F8-B424-FBB0D634B489}" type="pres">
      <dgm:prSet presAssocID="{8F278784-C67F-4109-B871-96620675F475}" presName="rootComposite" presStyleCnt="0"/>
      <dgm:spPr/>
    </dgm:pt>
    <dgm:pt modelId="{4FE4EF33-3017-4D10-8A73-48539ED7A549}" type="pres">
      <dgm:prSet presAssocID="{8F278784-C67F-4109-B871-96620675F475}" presName="rootText" presStyleLbl="node4" presStyleIdx="0" presStyleCnt="2">
        <dgm:presLayoutVars>
          <dgm:chPref val="3"/>
        </dgm:presLayoutVars>
      </dgm:prSet>
      <dgm:spPr/>
    </dgm:pt>
    <dgm:pt modelId="{AC9F95FB-F42F-4965-BB5A-4228B7D7D70D}" type="pres">
      <dgm:prSet presAssocID="{8F278784-C67F-4109-B871-96620675F475}" presName="rootConnector" presStyleLbl="node4" presStyleIdx="0" presStyleCnt="2"/>
      <dgm:spPr/>
    </dgm:pt>
    <dgm:pt modelId="{762ED17D-772E-491D-A73D-DEE6512BAB2D}" type="pres">
      <dgm:prSet presAssocID="{8F278784-C67F-4109-B871-96620675F475}" presName="hierChild4" presStyleCnt="0"/>
      <dgm:spPr/>
    </dgm:pt>
    <dgm:pt modelId="{78E632D9-7610-4A3B-83CA-E6226A184B1E}" type="pres">
      <dgm:prSet presAssocID="{8F278784-C67F-4109-B871-96620675F475}" presName="hierChild5" presStyleCnt="0"/>
      <dgm:spPr/>
    </dgm:pt>
    <dgm:pt modelId="{AA4A067B-4C54-4633-B5C4-0A7DE99305A6}" type="pres">
      <dgm:prSet presAssocID="{1E4EA1A2-C696-470E-8652-BE390493EAEA}" presName="hierChild5" presStyleCnt="0"/>
      <dgm:spPr/>
    </dgm:pt>
    <dgm:pt modelId="{5714FD42-7F5F-478A-9DA0-9BEFCC452588}" type="pres">
      <dgm:prSet presAssocID="{751483EC-C85F-465F-B179-3EB2A965B579}" presName="Name111" presStyleLbl="parChTrans1D4" presStyleIdx="1" presStyleCnt="5"/>
      <dgm:spPr/>
    </dgm:pt>
    <dgm:pt modelId="{FC2B012B-2ADD-4BB6-BD99-1D8E51D2EE7A}" type="pres">
      <dgm:prSet presAssocID="{4CAEC233-D074-4759-889E-38497E1C9CCF}" presName="hierRoot3" presStyleCnt="0">
        <dgm:presLayoutVars>
          <dgm:hierBranch val="init"/>
        </dgm:presLayoutVars>
      </dgm:prSet>
      <dgm:spPr/>
    </dgm:pt>
    <dgm:pt modelId="{816425C4-D39F-4664-A64A-3D22A0736B0C}" type="pres">
      <dgm:prSet presAssocID="{4CAEC233-D074-4759-889E-38497E1C9CCF}" presName="rootComposite3" presStyleCnt="0"/>
      <dgm:spPr/>
    </dgm:pt>
    <dgm:pt modelId="{87AB7FF3-7955-4C28-997C-D9C92835506A}" type="pres">
      <dgm:prSet presAssocID="{4CAEC233-D074-4759-889E-38497E1C9CCF}" presName="rootText3" presStyleLbl="asst3" presStyleIdx="0" presStyleCnt="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F4EE6AA5-CABD-4A35-9417-DE9410021530}" type="pres">
      <dgm:prSet presAssocID="{4CAEC233-D074-4759-889E-38497E1C9CCF}" presName="rootConnector3" presStyleLbl="asst3" presStyleIdx="0" presStyleCnt="3"/>
      <dgm:spPr/>
    </dgm:pt>
    <dgm:pt modelId="{99721016-CF18-44BB-9781-281015F24D51}" type="pres">
      <dgm:prSet presAssocID="{4CAEC233-D074-4759-889E-38497E1C9CCF}" presName="hierChild6" presStyleCnt="0"/>
      <dgm:spPr/>
    </dgm:pt>
    <dgm:pt modelId="{E3768AC6-2337-48B9-A20A-D0678791BE19}" type="pres">
      <dgm:prSet presAssocID="{4CAEC233-D074-4759-889E-38497E1C9CCF}" presName="hierChild7" presStyleCnt="0"/>
      <dgm:spPr/>
    </dgm:pt>
    <dgm:pt modelId="{1965DA6A-C978-4820-8095-0741EF39660B}" type="pres">
      <dgm:prSet presAssocID="{74A5FACE-F8D3-4227-B693-229CED023F3E}" presName="Name37" presStyleLbl="parChTrans1D3" presStyleIdx="1" presStyleCnt="10"/>
      <dgm:spPr/>
    </dgm:pt>
    <dgm:pt modelId="{32FE0DDE-9DEC-4AEF-BE53-EA220CBC0B32}" type="pres">
      <dgm:prSet presAssocID="{1BC9F2E7-5473-4A74-A5E7-24364A146E86}" presName="hierRoot2" presStyleCnt="0">
        <dgm:presLayoutVars>
          <dgm:hierBranch val="init"/>
        </dgm:presLayoutVars>
      </dgm:prSet>
      <dgm:spPr/>
    </dgm:pt>
    <dgm:pt modelId="{F58F1A02-166A-45B3-A21D-041695717900}" type="pres">
      <dgm:prSet presAssocID="{1BC9F2E7-5473-4A74-A5E7-24364A146E86}" presName="rootComposite" presStyleCnt="0"/>
      <dgm:spPr/>
    </dgm:pt>
    <dgm:pt modelId="{61D3ECA4-6194-4EE0-8331-1F62369C0236}" type="pres">
      <dgm:prSet presAssocID="{1BC9F2E7-5473-4A74-A5E7-24364A146E86}" presName="rootText" presStyleLbl="node3" presStyleIdx="1" presStyleCnt="10">
        <dgm:presLayoutVars>
          <dgm:chPref val="3"/>
        </dgm:presLayoutVars>
      </dgm:prSet>
      <dgm:spPr/>
    </dgm:pt>
    <dgm:pt modelId="{CA36BA8F-2BFB-4642-A666-0EF9A0FE5601}" type="pres">
      <dgm:prSet presAssocID="{1BC9F2E7-5473-4A74-A5E7-24364A146E86}" presName="rootConnector" presStyleLbl="node3" presStyleIdx="1" presStyleCnt="10"/>
      <dgm:spPr/>
    </dgm:pt>
    <dgm:pt modelId="{C6CC0E03-78C2-4D48-BA24-D42DF5384383}" type="pres">
      <dgm:prSet presAssocID="{1BC9F2E7-5473-4A74-A5E7-24364A146E86}" presName="hierChild4" presStyleCnt="0"/>
      <dgm:spPr/>
    </dgm:pt>
    <dgm:pt modelId="{44392AA9-E769-40B3-A427-77DFA846C042}" type="pres">
      <dgm:prSet presAssocID="{1BC9F2E7-5473-4A74-A5E7-24364A146E86}" presName="hierChild5" presStyleCnt="0"/>
      <dgm:spPr/>
    </dgm:pt>
    <dgm:pt modelId="{0E04242F-2CF2-44E9-9929-F5D3765DF80F}" type="pres">
      <dgm:prSet presAssocID="{049FB415-B8AC-44BA-A6C0-D6AB585DB6C5}" presName="Name111" presStyleLbl="parChTrans1D4" presStyleIdx="2" presStyleCnt="5"/>
      <dgm:spPr/>
    </dgm:pt>
    <dgm:pt modelId="{03FBC2EF-289C-438C-AD1B-03C5CEC0AAD2}" type="pres">
      <dgm:prSet presAssocID="{1DD4C2E3-EFC0-4231-A919-60231F5EC407}" presName="hierRoot3" presStyleCnt="0">
        <dgm:presLayoutVars>
          <dgm:hierBranch val="init"/>
        </dgm:presLayoutVars>
      </dgm:prSet>
      <dgm:spPr/>
    </dgm:pt>
    <dgm:pt modelId="{6EA2B9A6-1BB0-4B48-996C-2DDFD9B75FCB}" type="pres">
      <dgm:prSet presAssocID="{1DD4C2E3-EFC0-4231-A919-60231F5EC407}" presName="rootComposite3" presStyleCnt="0"/>
      <dgm:spPr/>
    </dgm:pt>
    <dgm:pt modelId="{10292610-1B53-4CCC-A051-114540061C91}" type="pres">
      <dgm:prSet presAssocID="{1DD4C2E3-EFC0-4231-A919-60231F5EC407}" presName="rootText3" presStyleLbl="asst3" presStyleIdx="1" presStyleCnt="3">
        <dgm:presLayoutVars>
          <dgm:chPref val="3"/>
        </dgm:presLayoutVars>
      </dgm:prSet>
      <dgm:spPr/>
    </dgm:pt>
    <dgm:pt modelId="{5832B50C-108F-4272-880D-E6BB56F2254F}" type="pres">
      <dgm:prSet presAssocID="{1DD4C2E3-EFC0-4231-A919-60231F5EC407}" presName="rootConnector3" presStyleLbl="asst3" presStyleIdx="1" presStyleCnt="3"/>
      <dgm:spPr/>
    </dgm:pt>
    <dgm:pt modelId="{4601D8B7-4F11-475B-9D48-08588FCB503B}" type="pres">
      <dgm:prSet presAssocID="{1DD4C2E3-EFC0-4231-A919-60231F5EC407}" presName="hierChild6" presStyleCnt="0"/>
      <dgm:spPr/>
    </dgm:pt>
    <dgm:pt modelId="{9FEA6884-4D4D-4213-961C-F2F88A757391}" type="pres">
      <dgm:prSet presAssocID="{E41A4CFC-4006-4D3F-BC3B-0F81A39A72EC}" presName="Name37" presStyleLbl="parChTrans1D4" presStyleIdx="3" presStyleCnt="5"/>
      <dgm:spPr/>
    </dgm:pt>
    <dgm:pt modelId="{1E0081D6-8A7D-4050-94F2-66F6E51559B6}" type="pres">
      <dgm:prSet presAssocID="{E1DE4030-F1AF-4252-A8D8-B4E307529E85}" presName="hierRoot2" presStyleCnt="0">
        <dgm:presLayoutVars>
          <dgm:hierBranch val="init"/>
        </dgm:presLayoutVars>
      </dgm:prSet>
      <dgm:spPr/>
    </dgm:pt>
    <dgm:pt modelId="{DCBEAC65-3319-4E9A-B83A-97995E5FEF1F}" type="pres">
      <dgm:prSet presAssocID="{E1DE4030-F1AF-4252-A8D8-B4E307529E85}" presName="rootComposite" presStyleCnt="0"/>
      <dgm:spPr/>
    </dgm:pt>
    <dgm:pt modelId="{E0854282-E78B-4A62-9A58-CCB751376A59}" type="pres">
      <dgm:prSet presAssocID="{E1DE4030-F1AF-4252-A8D8-B4E307529E85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17E72D17-E9A9-4A6D-8083-B86611FF83B9}" type="pres">
      <dgm:prSet presAssocID="{E1DE4030-F1AF-4252-A8D8-B4E307529E85}" presName="rootConnector" presStyleLbl="node4" presStyleIdx="1" presStyleCnt="2"/>
      <dgm:spPr/>
    </dgm:pt>
    <dgm:pt modelId="{3CAA007E-3192-4C60-887F-F1F6B5EBEF85}" type="pres">
      <dgm:prSet presAssocID="{E1DE4030-F1AF-4252-A8D8-B4E307529E85}" presName="hierChild4" presStyleCnt="0"/>
      <dgm:spPr/>
    </dgm:pt>
    <dgm:pt modelId="{5C016572-2A57-410C-B1CC-5EB5F0F63537}" type="pres">
      <dgm:prSet presAssocID="{E1DE4030-F1AF-4252-A8D8-B4E307529E85}" presName="hierChild5" presStyleCnt="0"/>
      <dgm:spPr/>
    </dgm:pt>
    <dgm:pt modelId="{BEA69C65-C100-4C8E-A8E7-8E2ADDB9EBE9}" type="pres">
      <dgm:prSet presAssocID="{1DD4C2E3-EFC0-4231-A919-60231F5EC407}" presName="hierChild7" presStyleCnt="0"/>
      <dgm:spPr/>
    </dgm:pt>
    <dgm:pt modelId="{D645203C-EA98-43B3-9DEF-E3E4A865C7E1}" type="pres">
      <dgm:prSet presAssocID="{7C3E442A-3C61-4659-B267-74AD2B063677}" presName="Name37" presStyleLbl="parChTrans1D3" presStyleIdx="2" presStyleCnt="10"/>
      <dgm:spPr/>
    </dgm:pt>
    <dgm:pt modelId="{083DD6BF-3E72-46A9-8C34-6FD1E7EEDD8E}" type="pres">
      <dgm:prSet presAssocID="{51ABB05C-2F9A-4E0B-A7FB-CED8B44D8595}" presName="hierRoot2" presStyleCnt="0">
        <dgm:presLayoutVars>
          <dgm:hierBranch val="init"/>
        </dgm:presLayoutVars>
      </dgm:prSet>
      <dgm:spPr/>
    </dgm:pt>
    <dgm:pt modelId="{1F50FAF7-E681-4072-B3BF-56DBFBC55544}" type="pres">
      <dgm:prSet presAssocID="{51ABB05C-2F9A-4E0B-A7FB-CED8B44D8595}" presName="rootComposite" presStyleCnt="0"/>
      <dgm:spPr/>
    </dgm:pt>
    <dgm:pt modelId="{118BAFBE-EB68-4A1D-A3E0-A48E3316A0B4}" type="pres">
      <dgm:prSet presAssocID="{51ABB05C-2F9A-4E0B-A7FB-CED8B44D8595}" presName="rootText" presStyleLbl="node3" presStyleIdx="2" presStyleCnt="10">
        <dgm:presLayoutVars>
          <dgm:chPref val="3"/>
        </dgm:presLayoutVars>
      </dgm:prSet>
      <dgm:spPr/>
    </dgm:pt>
    <dgm:pt modelId="{E94C62CE-5E1D-4350-8A4C-109D0A8F0F77}" type="pres">
      <dgm:prSet presAssocID="{51ABB05C-2F9A-4E0B-A7FB-CED8B44D8595}" presName="rootConnector" presStyleLbl="node3" presStyleIdx="2" presStyleCnt="10"/>
      <dgm:spPr/>
    </dgm:pt>
    <dgm:pt modelId="{F9C95FC2-FADA-4723-98A1-317F7EC9D979}" type="pres">
      <dgm:prSet presAssocID="{51ABB05C-2F9A-4E0B-A7FB-CED8B44D8595}" presName="hierChild4" presStyleCnt="0"/>
      <dgm:spPr/>
    </dgm:pt>
    <dgm:pt modelId="{D6FC90AD-BA10-4C1D-9361-4DB2714A100D}" type="pres">
      <dgm:prSet presAssocID="{51ABB05C-2F9A-4E0B-A7FB-CED8B44D8595}" presName="hierChild5" presStyleCnt="0"/>
      <dgm:spPr/>
    </dgm:pt>
    <dgm:pt modelId="{319C05BA-F9E5-4DF8-8CB6-553F30B23B81}" type="pres">
      <dgm:prSet presAssocID="{2F504AA6-C32E-4C44-B0DE-B2F45A2B5E7F}" presName="Name111" presStyleLbl="parChTrans1D4" presStyleIdx="4" presStyleCnt="5"/>
      <dgm:spPr/>
    </dgm:pt>
    <dgm:pt modelId="{A7599595-7EBD-457D-872E-EF85750A9075}" type="pres">
      <dgm:prSet presAssocID="{6FE0C19A-B79A-4A3D-8168-F83047452117}" presName="hierRoot3" presStyleCnt="0">
        <dgm:presLayoutVars>
          <dgm:hierBranch val="init"/>
        </dgm:presLayoutVars>
      </dgm:prSet>
      <dgm:spPr/>
    </dgm:pt>
    <dgm:pt modelId="{0F76CE54-35EE-4975-96EC-CAFEA5340401}" type="pres">
      <dgm:prSet presAssocID="{6FE0C19A-B79A-4A3D-8168-F83047452117}" presName="rootComposite3" presStyleCnt="0"/>
      <dgm:spPr/>
    </dgm:pt>
    <dgm:pt modelId="{A479D034-7E15-463E-BE8E-94A14061C201}" type="pres">
      <dgm:prSet presAssocID="{6FE0C19A-B79A-4A3D-8168-F83047452117}" presName="rootText3" presStyleLbl="asst3" presStyleIdx="2" presStyleCnt="3">
        <dgm:presLayoutVars>
          <dgm:chPref val="3"/>
        </dgm:presLayoutVars>
      </dgm:prSet>
      <dgm:spPr/>
    </dgm:pt>
    <dgm:pt modelId="{5637FB07-DB3E-47C0-9053-2CCE2B3DEAE1}" type="pres">
      <dgm:prSet presAssocID="{6FE0C19A-B79A-4A3D-8168-F83047452117}" presName="rootConnector3" presStyleLbl="asst3" presStyleIdx="2" presStyleCnt="3"/>
      <dgm:spPr/>
    </dgm:pt>
    <dgm:pt modelId="{087C36BC-8AF9-4B73-98F6-25EB1214D485}" type="pres">
      <dgm:prSet presAssocID="{6FE0C19A-B79A-4A3D-8168-F83047452117}" presName="hierChild6" presStyleCnt="0"/>
      <dgm:spPr/>
    </dgm:pt>
    <dgm:pt modelId="{1BBBB96D-5BDF-46F3-B44F-38CBC1132005}" type="pres">
      <dgm:prSet presAssocID="{6FE0C19A-B79A-4A3D-8168-F83047452117}" presName="hierChild7" presStyleCnt="0"/>
      <dgm:spPr/>
    </dgm:pt>
    <dgm:pt modelId="{EDCD0807-FF5E-4E65-BF06-DC6AD854D782}" type="pres">
      <dgm:prSet presAssocID="{B8D3E6F7-DC58-45C5-A6A5-CF030B4B9DE7}" presName="hierChild5" presStyleCnt="0"/>
      <dgm:spPr/>
    </dgm:pt>
    <dgm:pt modelId="{59AC3337-BE68-4AE6-B4A3-E30AE17F047E}" type="pres">
      <dgm:prSet presAssocID="{126FF8F7-5F93-4DE7-B46E-6B56EE3EEFCD}" presName="Name37" presStyleLbl="parChTrans1D2" presStyleIdx="1" presStyleCnt="3"/>
      <dgm:spPr/>
    </dgm:pt>
    <dgm:pt modelId="{AE1B647E-F640-4FAF-B88E-1279C6B14F3B}" type="pres">
      <dgm:prSet presAssocID="{7DAC969B-A905-4025-A3BE-5436EA8C7B3C}" presName="hierRoot2" presStyleCnt="0">
        <dgm:presLayoutVars>
          <dgm:hierBranch val="init"/>
        </dgm:presLayoutVars>
      </dgm:prSet>
      <dgm:spPr/>
    </dgm:pt>
    <dgm:pt modelId="{9CC527DB-471D-434D-8389-5D75016637B7}" type="pres">
      <dgm:prSet presAssocID="{7DAC969B-A905-4025-A3BE-5436EA8C7B3C}" presName="rootComposite" presStyleCnt="0"/>
      <dgm:spPr/>
    </dgm:pt>
    <dgm:pt modelId="{CAB85F77-C60D-4923-9A9E-EE94EE6B29AF}" type="pres">
      <dgm:prSet presAssocID="{7DAC969B-A905-4025-A3BE-5436EA8C7B3C}" presName="rootText" presStyleLbl="node2" presStyleIdx="1" presStyleCnt="3">
        <dgm:presLayoutVars>
          <dgm:chPref val="3"/>
        </dgm:presLayoutVars>
      </dgm:prSet>
      <dgm:spPr/>
    </dgm:pt>
    <dgm:pt modelId="{611B500D-72CC-4CF1-A5F1-DF185DBC9DFE}" type="pres">
      <dgm:prSet presAssocID="{7DAC969B-A905-4025-A3BE-5436EA8C7B3C}" presName="rootConnector" presStyleLbl="node2" presStyleIdx="1" presStyleCnt="3"/>
      <dgm:spPr/>
    </dgm:pt>
    <dgm:pt modelId="{D90F5A31-60F5-4CE6-8C2F-CE4785317134}" type="pres">
      <dgm:prSet presAssocID="{7DAC969B-A905-4025-A3BE-5436EA8C7B3C}" presName="hierChild4" presStyleCnt="0"/>
      <dgm:spPr/>
    </dgm:pt>
    <dgm:pt modelId="{E25921F2-2907-418D-95BA-609914DE49E2}" type="pres">
      <dgm:prSet presAssocID="{23DCC29D-7653-4588-A41B-D9EB97D57178}" presName="Name37" presStyleLbl="parChTrans1D3" presStyleIdx="3" presStyleCnt="10"/>
      <dgm:spPr/>
    </dgm:pt>
    <dgm:pt modelId="{EAF64F0B-7763-4941-A994-74CC28BCEB53}" type="pres">
      <dgm:prSet presAssocID="{95FA3993-4AE9-466D-BAF1-41A453196128}" presName="hierRoot2" presStyleCnt="0">
        <dgm:presLayoutVars>
          <dgm:hierBranch val="init"/>
        </dgm:presLayoutVars>
      </dgm:prSet>
      <dgm:spPr/>
    </dgm:pt>
    <dgm:pt modelId="{8A92D606-F8DC-4475-A2B1-014B7CF69DB2}" type="pres">
      <dgm:prSet presAssocID="{95FA3993-4AE9-466D-BAF1-41A453196128}" presName="rootComposite" presStyleCnt="0"/>
      <dgm:spPr/>
    </dgm:pt>
    <dgm:pt modelId="{280379AD-3F48-4C57-9C9A-4F224F73DC4B}" type="pres">
      <dgm:prSet presAssocID="{95FA3993-4AE9-466D-BAF1-41A453196128}" presName="rootText" presStyleLbl="node3" presStyleIdx="3" presStyleCnt="10">
        <dgm:presLayoutVars>
          <dgm:chPref val="3"/>
        </dgm:presLayoutVars>
      </dgm:prSet>
      <dgm:spPr/>
    </dgm:pt>
    <dgm:pt modelId="{D9DA1AC4-5D68-475F-8C66-599F49D9DD66}" type="pres">
      <dgm:prSet presAssocID="{95FA3993-4AE9-466D-BAF1-41A453196128}" presName="rootConnector" presStyleLbl="node3" presStyleIdx="3" presStyleCnt="10"/>
      <dgm:spPr/>
    </dgm:pt>
    <dgm:pt modelId="{E3F148AE-D252-42E9-9AB5-6BA9CA30D301}" type="pres">
      <dgm:prSet presAssocID="{95FA3993-4AE9-466D-BAF1-41A453196128}" presName="hierChild4" presStyleCnt="0"/>
      <dgm:spPr/>
    </dgm:pt>
    <dgm:pt modelId="{08B8AA18-C993-451E-816B-F57852404ED0}" type="pres">
      <dgm:prSet presAssocID="{95FA3993-4AE9-466D-BAF1-41A453196128}" presName="hierChild5" presStyleCnt="0"/>
      <dgm:spPr/>
    </dgm:pt>
    <dgm:pt modelId="{41154E58-F3AF-4E3D-A858-3544DBE579F6}" type="pres">
      <dgm:prSet presAssocID="{99AACCA3-F81B-485F-B7E3-E9725037AE41}" presName="Name37" presStyleLbl="parChTrans1D3" presStyleIdx="4" presStyleCnt="10"/>
      <dgm:spPr/>
    </dgm:pt>
    <dgm:pt modelId="{CECB47C7-0922-4355-8B78-6FAD3F8D09B1}" type="pres">
      <dgm:prSet presAssocID="{AB1D82CF-02E2-42BB-AEBC-533FA7E4882A}" presName="hierRoot2" presStyleCnt="0">
        <dgm:presLayoutVars>
          <dgm:hierBranch val="init"/>
        </dgm:presLayoutVars>
      </dgm:prSet>
      <dgm:spPr/>
    </dgm:pt>
    <dgm:pt modelId="{EE809020-C2DB-49A7-A174-EE9BC3967060}" type="pres">
      <dgm:prSet presAssocID="{AB1D82CF-02E2-42BB-AEBC-533FA7E4882A}" presName="rootComposite" presStyleCnt="0"/>
      <dgm:spPr/>
    </dgm:pt>
    <dgm:pt modelId="{74D77C92-676E-40B1-B5C0-EC51EF3E8D80}" type="pres">
      <dgm:prSet presAssocID="{AB1D82CF-02E2-42BB-AEBC-533FA7E4882A}" presName="rootText" presStyleLbl="node3" presStyleIdx="4" presStyleCnt="10">
        <dgm:presLayoutVars>
          <dgm:chPref val="3"/>
        </dgm:presLayoutVars>
      </dgm:prSet>
      <dgm:spPr/>
    </dgm:pt>
    <dgm:pt modelId="{F9356D83-5D14-428C-BD2D-FC864A311638}" type="pres">
      <dgm:prSet presAssocID="{AB1D82CF-02E2-42BB-AEBC-533FA7E4882A}" presName="rootConnector" presStyleLbl="node3" presStyleIdx="4" presStyleCnt="10"/>
      <dgm:spPr/>
    </dgm:pt>
    <dgm:pt modelId="{0304F26A-D77C-4AD3-9421-B5F8D3F700A9}" type="pres">
      <dgm:prSet presAssocID="{AB1D82CF-02E2-42BB-AEBC-533FA7E4882A}" presName="hierChild4" presStyleCnt="0"/>
      <dgm:spPr/>
    </dgm:pt>
    <dgm:pt modelId="{9B6F908F-2505-4A6A-BD44-6CA705060224}" type="pres">
      <dgm:prSet presAssocID="{AB1D82CF-02E2-42BB-AEBC-533FA7E4882A}" presName="hierChild5" presStyleCnt="0"/>
      <dgm:spPr/>
    </dgm:pt>
    <dgm:pt modelId="{6EF83C92-7AB0-4EE4-800A-6A0B603D7439}" type="pres">
      <dgm:prSet presAssocID="{9E7A3DDD-95CC-4743-89FD-99D550018538}" presName="Name37" presStyleLbl="parChTrans1D3" presStyleIdx="5" presStyleCnt="10"/>
      <dgm:spPr/>
    </dgm:pt>
    <dgm:pt modelId="{2287880B-BD50-4CEA-AED3-0F8AB9596557}" type="pres">
      <dgm:prSet presAssocID="{0F09EBE6-55B2-4D04-BD18-EDF19FA5840D}" presName="hierRoot2" presStyleCnt="0">
        <dgm:presLayoutVars>
          <dgm:hierBranch val="init"/>
        </dgm:presLayoutVars>
      </dgm:prSet>
      <dgm:spPr/>
    </dgm:pt>
    <dgm:pt modelId="{5D0FF1C8-328E-476C-A76D-7095D7129516}" type="pres">
      <dgm:prSet presAssocID="{0F09EBE6-55B2-4D04-BD18-EDF19FA5840D}" presName="rootComposite" presStyleCnt="0"/>
      <dgm:spPr/>
    </dgm:pt>
    <dgm:pt modelId="{6F0C9B0A-969C-4339-812F-2F075C3533F8}" type="pres">
      <dgm:prSet presAssocID="{0F09EBE6-55B2-4D04-BD18-EDF19FA5840D}" presName="rootText" presStyleLbl="node3" presStyleIdx="5" presStyleCnt="10">
        <dgm:presLayoutVars>
          <dgm:chPref val="3"/>
        </dgm:presLayoutVars>
      </dgm:prSet>
      <dgm:spPr/>
    </dgm:pt>
    <dgm:pt modelId="{4BCD679D-013A-4EF5-A36F-F3DBEB7C41CD}" type="pres">
      <dgm:prSet presAssocID="{0F09EBE6-55B2-4D04-BD18-EDF19FA5840D}" presName="rootConnector" presStyleLbl="node3" presStyleIdx="5" presStyleCnt="10"/>
      <dgm:spPr/>
    </dgm:pt>
    <dgm:pt modelId="{05175173-D2BD-4C54-B3F7-8ED2886E9848}" type="pres">
      <dgm:prSet presAssocID="{0F09EBE6-55B2-4D04-BD18-EDF19FA5840D}" presName="hierChild4" presStyleCnt="0"/>
      <dgm:spPr/>
    </dgm:pt>
    <dgm:pt modelId="{EDEA59B4-6FD5-45FF-8DF1-2AC8184DA05F}" type="pres">
      <dgm:prSet presAssocID="{0F09EBE6-55B2-4D04-BD18-EDF19FA5840D}" presName="hierChild5" presStyleCnt="0"/>
      <dgm:spPr/>
    </dgm:pt>
    <dgm:pt modelId="{278E507F-FC82-4E6C-B93D-CDF9A53822A8}" type="pres">
      <dgm:prSet presAssocID="{EB5E3A8F-C586-4B22-BDC0-9DE3228F1514}" presName="Name37" presStyleLbl="parChTrans1D3" presStyleIdx="6" presStyleCnt="10"/>
      <dgm:spPr/>
    </dgm:pt>
    <dgm:pt modelId="{2920CD70-2433-4D88-9D82-DDEA3B3EA90B}" type="pres">
      <dgm:prSet presAssocID="{2FA153D2-EEDA-4D4F-9864-51DD57AF0442}" presName="hierRoot2" presStyleCnt="0">
        <dgm:presLayoutVars>
          <dgm:hierBranch val="init"/>
        </dgm:presLayoutVars>
      </dgm:prSet>
      <dgm:spPr/>
    </dgm:pt>
    <dgm:pt modelId="{A7DDC873-B20C-4D00-9BBB-F682BDC0053B}" type="pres">
      <dgm:prSet presAssocID="{2FA153D2-EEDA-4D4F-9864-51DD57AF0442}" presName="rootComposite" presStyleCnt="0"/>
      <dgm:spPr/>
    </dgm:pt>
    <dgm:pt modelId="{D9A5A36B-AC41-4117-9304-81C30FC44023}" type="pres">
      <dgm:prSet presAssocID="{2FA153D2-EEDA-4D4F-9864-51DD57AF0442}" presName="rootText" presStyleLbl="node3" presStyleIdx="6" presStyleCnt="10">
        <dgm:presLayoutVars>
          <dgm:chPref val="3"/>
        </dgm:presLayoutVars>
      </dgm:prSet>
      <dgm:spPr/>
    </dgm:pt>
    <dgm:pt modelId="{3B55F735-ED00-43F5-B655-F7471D1D7F2A}" type="pres">
      <dgm:prSet presAssocID="{2FA153D2-EEDA-4D4F-9864-51DD57AF0442}" presName="rootConnector" presStyleLbl="node3" presStyleIdx="6" presStyleCnt="10"/>
      <dgm:spPr/>
    </dgm:pt>
    <dgm:pt modelId="{5C3DC2D5-0310-4860-B5FD-DEB10D2816C0}" type="pres">
      <dgm:prSet presAssocID="{2FA153D2-EEDA-4D4F-9864-51DD57AF0442}" presName="hierChild4" presStyleCnt="0"/>
      <dgm:spPr/>
    </dgm:pt>
    <dgm:pt modelId="{26908A0E-2FA9-4C26-9E17-5408CF7537B8}" type="pres">
      <dgm:prSet presAssocID="{2FA153D2-EEDA-4D4F-9864-51DD57AF0442}" presName="hierChild5" presStyleCnt="0"/>
      <dgm:spPr/>
    </dgm:pt>
    <dgm:pt modelId="{D316BE56-5A00-41BB-988E-BFD2BE980585}" type="pres">
      <dgm:prSet presAssocID="{7DAC969B-A905-4025-A3BE-5436EA8C7B3C}" presName="hierChild5" presStyleCnt="0"/>
      <dgm:spPr/>
    </dgm:pt>
    <dgm:pt modelId="{1E76458A-D58E-4322-A51B-96F8DBFAFB14}" type="pres">
      <dgm:prSet presAssocID="{25E64D96-C9C0-4081-81AB-132AB8A7AA69}" presName="Name37" presStyleLbl="parChTrans1D2" presStyleIdx="2" presStyleCnt="3"/>
      <dgm:spPr/>
    </dgm:pt>
    <dgm:pt modelId="{64D4B5CB-2E20-43B6-A7A7-B5295D0FB2C9}" type="pres">
      <dgm:prSet presAssocID="{A431C5C7-4E68-40D3-B626-EA65936C4BC8}" presName="hierRoot2" presStyleCnt="0">
        <dgm:presLayoutVars>
          <dgm:hierBranch val="init"/>
        </dgm:presLayoutVars>
      </dgm:prSet>
      <dgm:spPr/>
    </dgm:pt>
    <dgm:pt modelId="{1320E0D2-BDED-4A88-AC70-F86E3C5B9B75}" type="pres">
      <dgm:prSet presAssocID="{A431C5C7-4E68-40D3-B626-EA65936C4BC8}" presName="rootComposite" presStyleCnt="0"/>
      <dgm:spPr/>
    </dgm:pt>
    <dgm:pt modelId="{A6F13036-3E11-401D-8DF8-E3D06ABAF625}" type="pres">
      <dgm:prSet presAssocID="{A431C5C7-4E68-40D3-B626-EA65936C4BC8}" presName="rootText" presStyleLbl="node2" presStyleIdx="2" presStyleCnt="3">
        <dgm:presLayoutVars>
          <dgm:chPref val="3"/>
        </dgm:presLayoutVars>
      </dgm:prSet>
      <dgm:spPr/>
    </dgm:pt>
    <dgm:pt modelId="{C1157260-0276-4756-87DA-CCDAD33FA103}" type="pres">
      <dgm:prSet presAssocID="{A431C5C7-4E68-40D3-B626-EA65936C4BC8}" presName="rootConnector" presStyleLbl="node2" presStyleIdx="2" presStyleCnt="3"/>
      <dgm:spPr/>
    </dgm:pt>
    <dgm:pt modelId="{80F25F50-000A-4F8C-91CD-1443FD40131A}" type="pres">
      <dgm:prSet presAssocID="{A431C5C7-4E68-40D3-B626-EA65936C4BC8}" presName="hierChild4" presStyleCnt="0"/>
      <dgm:spPr/>
    </dgm:pt>
    <dgm:pt modelId="{2C33D420-CAAE-46D8-B848-2FC469F7F097}" type="pres">
      <dgm:prSet presAssocID="{E6E49375-6E98-4131-ACFE-9859A7A1AEBA}" presName="Name37" presStyleLbl="parChTrans1D3" presStyleIdx="7" presStyleCnt="10"/>
      <dgm:spPr/>
    </dgm:pt>
    <dgm:pt modelId="{55EEE7D7-A3C7-4D5A-9BBA-9AC459A992D1}" type="pres">
      <dgm:prSet presAssocID="{EDA44309-F506-4DC8-AE94-7BD7381CBBAC}" presName="hierRoot2" presStyleCnt="0">
        <dgm:presLayoutVars>
          <dgm:hierBranch val="init"/>
        </dgm:presLayoutVars>
      </dgm:prSet>
      <dgm:spPr/>
    </dgm:pt>
    <dgm:pt modelId="{AD4E854C-DFC3-4C1C-89AE-FDBC850E642C}" type="pres">
      <dgm:prSet presAssocID="{EDA44309-F506-4DC8-AE94-7BD7381CBBAC}" presName="rootComposite" presStyleCnt="0"/>
      <dgm:spPr/>
    </dgm:pt>
    <dgm:pt modelId="{A577D352-0EF8-4FA7-A164-B6F9901C69F5}" type="pres">
      <dgm:prSet presAssocID="{EDA44309-F506-4DC8-AE94-7BD7381CBBAC}" presName="rootText" presStyleLbl="node3" presStyleIdx="7" presStyleCnt="10">
        <dgm:presLayoutVars>
          <dgm:chPref val="3"/>
        </dgm:presLayoutVars>
      </dgm:prSet>
      <dgm:spPr/>
    </dgm:pt>
    <dgm:pt modelId="{96B3A9A0-1A35-45A5-A8E5-CC011888949D}" type="pres">
      <dgm:prSet presAssocID="{EDA44309-F506-4DC8-AE94-7BD7381CBBAC}" presName="rootConnector" presStyleLbl="node3" presStyleIdx="7" presStyleCnt="10"/>
      <dgm:spPr/>
    </dgm:pt>
    <dgm:pt modelId="{A700C950-AFD8-46B8-9234-51271442C8AA}" type="pres">
      <dgm:prSet presAssocID="{EDA44309-F506-4DC8-AE94-7BD7381CBBAC}" presName="hierChild4" presStyleCnt="0"/>
      <dgm:spPr/>
    </dgm:pt>
    <dgm:pt modelId="{65124AB0-FDAF-43E8-922A-64E2FBAB9CB7}" type="pres">
      <dgm:prSet presAssocID="{EDA44309-F506-4DC8-AE94-7BD7381CBBAC}" presName="hierChild5" presStyleCnt="0"/>
      <dgm:spPr/>
    </dgm:pt>
    <dgm:pt modelId="{3CB54E05-E6A2-430B-A64A-30136082C4CF}" type="pres">
      <dgm:prSet presAssocID="{64B2F2B4-3B06-4EB1-BFAA-8E16AFE3A3FD}" presName="Name37" presStyleLbl="parChTrans1D3" presStyleIdx="8" presStyleCnt="10"/>
      <dgm:spPr/>
    </dgm:pt>
    <dgm:pt modelId="{045BC50C-7609-43FA-A45B-62F23763CCDA}" type="pres">
      <dgm:prSet presAssocID="{A78CFEC3-F934-47F6-9150-3B465951F882}" presName="hierRoot2" presStyleCnt="0">
        <dgm:presLayoutVars>
          <dgm:hierBranch val="init"/>
        </dgm:presLayoutVars>
      </dgm:prSet>
      <dgm:spPr/>
    </dgm:pt>
    <dgm:pt modelId="{1DACCE23-2B5C-4E58-B7AF-51D056F979CC}" type="pres">
      <dgm:prSet presAssocID="{A78CFEC3-F934-47F6-9150-3B465951F882}" presName="rootComposite" presStyleCnt="0"/>
      <dgm:spPr/>
    </dgm:pt>
    <dgm:pt modelId="{DA194DC7-AD78-464E-ABC2-F5A7C623F305}" type="pres">
      <dgm:prSet presAssocID="{A78CFEC3-F934-47F6-9150-3B465951F882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9B80736C-BEA5-45FE-A083-9E9E3E362099}" type="pres">
      <dgm:prSet presAssocID="{A78CFEC3-F934-47F6-9150-3B465951F882}" presName="rootConnector" presStyleLbl="node3" presStyleIdx="8" presStyleCnt="10"/>
      <dgm:spPr/>
    </dgm:pt>
    <dgm:pt modelId="{9ADD2EB4-416B-4E04-8A0E-B8CB6786732E}" type="pres">
      <dgm:prSet presAssocID="{A78CFEC3-F934-47F6-9150-3B465951F882}" presName="hierChild4" presStyleCnt="0"/>
      <dgm:spPr/>
    </dgm:pt>
    <dgm:pt modelId="{83014008-BFB0-4924-96FA-AD805C9061E6}" type="pres">
      <dgm:prSet presAssocID="{A78CFEC3-F934-47F6-9150-3B465951F882}" presName="hierChild5" presStyleCnt="0"/>
      <dgm:spPr/>
    </dgm:pt>
    <dgm:pt modelId="{3685C467-AE40-49CC-8A99-1EA4BDA13505}" type="pres">
      <dgm:prSet presAssocID="{35A2B6A2-4B67-45F5-9870-435D99EBEECC}" presName="Name37" presStyleLbl="parChTrans1D3" presStyleIdx="9" presStyleCnt="10"/>
      <dgm:spPr/>
    </dgm:pt>
    <dgm:pt modelId="{92FD2DF4-B531-4B3A-A826-9E779CA98382}" type="pres">
      <dgm:prSet presAssocID="{F48F7CD0-112A-427D-A88F-60C39D82EBB4}" presName="hierRoot2" presStyleCnt="0">
        <dgm:presLayoutVars>
          <dgm:hierBranch val="init"/>
        </dgm:presLayoutVars>
      </dgm:prSet>
      <dgm:spPr/>
    </dgm:pt>
    <dgm:pt modelId="{2C88CD14-7927-4DE2-805D-FD3AF2CE70B3}" type="pres">
      <dgm:prSet presAssocID="{F48F7CD0-112A-427D-A88F-60C39D82EBB4}" presName="rootComposite" presStyleCnt="0"/>
      <dgm:spPr/>
    </dgm:pt>
    <dgm:pt modelId="{8684ADCC-A14C-4114-A03F-934CC92D7E53}" type="pres">
      <dgm:prSet presAssocID="{F48F7CD0-112A-427D-A88F-60C39D82EBB4}" presName="rootText" presStyleLbl="node3" presStyleIdx="9" presStyleCnt="10">
        <dgm:presLayoutVars>
          <dgm:chPref val="3"/>
        </dgm:presLayoutVars>
      </dgm:prSet>
      <dgm:spPr/>
    </dgm:pt>
    <dgm:pt modelId="{4FB8EAB7-7709-49C6-B2C8-E514D9B87BAC}" type="pres">
      <dgm:prSet presAssocID="{F48F7CD0-112A-427D-A88F-60C39D82EBB4}" presName="rootConnector" presStyleLbl="node3" presStyleIdx="9" presStyleCnt="10"/>
      <dgm:spPr/>
    </dgm:pt>
    <dgm:pt modelId="{EE4705E1-AE70-4FBE-8ABE-BFA91679DA72}" type="pres">
      <dgm:prSet presAssocID="{F48F7CD0-112A-427D-A88F-60C39D82EBB4}" presName="hierChild4" presStyleCnt="0"/>
      <dgm:spPr/>
    </dgm:pt>
    <dgm:pt modelId="{C8286D66-5627-49C8-B367-54004893453B}" type="pres">
      <dgm:prSet presAssocID="{F48F7CD0-112A-427D-A88F-60C39D82EBB4}" presName="hierChild5" presStyleCnt="0"/>
      <dgm:spPr/>
    </dgm:pt>
    <dgm:pt modelId="{7386B45C-51B4-4CFE-98C7-41818F69E3FE}" type="pres">
      <dgm:prSet presAssocID="{A431C5C7-4E68-40D3-B626-EA65936C4BC8}" presName="hierChild5" presStyleCnt="0"/>
      <dgm:spPr/>
    </dgm:pt>
    <dgm:pt modelId="{B3769089-756E-4382-96C1-D2D88F0CA0DD}" type="pres">
      <dgm:prSet presAssocID="{F288CB2F-CE6F-480E-BB71-A49982E1F97D}" presName="hierChild3" presStyleCnt="0"/>
      <dgm:spPr/>
    </dgm:pt>
  </dgm:ptLst>
  <dgm:cxnLst>
    <dgm:cxn modelId="{7EF68296-5358-4115-B328-BED683CF37BF}" type="presOf" srcId="{0F09EBE6-55B2-4D04-BD18-EDF19FA5840D}" destId="{4BCD679D-013A-4EF5-A36F-F3DBEB7C41CD}" srcOrd="1" destOrd="0" presId="urn:microsoft.com/office/officeart/2005/8/layout/orgChart1"/>
    <dgm:cxn modelId="{6F1FD80B-5F13-40A3-B528-973ED8F9FBA0}" type="presOf" srcId="{2FA153D2-EEDA-4D4F-9864-51DD57AF0442}" destId="{3B55F735-ED00-43F5-B655-F7471D1D7F2A}" srcOrd="1" destOrd="0" presId="urn:microsoft.com/office/officeart/2005/8/layout/orgChart1"/>
    <dgm:cxn modelId="{FFF78C18-7909-4673-922A-A3FF1475C12B}" type="presOf" srcId="{1E4EA1A2-C696-470E-8652-BE390493EAEA}" destId="{DF0B5053-5556-4462-85B7-6442B739DD4A}" srcOrd="0" destOrd="0" presId="urn:microsoft.com/office/officeart/2005/8/layout/orgChart1"/>
    <dgm:cxn modelId="{C29EF670-A908-41E7-A695-E37F42EB199D}" srcId="{B8D3E6F7-DC58-45C5-A6A5-CF030B4B9DE7}" destId="{51ABB05C-2F9A-4E0B-A7FB-CED8B44D8595}" srcOrd="2" destOrd="0" parTransId="{7C3E442A-3C61-4659-B267-74AD2B063677}" sibTransId="{77CEAC0A-27EA-45B5-9E4B-9B8EB3F5FA4D}"/>
    <dgm:cxn modelId="{A94380B0-A1CE-4AC7-B086-DB4AD4FCFE35}" srcId="{F288CB2F-CE6F-480E-BB71-A49982E1F97D}" destId="{B8D3E6F7-DC58-45C5-A6A5-CF030B4B9DE7}" srcOrd="0" destOrd="0" parTransId="{EDE9869E-73DF-4A12-BDA3-87B715A51E29}" sibTransId="{A436D58F-0518-437A-9629-F501D20F187D}"/>
    <dgm:cxn modelId="{96C1494F-8709-45D8-BE61-EA4C33955A01}" type="presOf" srcId="{25E64D96-C9C0-4081-81AB-132AB8A7AA69}" destId="{1E76458A-D58E-4322-A51B-96F8DBFAFB14}" srcOrd="0" destOrd="0" presId="urn:microsoft.com/office/officeart/2005/8/layout/orgChart1"/>
    <dgm:cxn modelId="{E0E0BB17-0B77-4082-8D6D-9A49130701BF}" type="presOf" srcId="{B1DFD2E5-1DFD-4046-A791-975D5F001AFE}" destId="{C1479AFF-F643-4D8D-A095-866480211197}" srcOrd="0" destOrd="0" presId="urn:microsoft.com/office/officeart/2005/8/layout/orgChart1"/>
    <dgm:cxn modelId="{3F27E8EE-60B6-49AF-8743-CF40287964E0}" srcId="{A431C5C7-4E68-40D3-B626-EA65936C4BC8}" destId="{F48F7CD0-112A-427D-A88F-60C39D82EBB4}" srcOrd="2" destOrd="0" parTransId="{35A2B6A2-4B67-45F5-9870-435D99EBEECC}" sibTransId="{235A54D3-63BF-437D-9EAA-06DE6EE8AA89}"/>
    <dgm:cxn modelId="{6EF194AA-6B08-45DD-B27A-B21C3B1F43CD}" srcId="{A431C5C7-4E68-40D3-B626-EA65936C4BC8}" destId="{EDA44309-F506-4DC8-AE94-7BD7381CBBAC}" srcOrd="0" destOrd="0" parTransId="{E6E49375-6E98-4131-ACFE-9859A7A1AEBA}" sibTransId="{36C72E3D-0419-478C-8E1E-8D2FED94B31E}"/>
    <dgm:cxn modelId="{8B1980F7-6E2A-489D-9979-D723806B5D6C}" type="presOf" srcId="{2FA153D2-EEDA-4D4F-9864-51DD57AF0442}" destId="{D9A5A36B-AC41-4117-9304-81C30FC44023}" srcOrd="0" destOrd="0" presId="urn:microsoft.com/office/officeart/2005/8/layout/orgChart1"/>
    <dgm:cxn modelId="{E23E3BA0-8943-493D-BE7B-1D6206CCB424}" type="presOf" srcId="{51ABB05C-2F9A-4E0B-A7FB-CED8B44D8595}" destId="{118BAFBE-EB68-4A1D-A3E0-A48E3316A0B4}" srcOrd="0" destOrd="0" presId="urn:microsoft.com/office/officeart/2005/8/layout/orgChart1"/>
    <dgm:cxn modelId="{22BD0709-DD65-46FB-9A3B-EFE77D8F9F8C}" type="presOf" srcId="{74A5FACE-F8D3-4227-B693-229CED023F3E}" destId="{1965DA6A-C978-4820-8095-0741EF39660B}" srcOrd="0" destOrd="0" presId="urn:microsoft.com/office/officeart/2005/8/layout/orgChart1"/>
    <dgm:cxn modelId="{D3A21839-FECB-4B44-A60F-FC0A14D761E1}" type="presOf" srcId="{A78CFEC3-F934-47F6-9150-3B465951F882}" destId="{9B80736C-BEA5-45FE-A083-9E9E3E362099}" srcOrd="1" destOrd="0" presId="urn:microsoft.com/office/officeart/2005/8/layout/orgChart1"/>
    <dgm:cxn modelId="{F9300542-DC39-4C7C-ABC3-4E831C7F3FE2}" srcId="{1BC9F2E7-5473-4A74-A5E7-24364A146E86}" destId="{1DD4C2E3-EFC0-4231-A919-60231F5EC407}" srcOrd="0" destOrd="0" parTransId="{049FB415-B8AC-44BA-A6C0-D6AB585DB6C5}" sibTransId="{15FC62AD-2A27-4234-879D-6A11E60C46E0}"/>
    <dgm:cxn modelId="{F49835D2-EC1F-4355-B56C-598508B3B9C5}" srcId="{7DAC969B-A905-4025-A3BE-5436EA8C7B3C}" destId="{0F09EBE6-55B2-4D04-BD18-EDF19FA5840D}" srcOrd="2" destOrd="0" parTransId="{9E7A3DDD-95CC-4743-89FD-99D550018538}" sibTransId="{D6323A6F-2932-44F6-B995-A84876217C69}"/>
    <dgm:cxn modelId="{B2EC3EDA-C79D-4105-97E0-D5B7AEEC5EED}" type="presOf" srcId="{F288CB2F-CE6F-480E-BB71-A49982E1F97D}" destId="{65D4AF8A-E663-41C6-99F8-097A1C6CE8C6}" srcOrd="0" destOrd="0" presId="urn:microsoft.com/office/officeart/2005/8/layout/orgChart1"/>
    <dgm:cxn modelId="{87E28924-CC73-4BAA-9AF7-70EC31DA2EB6}" type="presOf" srcId="{EB5E3A8F-C586-4B22-BDC0-9DE3228F1514}" destId="{278E507F-FC82-4E6C-B93D-CDF9A53822A8}" srcOrd="0" destOrd="0" presId="urn:microsoft.com/office/officeart/2005/8/layout/orgChart1"/>
    <dgm:cxn modelId="{7A6E95EA-F388-4A5F-B02D-7E9318F29E43}" srcId="{B8D3E6F7-DC58-45C5-A6A5-CF030B4B9DE7}" destId="{1BC9F2E7-5473-4A74-A5E7-24364A146E86}" srcOrd="1" destOrd="0" parTransId="{74A5FACE-F8D3-4227-B693-229CED023F3E}" sibTransId="{B3869CA0-D190-4CEA-876C-6B4466B58419}"/>
    <dgm:cxn modelId="{C0FA7A6E-15A9-4303-990A-4028DF3B3E89}" type="presOf" srcId="{A78CFEC3-F934-47F6-9150-3B465951F882}" destId="{DA194DC7-AD78-464E-ABC2-F5A7C623F305}" srcOrd="0" destOrd="0" presId="urn:microsoft.com/office/officeart/2005/8/layout/orgChart1"/>
    <dgm:cxn modelId="{4987A7D6-C57F-430E-9B41-69CB1DE4F22D}" type="presOf" srcId="{2F504AA6-C32E-4C44-B0DE-B2F45A2B5E7F}" destId="{319C05BA-F9E5-4DF8-8CB6-553F30B23B81}" srcOrd="0" destOrd="0" presId="urn:microsoft.com/office/officeart/2005/8/layout/orgChart1"/>
    <dgm:cxn modelId="{8F5565A2-587A-4A91-8F40-AFC3481C3A04}" srcId="{7DAC969B-A905-4025-A3BE-5436EA8C7B3C}" destId="{95FA3993-4AE9-466D-BAF1-41A453196128}" srcOrd="0" destOrd="0" parTransId="{23DCC29D-7653-4588-A41B-D9EB97D57178}" sibTransId="{2E40BD91-3A04-4FC4-93FA-4773B9EA023D}"/>
    <dgm:cxn modelId="{70089534-B5B4-44AF-B378-5D5B0F78ED76}" type="presOf" srcId="{95FA3993-4AE9-466D-BAF1-41A453196128}" destId="{D9DA1AC4-5D68-475F-8C66-599F49D9DD66}" srcOrd="1" destOrd="0" presId="urn:microsoft.com/office/officeart/2005/8/layout/orgChart1"/>
    <dgm:cxn modelId="{589009B6-6D48-480A-A5C5-9F31D2188647}" type="presOf" srcId="{9E7A3DDD-95CC-4743-89FD-99D550018538}" destId="{6EF83C92-7AB0-4EE4-800A-6A0B603D7439}" srcOrd="0" destOrd="0" presId="urn:microsoft.com/office/officeart/2005/8/layout/orgChart1"/>
    <dgm:cxn modelId="{BAA6FEA0-856C-4ECC-BF02-CD6589A6B4A2}" type="presOf" srcId="{51ABB05C-2F9A-4E0B-A7FB-CED8B44D8595}" destId="{E94C62CE-5E1D-4350-8A4C-109D0A8F0F77}" srcOrd="1" destOrd="0" presId="urn:microsoft.com/office/officeart/2005/8/layout/orgChart1"/>
    <dgm:cxn modelId="{CCAC759E-B733-420F-ACC6-9E238AEB011C}" type="presOf" srcId="{1BC9F2E7-5473-4A74-A5E7-24364A146E86}" destId="{CA36BA8F-2BFB-4642-A666-0EF9A0FE5601}" srcOrd="1" destOrd="0" presId="urn:microsoft.com/office/officeart/2005/8/layout/orgChart1"/>
    <dgm:cxn modelId="{E4AF6F43-9388-4C97-9500-2BA2D5D4554C}" type="presOf" srcId="{95FA3993-4AE9-466D-BAF1-41A453196128}" destId="{280379AD-3F48-4C57-9C9A-4F224F73DC4B}" srcOrd="0" destOrd="0" presId="urn:microsoft.com/office/officeart/2005/8/layout/orgChart1"/>
    <dgm:cxn modelId="{9EFB42E2-A308-4F83-A388-EA7D2C79462B}" type="presOf" srcId="{F288CB2F-CE6F-480E-BB71-A49982E1F97D}" destId="{1BEEF967-9B5E-4C55-A452-404099AE56D2}" srcOrd="1" destOrd="0" presId="urn:microsoft.com/office/officeart/2005/8/layout/orgChart1"/>
    <dgm:cxn modelId="{D9051CFE-EA2E-4AB1-AA0D-AF325020D675}" srcId="{1E4EA1A2-C696-470E-8652-BE390493EAEA}" destId="{8F278784-C67F-4109-B871-96620675F475}" srcOrd="1" destOrd="0" parTransId="{38ECB0AA-8A28-411B-A105-BD2F0BA084FA}" sibTransId="{C94FC811-0145-4AE3-86C1-9AE54C6C3865}"/>
    <dgm:cxn modelId="{C4605B92-A639-4C6F-887E-22FBCC94212C}" type="presOf" srcId="{A431C5C7-4E68-40D3-B626-EA65936C4BC8}" destId="{A6F13036-3E11-401D-8DF8-E3D06ABAF625}" srcOrd="0" destOrd="0" presId="urn:microsoft.com/office/officeart/2005/8/layout/orgChart1"/>
    <dgm:cxn modelId="{4548C2ED-38AF-4509-A467-8908F931E0F2}" type="presOf" srcId="{8F278784-C67F-4109-B871-96620675F475}" destId="{AC9F95FB-F42F-4965-BB5A-4228B7D7D70D}" srcOrd="1" destOrd="0" presId="urn:microsoft.com/office/officeart/2005/8/layout/orgChart1"/>
    <dgm:cxn modelId="{CF9F091E-60CC-4B87-BB6F-729D1B5D51A4}" type="presOf" srcId="{E6E49375-6E98-4131-ACFE-9859A7A1AEBA}" destId="{2C33D420-CAAE-46D8-B848-2FC469F7F097}" srcOrd="0" destOrd="0" presId="urn:microsoft.com/office/officeart/2005/8/layout/orgChart1"/>
    <dgm:cxn modelId="{A921B602-6226-4408-9B97-ABB67B115879}" type="presOf" srcId="{B8D3E6F7-DC58-45C5-A6A5-CF030B4B9DE7}" destId="{B022838D-F959-4E0A-A5A0-F39E24CE96F9}" srcOrd="0" destOrd="0" presId="urn:microsoft.com/office/officeart/2005/8/layout/orgChart1"/>
    <dgm:cxn modelId="{03B10636-C09E-42EF-9E71-2725AE236047}" srcId="{A431C5C7-4E68-40D3-B626-EA65936C4BC8}" destId="{A78CFEC3-F934-47F6-9150-3B465951F882}" srcOrd="1" destOrd="0" parTransId="{64B2F2B4-3B06-4EB1-BFAA-8E16AFE3A3FD}" sibTransId="{329785DC-2B9C-46D4-83BB-575E8CFA65A9}"/>
    <dgm:cxn modelId="{E20CCA5B-8B87-4FA6-8AF7-349A6930376B}" type="presOf" srcId="{E1DE4030-F1AF-4252-A8D8-B4E307529E85}" destId="{17E72D17-E9A9-4A6D-8083-B86611FF83B9}" srcOrd="1" destOrd="0" presId="urn:microsoft.com/office/officeart/2005/8/layout/orgChart1"/>
    <dgm:cxn modelId="{1BDB13C1-1F91-4F93-AA82-CC6E2B4B0AF4}" type="presOf" srcId="{751483EC-C85F-465F-B179-3EB2A965B579}" destId="{5714FD42-7F5F-478A-9DA0-9BEFCC452588}" srcOrd="0" destOrd="0" presId="urn:microsoft.com/office/officeart/2005/8/layout/orgChart1"/>
    <dgm:cxn modelId="{645C8890-C4BA-4451-8101-E80F3111A5A0}" type="presOf" srcId="{B8D3E6F7-DC58-45C5-A6A5-CF030B4B9DE7}" destId="{D58930CF-4960-46AA-A715-83B59F646B86}" srcOrd="1" destOrd="0" presId="urn:microsoft.com/office/officeart/2005/8/layout/orgChart1"/>
    <dgm:cxn modelId="{B23F6EE1-B653-42BB-A86A-575BD8484EB6}" type="presOf" srcId="{E1DE4030-F1AF-4252-A8D8-B4E307529E85}" destId="{E0854282-E78B-4A62-9A58-CCB751376A59}" srcOrd="0" destOrd="0" presId="urn:microsoft.com/office/officeart/2005/8/layout/orgChart1"/>
    <dgm:cxn modelId="{A2078CEA-E3EB-4C87-A532-F791418E31F3}" srcId="{B1DFD2E5-1DFD-4046-A791-975D5F001AFE}" destId="{F288CB2F-CE6F-480E-BB71-A49982E1F97D}" srcOrd="0" destOrd="0" parTransId="{AD0699FA-F25A-47B8-8341-CCBD77B51F2F}" sibTransId="{8E16638D-11DE-4989-B15A-48061EBACC20}"/>
    <dgm:cxn modelId="{6C8F1B09-9556-4CD2-B320-F5F13F9C4EBA}" type="presOf" srcId="{6FE0C19A-B79A-4A3D-8168-F83047452117}" destId="{A479D034-7E15-463E-BE8E-94A14061C201}" srcOrd="0" destOrd="0" presId="urn:microsoft.com/office/officeart/2005/8/layout/orgChart1"/>
    <dgm:cxn modelId="{FD8B4962-8DEC-4F19-A433-48950A889C2C}" type="presOf" srcId="{126FF8F7-5F93-4DE7-B46E-6B56EE3EEFCD}" destId="{59AC3337-BE68-4AE6-B4A3-E30AE17F047E}" srcOrd="0" destOrd="0" presId="urn:microsoft.com/office/officeart/2005/8/layout/orgChart1"/>
    <dgm:cxn modelId="{1615BF69-5FB0-495D-8C47-953B6579BF83}" type="presOf" srcId="{F48F7CD0-112A-427D-A88F-60C39D82EBB4}" destId="{4FB8EAB7-7709-49C6-B2C8-E514D9B87BAC}" srcOrd="1" destOrd="0" presId="urn:microsoft.com/office/officeart/2005/8/layout/orgChart1"/>
    <dgm:cxn modelId="{DFD706CA-007E-4F05-950C-57F3B3030576}" type="presOf" srcId="{F48F7CD0-112A-427D-A88F-60C39D82EBB4}" destId="{8684ADCC-A14C-4114-A03F-934CC92D7E53}" srcOrd="0" destOrd="0" presId="urn:microsoft.com/office/officeart/2005/8/layout/orgChart1"/>
    <dgm:cxn modelId="{8712BC42-96CE-402B-9242-22570A0EBEF2}" type="presOf" srcId="{7DAC969B-A905-4025-A3BE-5436EA8C7B3C}" destId="{611B500D-72CC-4CF1-A5F1-DF185DBC9DFE}" srcOrd="1" destOrd="0" presId="urn:microsoft.com/office/officeart/2005/8/layout/orgChart1"/>
    <dgm:cxn modelId="{B670466D-919B-43B7-B68B-E03A534891B6}" srcId="{1E4EA1A2-C696-470E-8652-BE390493EAEA}" destId="{4CAEC233-D074-4759-889E-38497E1C9CCF}" srcOrd="0" destOrd="0" parTransId="{751483EC-C85F-465F-B179-3EB2A965B579}" sibTransId="{310D70D4-F382-4989-A6E6-7A539413BA94}"/>
    <dgm:cxn modelId="{6F340963-FF84-45A7-94D9-71393E78DB1A}" srcId="{B8D3E6F7-DC58-45C5-A6A5-CF030B4B9DE7}" destId="{1E4EA1A2-C696-470E-8652-BE390493EAEA}" srcOrd="0" destOrd="0" parTransId="{54F1E670-D175-4797-8555-7F20FCFBF96B}" sibTransId="{71B51E58-49EB-49FB-BAC3-824480DB4047}"/>
    <dgm:cxn modelId="{1D727721-9F12-4631-A9D1-48EFD449E85A}" type="presOf" srcId="{EDE9869E-73DF-4A12-BDA3-87B715A51E29}" destId="{3AB973C7-6B28-45F7-A1D4-51B057251A00}" srcOrd="0" destOrd="0" presId="urn:microsoft.com/office/officeart/2005/8/layout/orgChart1"/>
    <dgm:cxn modelId="{A10659E8-3518-49F9-A074-28537C4C3778}" type="presOf" srcId="{54F1E670-D175-4797-8555-7F20FCFBF96B}" destId="{F6B98CA1-12FF-4F16-BBE9-07886216DB68}" srcOrd="0" destOrd="0" presId="urn:microsoft.com/office/officeart/2005/8/layout/orgChart1"/>
    <dgm:cxn modelId="{7B45E3B5-AB47-4575-AADE-278B7BE0B5DB}" type="presOf" srcId="{0F09EBE6-55B2-4D04-BD18-EDF19FA5840D}" destId="{6F0C9B0A-969C-4339-812F-2F075C3533F8}" srcOrd="0" destOrd="0" presId="urn:microsoft.com/office/officeart/2005/8/layout/orgChart1"/>
    <dgm:cxn modelId="{2F5E2CD7-F695-415C-9D84-435F5F8D3092}" type="presOf" srcId="{AB1D82CF-02E2-42BB-AEBC-533FA7E4882A}" destId="{F9356D83-5D14-428C-BD2D-FC864A311638}" srcOrd="1" destOrd="0" presId="urn:microsoft.com/office/officeart/2005/8/layout/orgChart1"/>
    <dgm:cxn modelId="{CA55F3C7-BCD1-441C-8B9A-A06F411EFE8B}" type="presOf" srcId="{049FB415-B8AC-44BA-A6C0-D6AB585DB6C5}" destId="{0E04242F-2CF2-44E9-9929-F5D3765DF80F}" srcOrd="0" destOrd="0" presId="urn:microsoft.com/office/officeart/2005/8/layout/orgChart1"/>
    <dgm:cxn modelId="{B6FC691D-EDC0-4201-AB1E-764B663F286E}" type="presOf" srcId="{EDA44309-F506-4DC8-AE94-7BD7381CBBAC}" destId="{A577D352-0EF8-4FA7-A164-B6F9901C69F5}" srcOrd="0" destOrd="0" presId="urn:microsoft.com/office/officeart/2005/8/layout/orgChart1"/>
    <dgm:cxn modelId="{7976BE30-DF9B-4E73-B106-50C7AF5452CF}" type="presOf" srcId="{38ECB0AA-8A28-411B-A105-BD2F0BA084FA}" destId="{2F9A2248-BA28-4363-AE4D-17083F65AE4E}" srcOrd="0" destOrd="0" presId="urn:microsoft.com/office/officeart/2005/8/layout/orgChart1"/>
    <dgm:cxn modelId="{A6A0346D-D1DF-4A2F-AD53-A82F6F892908}" srcId="{F288CB2F-CE6F-480E-BB71-A49982E1F97D}" destId="{A431C5C7-4E68-40D3-B626-EA65936C4BC8}" srcOrd="2" destOrd="0" parTransId="{25E64D96-C9C0-4081-81AB-132AB8A7AA69}" sibTransId="{71CB0A49-C614-46FE-8C68-1516C0775206}"/>
    <dgm:cxn modelId="{8C159AD0-03C6-4AC7-89A6-9E7A9365A57E}" type="presOf" srcId="{EDA44309-F506-4DC8-AE94-7BD7381CBBAC}" destId="{96B3A9A0-1A35-45A5-A8E5-CC011888949D}" srcOrd="1" destOrd="0" presId="urn:microsoft.com/office/officeart/2005/8/layout/orgChart1"/>
    <dgm:cxn modelId="{1D032510-D814-4047-8E47-A76C5D52A1AB}" type="presOf" srcId="{AB1D82CF-02E2-42BB-AEBC-533FA7E4882A}" destId="{74D77C92-676E-40B1-B5C0-EC51EF3E8D80}" srcOrd="0" destOrd="0" presId="urn:microsoft.com/office/officeart/2005/8/layout/orgChart1"/>
    <dgm:cxn modelId="{73422E71-7AFF-439B-AF9F-3B5D852E3AB2}" type="presOf" srcId="{1DD4C2E3-EFC0-4231-A919-60231F5EC407}" destId="{10292610-1B53-4CCC-A051-114540061C91}" srcOrd="0" destOrd="0" presId="urn:microsoft.com/office/officeart/2005/8/layout/orgChart1"/>
    <dgm:cxn modelId="{D054E457-0C57-472D-AC4E-22B4BE540544}" type="presOf" srcId="{64B2F2B4-3B06-4EB1-BFAA-8E16AFE3A3FD}" destId="{3CB54E05-E6A2-430B-A64A-30136082C4CF}" srcOrd="0" destOrd="0" presId="urn:microsoft.com/office/officeart/2005/8/layout/orgChart1"/>
    <dgm:cxn modelId="{75FC0278-F66C-4F73-86F0-C4E6E5F1C55E}" type="presOf" srcId="{7C3E442A-3C61-4659-B267-74AD2B063677}" destId="{D645203C-EA98-43B3-9DEF-E3E4A865C7E1}" srcOrd="0" destOrd="0" presId="urn:microsoft.com/office/officeart/2005/8/layout/orgChart1"/>
    <dgm:cxn modelId="{81CC41B6-3DAB-4BC4-A066-FDAC090CC824}" type="presOf" srcId="{1BC9F2E7-5473-4A74-A5E7-24364A146E86}" destId="{61D3ECA4-6194-4EE0-8331-1F62369C0236}" srcOrd="0" destOrd="0" presId="urn:microsoft.com/office/officeart/2005/8/layout/orgChart1"/>
    <dgm:cxn modelId="{D99EAD08-501B-4970-8309-92E4494D5E6D}" type="presOf" srcId="{8F278784-C67F-4109-B871-96620675F475}" destId="{4FE4EF33-3017-4D10-8A73-48539ED7A549}" srcOrd="0" destOrd="0" presId="urn:microsoft.com/office/officeart/2005/8/layout/orgChart1"/>
    <dgm:cxn modelId="{5CBA10E3-365F-4F04-82C4-32EB43318CD1}" type="presOf" srcId="{23DCC29D-7653-4588-A41B-D9EB97D57178}" destId="{E25921F2-2907-418D-95BA-609914DE49E2}" srcOrd="0" destOrd="0" presId="urn:microsoft.com/office/officeart/2005/8/layout/orgChart1"/>
    <dgm:cxn modelId="{B39A8E86-42B4-432F-A08B-3F63E83DD96C}" type="presOf" srcId="{1E4EA1A2-C696-470E-8652-BE390493EAEA}" destId="{05CECF88-5D0D-41DB-81E8-A78B98A01921}" srcOrd="1" destOrd="0" presId="urn:microsoft.com/office/officeart/2005/8/layout/orgChart1"/>
    <dgm:cxn modelId="{735ACECE-5001-4C8B-8B17-C65DCCFFF33E}" type="presOf" srcId="{1DD4C2E3-EFC0-4231-A919-60231F5EC407}" destId="{5832B50C-108F-4272-880D-E6BB56F2254F}" srcOrd="1" destOrd="0" presId="urn:microsoft.com/office/officeart/2005/8/layout/orgChart1"/>
    <dgm:cxn modelId="{B90AB0C5-763F-4FA1-BC64-362D5D8A9BD2}" type="presOf" srcId="{7DAC969B-A905-4025-A3BE-5436EA8C7B3C}" destId="{CAB85F77-C60D-4923-9A9E-EE94EE6B29AF}" srcOrd="0" destOrd="0" presId="urn:microsoft.com/office/officeart/2005/8/layout/orgChart1"/>
    <dgm:cxn modelId="{8A4B0F17-AB92-4340-A1BA-BDC6E921AE88}" type="presOf" srcId="{4CAEC233-D074-4759-889E-38497E1C9CCF}" destId="{87AB7FF3-7955-4C28-997C-D9C92835506A}" srcOrd="0" destOrd="0" presId="urn:microsoft.com/office/officeart/2005/8/layout/orgChart1"/>
    <dgm:cxn modelId="{EFA21870-6F73-478D-9DCC-C7F0E2D18B38}" type="presOf" srcId="{35A2B6A2-4B67-45F5-9870-435D99EBEECC}" destId="{3685C467-AE40-49CC-8A99-1EA4BDA13505}" srcOrd="0" destOrd="0" presId="urn:microsoft.com/office/officeart/2005/8/layout/orgChart1"/>
    <dgm:cxn modelId="{A22CD5E2-B8F8-49B0-93EE-98E9B5C3718A}" srcId="{7DAC969B-A905-4025-A3BE-5436EA8C7B3C}" destId="{2FA153D2-EEDA-4D4F-9864-51DD57AF0442}" srcOrd="3" destOrd="0" parTransId="{EB5E3A8F-C586-4B22-BDC0-9DE3228F1514}" sibTransId="{86FCB8A4-6F79-4912-BB2E-F67A79CBE929}"/>
    <dgm:cxn modelId="{9EB9D000-CAAB-4399-ACF6-FD159614BB90}" type="presOf" srcId="{A431C5C7-4E68-40D3-B626-EA65936C4BC8}" destId="{C1157260-0276-4756-87DA-CCDAD33FA103}" srcOrd="1" destOrd="0" presId="urn:microsoft.com/office/officeart/2005/8/layout/orgChart1"/>
    <dgm:cxn modelId="{577CF841-75C6-44F1-9ED3-8FA70F3D08E8}" type="presOf" srcId="{E41A4CFC-4006-4D3F-BC3B-0F81A39A72EC}" destId="{9FEA6884-4D4D-4213-961C-F2F88A757391}" srcOrd="0" destOrd="0" presId="urn:microsoft.com/office/officeart/2005/8/layout/orgChart1"/>
    <dgm:cxn modelId="{F0B4C4B4-10C2-4F02-9FC2-CED691BB3B32}" srcId="{1DD4C2E3-EFC0-4231-A919-60231F5EC407}" destId="{E1DE4030-F1AF-4252-A8D8-B4E307529E85}" srcOrd="0" destOrd="0" parTransId="{E41A4CFC-4006-4D3F-BC3B-0F81A39A72EC}" sibTransId="{40C54632-D986-4999-9112-5FA2141C2B74}"/>
    <dgm:cxn modelId="{B47A1CF4-4639-4E64-BF0B-9E7640602D30}" srcId="{51ABB05C-2F9A-4E0B-A7FB-CED8B44D8595}" destId="{6FE0C19A-B79A-4A3D-8168-F83047452117}" srcOrd="0" destOrd="0" parTransId="{2F504AA6-C32E-4C44-B0DE-B2F45A2B5E7F}" sibTransId="{1E1773F3-8A41-449B-BB76-29F2838958BB}"/>
    <dgm:cxn modelId="{DCF0E75E-B86B-4432-A252-3A303557E670}" type="presOf" srcId="{4CAEC233-D074-4759-889E-38497E1C9CCF}" destId="{F4EE6AA5-CABD-4A35-9417-DE9410021530}" srcOrd="1" destOrd="0" presId="urn:microsoft.com/office/officeart/2005/8/layout/orgChart1"/>
    <dgm:cxn modelId="{345C1E14-83A5-4C44-AD5F-3DE37028258D}" type="presOf" srcId="{6FE0C19A-B79A-4A3D-8168-F83047452117}" destId="{5637FB07-DB3E-47C0-9053-2CCE2B3DEAE1}" srcOrd="1" destOrd="0" presId="urn:microsoft.com/office/officeart/2005/8/layout/orgChart1"/>
    <dgm:cxn modelId="{03AB7AE0-4F76-4A41-A790-9B171139A923}" type="presOf" srcId="{99AACCA3-F81B-485F-B7E3-E9725037AE41}" destId="{41154E58-F3AF-4E3D-A858-3544DBE579F6}" srcOrd="0" destOrd="0" presId="urn:microsoft.com/office/officeart/2005/8/layout/orgChart1"/>
    <dgm:cxn modelId="{39185385-434D-48DC-8FED-BE87392FF77C}" srcId="{F288CB2F-CE6F-480E-BB71-A49982E1F97D}" destId="{7DAC969B-A905-4025-A3BE-5436EA8C7B3C}" srcOrd="1" destOrd="0" parTransId="{126FF8F7-5F93-4DE7-B46E-6B56EE3EEFCD}" sibTransId="{A0485329-878A-43AF-B4CD-8A63920EEBE6}"/>
    <dgm:cxn modelId="{03BDBD76-6B8D-4F9A-A533-070A7BC49F1D}" srcId="{7DAC969B-A905-4025-A3BE-5436EA8C7B3C}" destId="{AB1D82CF-02E2-42BB-AEBC-533FA7E4882A}" srcOrd="1" destOrd="0" parTransId="{99AACCA3-F81B-485F-B7E3-E9725037AE41}" sibTransId="{57AD1F56-40DA-4CC9-974F-1F3E14DC7E70}"/>
    <dgm:cxn modelId="{F774FABD-0DF9-4FA0-8B8D-93037F0F3A36}" type="presParOf" srcId="{C1479AFF-F643-4D8D-A095-866480211197}" destId="{2719075D-D8F7-4556-BA9D-38AA9FB5345C}" srcOrd="0" destOrd="0" presId="urn:microsoft.com/office/officeart/2005/8/layout/orgChart1"/>
    <dgm:cxn modelId="{99CC8476-7421-4E5D-9059-DB8A75DBA5F8}" type="presParOf" srcId="{2719075D-D8F7-4556-BA9D-38AA9FB5345C}" destId="{135A85A1-DF8F-45B2-ABD0-51E5271B7C67}" srcOrd="0" destOrd="0" presId="urn:microsoft.com/office/officeart/2005/8/layout/orgChart1"/>
    <dgm:cxn modelId="{E47A38C5-E3AE-4578-8E07-36167B488254}" type="presParOf" srcId="{135A85A1-DF8F-45B2-ABD0-51E5271B7C67}" destId="{65D4AF8A-E663-41C6-99F8-097A1C6CE8C6}" srcOrd="0" destOrd="0" presId="urn:microsoft.com/office/officeart/2005/8/layout/orgChart1"/>
    <dgm:cxn modelId="{E337C553-A421-4246-B535-3F804CA2FB90}" type="presParOf" srcId="{135A85A1-DF8F-45B2-ABD0-51E5271B7C67}" destId="{1BEEF967-9B5E-4C55-A452-404099AE56D2}" srcOrd="1" destOrd="0" presId="urn:microsoft.com/office/officeart/2005/8/layout/orgChart1"/>
    <dgm:cxn modelId="{FE505F41-FF31-4511-87D5-5DAE9EFC3FB9}" type="presParOf" srcId="{2719075D-D8F7-4556-BA9D-38AA9FB5345C}" destId="{80FF64FF-FC12-4645-B8B9-35CA7DF02136}" srcOrd="1" destOrd="0" presId="urn:microsoft.com/office/officeart/2005/8/layout/orgChart1"/>
    <dgm:cxn modelId="{05A4AABD-8EAF-4C45-9AD5-AD87E9B09067}" type="presParOf" srcId="{80FF64FF-FC12-4645-B8B9-35CA7DF02136}" destId="{3AB973C7-6B28-45F7-A1D4-51B057251A00}" srcOrd="0" destOrd="0" presId="urn:microsoft.com/office/officeart/2005/8/layout/orgChart1"/>
    <dgm:cxn modelId="{19291517-F0B4-451B-9EE2-AAD70C5966B1}" type="presParOf" srcId="{80FF64FF-FC12-4645-B8B9-35CA7DF02136}" destId="{45E5CC16-FDF9-4977-ACDF-47A05B7ED480}" srcOrd="1" destOrd="0" presId="urn:microsoft.com/office/officeart/2005/8/layout/orgChart1"/>
    <dgm:cxn modelId="{420CF946-BD40-4C61-AE3D-64EEFC35776E}" type="presParOf" srcId="{45E5CC16-FDF9-4977-ACDF-47A05B7ED480}" destId="{62290D8A-ED5A-4094-A41B-DAEFFC7CFA1C}" srcOrd="0" destOrd="0" presId="urn:microsoft.com/office/officeart/2005/8/layout/orgChart1"/>
    <dgm:cxn modelId="{6D9CEF14-9796-49FA-8E89-0E175F21569E}" type="presParOf" srcId="{62290D8A-ED5A-4094-A41B-DAEFFC7CFA1C}" destId="{B022838D-F959-4E0A-A5A0-F39E24CE96F9}" srcOrd="0" destOrd="0" presId="urn:microsoft.com/office/officeart/2005/8/layout/orgChart1"/>
    <dgm:cxn modelId="{60A2642E-0B0E-48A2-B6B2-1E82376499DE}" type="presParOf" srcId="{62290D8A-ED5A-4094-A41B-DAEFFC7CFA1C}" destId="{D58930CF-4960-46AA-A715-83B59F646B86}" srcOrd="1" destOrd="0" presId="urn:microsoft.com/office/officeart/2005/8/layout/orgChart1"/>
    <dgm:cxn modelId="{75860CE8-183C-4387-8DC4-B03CF9617360}" type="presParOf" srcId="{45E5CC16-FDF9-4977-ACDF-47A05B7ED480}" destId="{0799364F-2AFB-48A4-B864-3A62E1B59B43}" srcOrd="1" destOrd="0" presId="urn:microsoft.com/office/officeart/2005/8/layout/orgChart1"/>
    <dgm:cxn modelId="{4EAC84EB-4F59-4723-A1AA-C8E24C8EF04F}" type="presParOf" srcId="{0799364F-2AFB-48A4-B864-3A62E1B59B43}" destId="{F6B98CA1-12FF-4F16-BBE9-07886216DB68}" srcOrd="0" destOrd="0" presId="urn:microsoft.com/office/officeart/2005/8/layout/orgChart1"/>
    <dgm:cxn modelId="{4CF54CB8-97C3-46D9-B1AF-F4FABF2F297A}" type="presParOf" srcId="{0799364F-2AFB-48A4-B864-3A62E1B59B43}" destId="{029386E1-F860-4D2F-85C8-35D98FB3AC45}" srcOrd="1" destOrd="0" presId="urn:microsoft.com/office/officeart/2005/8/layout/orgChart1"/>
    <dgm:cxn modelId="{C7421487-C082-4933-ABB4-969FA6A962C0}" type="presParOf" srcId="{029386E1-F860-4D2F-85C8-35D98FB3AC45}" destId="{B901D9F6-59BA-43AF-B04F-95496ECD9B3E}" srcOrd="0" destOrd="0" presId="urn:microsoft.com/office/officeart/2005/8/layout/orgChart1"/>
    <dgm:cxn modelId="{7F99C239-93B2-4E68-85D2-5763601826BC}" type="presParOf" srcId="{B901D9F6-59BA-43AF-B04F-95496ECD9B3E}" destId="{DF0B5053-5556-4462-85B7-6442B739DD4A}" srcOrd="0" destOrd="0" presId="urn:microsoft.com/office/officeart/2005/8/layout/orgChart1"/>
    <dgm:cxn modelId="{A90E617B-E4FF-4176-9CB4-EFE36DEE3441}" type="presParOf" srcId="{B901D9F6-59BA-43AF-B04F-95496ECD9B3E}" destId="{05CECF88-5D0D-41DB-81E8-A78B98A01921}" srcOrd="1" destOrd="0" presId="urn:microsoft.com/office/officeart/2005/8/layout/orgChart1"/>
    <dgm:cxn modelId="{AF91476F-A898-4AA1-B47A-250BC3118280}" type="presParOf" srcId="{029386E1-F860-4D2F-85C8-35D98FB3AC45}" destId="{7A34CB9D-FD0C-4D13-AAA0-AE5FFDD61F87}" srcOrd="1" destOrd="0" presId="urn:microsoft.com/office/officeart/2005/8/layout/orgChart1"/>
    <dgm:cxn modelId="{14E70A5E-8E89-4EE5-91DF-58E09372E468}" type="presParOf" srcId="{7A34CB9D-FD0C-4D13-AAA0-AE5FFDD61F87}" destId="{2F9A2248-BA28-4363-AE4D-17083F65AE4E}" srcOrd="0" destOrd="0" presId="urn:microsoft.com/office/officeart/2005/8/layout/orgChart1"/>
    <dgm:cxn modelId="{4491C4C3-4076-42C8-AB37-DDF5AA88711F}" type="presParOf" srcId="{7A34CB9D-FD0C-4D13-AAA0-AE5FFDD61F87}" destId="{BD73D47F-2C3C-4287-B25D-F5CFD132740F}" srcOrd="1" destOrd="0" presId="urn:microsoft.com/office/officeart/2005/8/layout/orgChart1"/>
    <dgm:cxn modelId="{987D6F63-34BB-4B67-B2CF-02CB2258C093}" type="presParOf" srcId="{BD73D47F-2C3C-4287-B25D-F5CFD132740F}" destId="{F2CD7CAC-5D1A-44F8-B424-FBB0D634B489}" srcOrd="0" destOrd="0" presId="urn:microsoft.com/office/officeart/2005/8/layout/orgChart1"/>
    <dgm:cxn modelId="{B726CA19-B653-48CA-A2CE-FCE7861048E0}" type="presParOf" srcId="{F2CD7CAC-5D1A-44F8-B424-FBB0D634B489}" destId="{4FE4EF33-3017-4D10-8A73-48539ED7A549}" srcOrd="0" destOrd="0" presId="urn:microsoft.com/office/officeart/2005/8/layout/orgChart1"/>
    <dgm:cxn modelId="{57902A18-635D-4B69-89A1-97F610E2BBF0}" type="presParOf" srcId="{F2CD7CAC-5D1A-44F8-B424-FBB0D634B489}" destId="{AC9F95FB-F42F-4965-BB5A-4228B7D7D70D}" srcOrd="1" destOrd="0" presId="urn:microsoft.com/office/officeart/2005/8/layout/orgChart1"/>
    <dgm:cxn modelId="{AAB5F7EF-4E45-4EA8-B8F6-B0EFABB8D9AA}" type="presParOf" srcId="{BD73D47F-2C3C-4287-B25D-F5CFD132740F}" destId="{762ED17D-772E-491D-A73D-DEE6512BAB2D}" srcOrd="1" destOrd="0" presId="urn:microsoft.com/office/officeart/2005/8/layout/orgChart1"/>
    <dgm:cxn modelId="{50CEA878-B1C6-4817-B24D-D1DE7C99CE32}" type="presParOf" srcId="{BD73D47F-2C3C-4287-B25D-F5CFD132740F}" destId="{78E632D9-7610-4A3B-83CA-E6226A184B1E}" srcOrd="2" destOrd="0" presId="urn:microsoft.com/office/officeart/2005/8/layout/orgChart1"/>
    <dgm:cxn modelId="{5B904815-E2D7-47DA-9B84-24E182297F51}" type="presParOf" srcId="{029386E1-F860-4D2F-85C8-35D98FB3AC45}" destId="{AA4A067B-4C54-4633-B5C4-0A7DE99305A6}" srcOrd="2" destOrd="0" presId="urn:microsoft.com/office/officeart/2005/8/layout/orgChart1"/>
    <dgm:cxn modelId="{711B019A-FEEB-4C52-9160-D12DEE5F1487}" type="presParOf" srcId="{AA4A067B-4C54-4633-B5C4-0A7DE99305A6}" destId="{5714FD42-7F5F-478A-9DA0-9BEFCC452588}" srcOrd="0" destOrd="0" presId="urn:microsoft.com/office/officeart/2005/8/layout/orgChart1"/>
    <dgm:cxn modelId="{5614702A-EF1C-4BB0-BCF4-2F2D5F941F55}" type="presParOf" srcId="{AA4A067B-4C54-4633-B5C4-0A7DE99305A6}" destId="{FC2B012B-2ADD-4BB6-BD99-1D8E51D2EE7A}" srcOrd="1" destOrd="0" presId="urn:microsoft.com/office/officeart/2005/8/layout/orgChart1"/>
    <dgm:cxn modelId="{71BDD3CF-7A79-42E3-8758-33CB14D38C80}" type="presParOf" srcId="{FC2B012B-2ADD-4BB6-BD99-1D8E51D2EE7A}" destId="{816425C4-D39F-4664-A64A-3D22A0736B0C}" srcOrd="0" destOrd="0" presId="urn:microsoft.com/office/officeart/2005/8/layout/orgChart1"/>
    <dgm:cxn modelId="{8C220206-B847-4F0B-A573-F7F09077F7BB}" type="presParOf" srcId="{816425C4-D39F-4664-A64A-3D22A0736B0C}" destId="{87AB7FF3-7955-4C28-997C-D9C92835506A}" srcOrd="0" destOrd="0" presId="urn:microsoft.com/office/officeart/2005/8/layout/orgChart1"/>
    <dgm:cxn modelId="{B4B70238-C539-4BA4-812E-5481426DC1E6}" type="presParOf" srcId="{816425C4-D39F-4664-A64A-3D22A0736B0C}" destId="{F4EE6AA5-CABD-4A35-9417-DE9410021530}" srcOrd="1" destOrd="0" presId="urn:microsoft.com/office/officeart/2005/8/layout/orgChart1"/>
    <dgm:cxn modelId="{7669B6F3-F66D-467A-BD25-050C124F4EFC}" type="presParOf" srcId="{FC2B012B-2ADD-4BB6-BD99-1D8E51D2EE7A}" destId="{99721016-CF18-44BB-9781-281015F24D51}" srcOrd="1" destOrd="0" presId="urn:microsoft.com/office/officeart/2005/8/layout/orgChart1"/>
    <dgm:cxn modelId="{37EF3FA2-1B17-4151-A9B4-49341FD412E7}" type="presParOf" srcId="{FC2B012B-2ADD-4BB6-BD99-1D8E51D2EE7A}" destId="{E3768AC6-2337-48B9-A20A-D0678791BE19}" srcOrd="2" destOrd="0" presId="urn:microsoft.com/office/officeart/2005/8/layout/orgChart1"/>
    <dgm:cxn modelId="{BAF832E1-D2E6-498C-ABFF-A910779E9521}" type="presParOf" srcId="{0799364F-2AFB-48A4-B864-3A62E1B59B43}" destId="{1965DA6A-C978-4820-8095-0741EF39660B}" srcOrd="2" destOrd="0" presId="urn:microsoft.com/office/officeart/2005/8/layout/orgChart1"/>
    <dgm:cxn modelId="{1F6EF3AA-706B-465D-A69A-BEB4B76CCE4E}" type="presParOf" srcId="{0799364F-2AFB-48A4-B864-3A62E1B59B43}" destId="{32FE0DDE-9DEC-4AEF-BE53-EA220CBC0B32}" srcOrd="3" destOrd="0" presId="urn:microsoft.com/office/officeart/2005/8/layout/orgChart1"/>
    <dgm:cxn modelId="{736246D0-4388-4E04-AFA9-BEDF2B192787}" type="presParOf" srcId="{32FE0DDE-9DEC-4AEF-BE53-EA220CBC0B32}" destId="{F58F1A02-166A-45B3-A21D-041695717900}" srcOrd="0" destOrd="0" presId="urn:microsoft.com/office/officeart/2005/8/layout/orgChart1"/>
    <dgm:cxn modelId="{FD85876B-5BA7-440C-B68A-12944295DAD0}" type="presParOf" srcId="{F58F1A02-166A-45B3-A21D-041695717900}" destId="{61D3ECA4-6194-4EE0-8331-1F62369C0236}" srcOrd="0" destOrd="0" presId="urn:microsoft.com/office/officeart/2005/8/layout/orgChart1"/>
    <dgm:cxn modelId="{029706A9-02A1-4EBE-BDE0-AD7965D398D8}" type="presParOf" srcId="{F58F1A02-166A-45B3-A21D-041695717900}" destId="{CA36BA8F-2BFB-4642-A666-0EF9A0FE5601}" srcOrd="1" destOrd="0" presId="urn:microsoft.com/office/officeart/2005/8/layout/orgChart1"/>
    <dgm:cxn modelId="{28BDF79C-0835-4CFA-8107-A8411A065753}" type="presParOf" srcId="{32FE0DDE-9DEC-4AEF-BE53-EA220CBC0B32}" destId="{C6CC0E03-78C2-4D48-BA24-D42DF5384383}" srcOrd="1" destOrd="0" presId="urn:microsoft.com/office/officeart/2005/8/layout/orgChart1"/>
    <dgm:cxn modelId="{B8042BAF-2CBE-4953-ADBC-C0E779DE48E3}" type="presParOf" srcId="{32FE0DDE-9DEC-4AEF-BE53-EA220CBC0B32}" destId="{44392AA9-E769-40B3-A427-77DFA846C042}" srcOrd="2" destOrd="0" presId="urn:microsoft.com/office/officeart/2005/8/layout/orgChart1"/>
    <dgm:cxn modelId="{63F991EE-070A-4C73-899F-D9EC6AC0F93E}" type="presParOf" srcId="{44392AA9-E769-40B3-A427-77DFA846C042}" destId="{0E04242F-2CF2-44E9-9929-F5D3765DF80F}" srcOrd="0" destOrd="0" presId="urn:microsoft.com/office/officeart/2005/8/layout/orgChart1"/>
    <dgm:cxn modelId="{A3762080-3DF4-4BA0-8CC0-D9AACDCAF37C}" type="presParOf" srcId="{44392AA9-E769-40B3-A427-77DFA846C042}" destId="{03FBC2EF-289C-438C-AD1B-03C5CEC0AAD2}" srcOrd="1" destOrd="0" presId="urn:microsoft.com/office/officeart/2005/8/layout/orgChart1"/>
    <dgm:cxn modelId="{DF60C7AB-AB73-4593-A983-13003560B7D2}" type="presParOf" srcId="{03FBC2EF-289C-438C-AD1B-03C5CEC0AAD2}" destId="{6EA2B9A6-1BB0-4B48-996C-2DDFD9B75FCB}" srcOrd="0" destOrd="0" presId="urn:microsoft.com/office/officeart/2005/8/layout/orgChart1"/>
    <dgm:cxn modelId="{3B561001-99C6-4404-855F-9A1D9A4BAACA}" type="presParOf" srcId="{6EA2B9A6-1BB0-4B48-996C-2DDFD9B75FCB}" destId="{10292610-1B53-4CCC-A051-114540061C91}" srcOrd="0" destOrd="0" presId="urn:microsoft.com/office/officeart/2005/8/layout/orgChart1"/>
    <dgm:cxn modelId="{5E44E21B-2A2E-45B2-9910-1534F6F628EB}" type="presParOf" srcId="{6EA2B9A6-1BB0-4B48-996C-2DDFD9B75FCB}" destId="{5832B50C-108F-4272-880D-E6BB56F2254F}" srcOrd="1" destOrd="0" presId="urn:microsoft.com/office/officeart/2005/8/layout/orgChart1"/>
    <dgm:cxn modelId="{40225818-89D6-4EF0-8BE7-8913F015A54F}" type="presParOf" srcId="{03FBC2EF-289C-438C-AD1B-03C5CEC0AAD2}" destId="{4601D8B7-4F11-475B-9D48-08588FCB503B}" srcOrd="1" destOrd="0" presId="urn:microsoft.com/office/officeart/2005/8/layout/orgChart1"/>
    <dgm:cxn modelId="{7EF191CE-9D8A-4F9F-9345-8C140E25005B}" type="presParOf" srcId="{4601D8B7-4F11-475B-9D48-08588FCB503B}" destId="{9FEA6884-4D4D-4213-961C-F2F88A757391}" srcOrd="0" destOrd="0" presId="urn:microsoft.com/office/officeart/2005/8/layout/orgChart1"/>
    <dgm:cxn modelId="{B9BC8196-2D11-4229-A2AF-AA31FD6C25B5}" type="presParOf" srcId="{4601D8B7-4F11-475B-9D48-08588FCB503B}" destId="{1E0081D6-8A7D-4050-94F2-66F6E51559B6}" srcOrd="1" destOrd="0" presId="urn:microsoft.com/office/officeart/2005/8/layout/orgChart1"/>
    <dgm:cxn modelId="{6F2A95EE-2239-4382-93BB-A1F618BAAFB3}" type="presParOf" srcId="{1E0081D6-8A7D-4050-94F2-66F6E51559B6}" destId="{DCBEAC65-3319-4E9A-B83A-97995E5FEF1F}" srcOrd="0" destOrd="0" presId="urn:microsoft.com/office/officeart/2005/8/layout/orgChart1"/>
    <dgm:cxn modelId="{1BC71936-4BF3-489F-A317-AB99052AF874}" type="presParOf" srcId="{DCBEAC65-3319-4E9A-B83A-97995E5FEF1F}" destId="{E0854282-E78B-4A62-9A58-CCB751376A59}" srcOrd="0" destOrd="0" presId="urn:microsoft.com/office/officeart/2005/8/layout/orgChart1"/>
    <dgm:cxn modelId="{839C835D-6666-440B-85E5-4CE4D167B7AB}" type="presParOf" srcId="{DCBEAC65-3319-4E9A-B83A-97995E5FEF1F}" destId="{17E72D17-E9A9-4A6D-8083-B86611FF83B9}" srcOrd="1" destOrd="0" presId="urn:microsoft.com/office/officeart/2005/8/layout/orgChart1"/>
    <dgm:cxn modelId="{8CB6D421-CA84-469A-8AE5-406B529AFAF9}" type="presParOf" srcId="{1E0081D6-8A7D-4050-94F2-66F6E51559B6}" destId="{3CAA007E-3192-4C60-887F-F1F6B5EBEF85}" srcOrd="1" destOrd="0" presId="urn:microsoft.com/office/officeart/2005/8/layout/orgChart1"/>
    <dgm:cxn modelId="{FC2D3EBF-2AC5-4E23-960D-2891AF95D915}" type="presParOf" srcId="{1E0081D6-8A7D-4050-94F2-66F6E51559B6}" destId="{5C016572-2A57-410C-B1CC-5EB5F0F63537}" srcOrd="2" destOrd="0" presId="urn:microsoft.com/office/officeart/2005/8/layout/orgChart1"/>
    <dgm:cxn modelId="{D0B73A64-87DC-4A87-9104-1FD0D38B7E6C}" type="presParOf" srcId="{03FBC2EF-289C-438C-AD1B-03C5CEC0AAD2}" destId="{BEA69C65-C100-4C8E-A8E7-8E2ADDB9EBE9}" srcOrd="2" destOrd="0" presId="urn:microsoft.com/office/officeart/2005/8/layout/orgChart1"/>
    <dgm:cxn modelId="{89D6BF0F-8A4E-4128-982F-F4A28D7678AE}" type="presParOf" srcId="{0799364F-2AFB-48A4-B864-3A62E1B59B43}" destId="{D645203C-EA98-43B3-9DEF-E3E4A865C7E1}" srcOrd="4" destOrd="0" presId="urn:microsoft.com/office/officeart/2005/8/layout/orgChart1"/>
    <dgm:cxn modelId="{35D0DC96-598E-44AC-89B3-1759B985B500}" type="presParOf" srcId="{0799364F-2AFB-48A4-B864-3A62E1B59B43}" destId="{083DD6BF-3E72-46A9-8C34-6FD1E7EEDD8E}" srcOrd="5" destOrd="0" presId="urn:microsoft.com/office/officeart/2005/8/layout/orgChart1"/>
    <dgm:cxn modelId="{C5311547-B3DF-436A-ADBB-98B2C9837BE9}" type="presParOf" srcId="{083DD6BF-3E72-46A9-8C34-6FD1E7EEDD8E}" destId="{1F50FAF7-E681-4072-B3BF-56DBFBC55544}" srcOrd="0" destOrd="0" presId="urn:microsoft.com/office/officeart/2005/8/layout/orgChart1"/>
    <dgm:cxn modelId="{889D2932-19A3-4E9D-8094-34312C64B000}" type="presParOf" srcId="{1F50FAF7-E681-4072-B3BF-56DBFBC55544}" destId="{118BAFBE-EB68-4A1D-A3E0-A48E3316A0B4}" srcOrd="0" destOrd="0" presId="urn:microsoft.com/office/officeart/2005/8/layout/orgChart1"/>
    <dgm:cxn modelId="{6C2BE9C7-8088-4321-B5BC-1999CB2227E3}" type="presParOf" srcId="{1F50FAF7-E681-4072-B3BF-56DBFBC55544}" destId="{E94C62CE-5E1D-4350-8A4C-109D0A8F0F77}" srcOrd="1" destOrd="0" presId="urn:microsoft.com/office/officeart/2005/8/layout/orgChart1"/>
    <dgm:cxn modelId="{9EEA043D-C42F-4A32-A595-B3EA18AE4DE6}" type="presParOf" srcId="{083DD6BF-3E72-46A9-8C34-6FD1E7EEDD8E}" destId="{F9C95FC2-FADA-4723-98A1-317F7EC9D979}" srcOrd="1" destOrd="0" presId="urn:microsoft.com/office/officeart/2005/8/layout/orgChart1"/>
    <dgm:cxn modelId="{C919527E-CF47-490E-968E-AC9CE143E039}" type="presParOf" srcId="{083DD6BF-3E72-46A9-8C34-6FD1E7EEDD8E}" destId="{D6FC90AD-BA10-4C1D-9361-4DB2714A100D}" srcOrd="2" destOrd="0" presId="urn:microsoft.com/office/officeart/2005/8/layout/orgChart1"/>
    <dgm:cxn modelId="{2B5819CF-2F41-4A5E-8881-7BB7CB37C51C}" type="presParOf" srcId="{D6FC90AD-BA10-4C1D-9361-4DB2714A100D}" destId="{319C05BA-F9E5-4DF8-8CB6-553F30B23B81}" srcOrd="0" destOrd="0" presId="urn:microsoft.com/office/officeart/2005/8/layout/orgChart1"/>
    <dgm:cxn modelId="{3169A47F-A3A3-43AF-B222-0C716E5FB99E}" type="presParOf" srcId="{D6FC90AD-BA10-4C1D-9361-4DB2714A100D}" destId="{A7599595-7EBD-457D-872E-EF85750A9075}" srcOrd="1" destOrd="0" presId="urn:microsoft.com/office/officeart/2005/8/layout/orgChart1"/>
    <dgm:cxn modelId="{D332122D-898D-4E47-9AD9-830C48AC1381}" type="presParOf" srcId="{A7599595-7EBD-457D-872E-EF85750A9075}" destId="{0F76CE54-35EE-4975-96EC-CAFEA5340401}" srcOrd="0" destOrd="0" presId="urn:microsoft.com/office/officeart/2005/8/layout/orgChart1"/>
    <dgm:cxn modelId="{563089C3-E60B-43C3-B6DC-34BE9DB3BBE1}" type="presParOf" srcId="{0F76CE54-35EE-4975-96EC-CAFEA5340401}" destId="{A479D034-7E15-463E-BE8E-94A14061C201}" srcOrd="0" destOrd="0" presId="urn:microsoft.com/office/officeart/2005/8/layout/orgChart1"/>
    <dgm:cxn modelId="{FC436832-7133-4D04-9E76-C1BB9AC3B637}" type="presParOf" srcId="{0F76CE54-35EE-4975-96EC-CAFEA5340401}" destId="{5637FB07-DB3E-47C0-9053-2CCE2B3DEAE1}" srcOrd="1" destOrd="0" presId="urn:microsoft.com/office/officeart/2005/8/layout/orgChart1"/>
    <dgm:cxn modelId="{4D806C73-2FAD-4217-9A0B-85552116B24A}" type="presParOf" srcId="{A7599595-7EBD-457D-872E-EF85750A9075}" destId="{087C36BC-8AF9-4B73-98F6-25EB1214D485}" srcOrd="1" destOrd="0" presId="urn:microsoft.com/office/officeart/2005/8/layout/orgChart1"/>
    <dgm:cxn modelId="{C5D7C318-9BD0-49C2-A1F5-042AF54D2D7E}" type="presParOf" srcId="{A7599595-7EBD-457D-872E-EF85750A9075}" destId="{1BBBB96D-5BDF-46F3-B44F-38CBC1132005}" srcOrd="2" destOrd="0" presId="urn:microsoft.com/office/officeart/2005/8/layout/orgChart1"/>
    <dgm:cxn modelId="{DB2EE187-3479-4C9D-9D63-C25C68F4E5DB}" type="presParOf" srcId="{45E5CC16-FDF9-4977-ACDF-47A05B7ED480}" destId="{EDCD0807-FF5E-4E65-BF06-DC6AD854D782}" srcOrd="2" destOrd="0" presId="urn:microsoft.com/office/officeart/2005/8/layout/orgChart1"/>
    <dgm:cxn modelId="{0B0FADC3-F0A5-4392-8C06-A399290F73CD}" type="presParOf" srcId="{80FF64FF-FC12-4645-B8B9-35CA7DF02136}" destId="{59AC3337-BE68-4AE6-B4A3-E30AE17F047E}" srcOrd="2" destOrd="0" presId="urn:microsoft.com/office/officeart/2005/8/layout/orgChart1"/>
    <dgm:cxn modelId="{A2DC8C58-9140-426D-A0CF-FC2CBF53F944}" type="presParOf" srcId="{80FF64FF-FC12-4645-B8B9-35CA7DF02136}" destId="{AE1B647E-F640-4FAF-B88E-1279C6B14F3B}" srcOrd="3" destOrd="0" presId="urn:microsoft.com/office/officeart/2005/8/layout/orgChart1"/>
    <dgm:cxn modelId="{950E1E23-B285-4472-9C1A-B07D829DEA93}" type="presParOf" srcId="{AE1B647E-F640-4FAF-B88E-1279C6B14F3B}" destId="{9CC527DB-471D-434D-8389-5D75016637B7}" srcOrd="0" destOrd="0" presId="urn:microsoft.com/office/officeart/2005/8/layout/orgChart1"/>
    <dgm:cxn modelId="{BE62E454-FA00-4BF6-8821-CF2DBD069CFB}" type="presParOf" srcId="{9CC527DB-471D-434D-8389-5D75016637B7}" destId="{CAB85F77-C60D-4923-9A9E-EE94EE6B29AF}" srcOrd="0" destOrd="0" presId="urn:microsoft.com/office/officeart/2005/8/layout/orgChart1"/>
    <dgm:cxn modelId="{A4E10136-908C-4F83-A083-F68449A49714}" type="presParOf" srcId="{9CC527DB-471D-434D-8389-5D75016637B7}" destId="{611B500D-72CC-4CF1-A5F1-DF185DBC9DFE}" srcOrd="1" destOrd="0" presId="urn:microsoft.com/office/officeart/2005/8/layout/orgChart1"/>
    <dgm:cxn modelId="{EEF8B182-0566-4CB7-B213-6A125B82A479}" type="presParOf" srcId="{AE1B647E-F640-4FAF-B88E-1279C6B14F3B}" destId="{D90F5A31-60F5-4CE6-8C2F-CE4785317134}" srcOrd="1" destOrd="0" presId="urn:microsoft.com/office/officeart/2005/8/layout/orgChart1"/>
    <dgm:cxn modelId="{952EA339-C61E-47DD-9309-BCF692C9897C}" type="presParOf" srcId="{D90F5A31-60F5-4CE6-8C2F-CE4785317134}" destId="{E25921F2-2907-418D-95BA-609914DE49E2}" srcOrd="0" destOrd="0" presId="urn:microsoft.com/office/officeart/2005/8/layout/orgChart1"/>
    <dgm:cxn modelId="{A73F59EC-8663-4C36-8D08-667953BFC5F6}" type="presParOf" srcId="{D90F5A31-60F5-4CE6-8C2F-CE4785317134}" destId="{EAF64F0B-7763-4941-A994-74CC28BCEB53}" srcOrd="1" destOrd="0" presId="urn:microsoft.com/office/officeart/2005/8/layout/orgChart1"/>
    <dgm:cxn modelId="{D5F31D69-E51B-482F-A353-9FCE3E4351A9}" type="presParOf" srcId="{EAF64F0B-7763-4941-A994-74CC28BCEB53}" destId="{8A92D606-F8DC-4475-A2B1-014B7CF69DB2}" srcOrd="0" destOrd="0" presId="urn:microsoft.com/office/officeart/2005/8/layout/orgChart1"/>
    <dgm:cxn modelId="{AB1585C8-2B77-4E2F-81F3-F10B0FDF51E1}" type="presParOf" srcId="{8A92D606-F8DC-4475-A2B1-014B7CF69DB2}" destId="{280379AD-3F48-4C57-9C9A-4F224F73DC4B}" srcOrd="0" destOrd="0" presId="urn:microsoft.com/office/officeart/2005/8/layout/orgChart1"/>
    <dgm:cxn modelId="{1A946393-50C9-4360-88D3-C00617BB59A2}" type="presParOf" srcId="{8A92D606-F8DC-4475-A2B1-014B7CF69DB2}" destId="{D9DA1AC4-5D68-475F-8C66-599F49D9DD66}" srcOrd="1" destOrd="0" presId="urn:microsoft.com/office/officeart/2005/8/layout/orgChart1"/>
    <dgm:cxn modelId="{43376E89-D58A-4B27-BEB9-3F8FCE1ABC8F}" type="presParOf" srcId="{EAF64F0B-7763-4941-A994-74CC28BCEB53}" destId="{E3F148AE-D252-42E9-9AB5-6BA9CA30D301}" srcOrd="1" destOrd="0" presId="urn:microsoft.com/office/officeart/2005/8/layout/orgChart1"/>
    <dgm:cxn modelId="{307C7EF7-8B17-4A68-85EC-DAC3B10C28BC}" type="presParOf" srcId="{EAF64F0B-7763-4941-A994-74CC28BCEB53}" destId="{08B8AA18-C993-451E-816B-F57852404ED0}" srcOrd="2" destOrd="0" presId="urn:microsoft.com/office/officeart/2005/8/layout/orgChart1"/>
    <dgm:cxn modelId="{F3C771A1-17B7-41EF-A6D1-F97B6529A6D0}" type="presParOf" srcId="{D90F5A31-60F5-4CE6-8C2F-CE4785317134}" destId="{41154E58-F3AF-4E3D-A858-3544DBE579F6}" srcOrd="2" destOrd="0" presId="urn:microsoft.com/office/officeart/2005/8/layout/orgChart1"/>
    <dgm:cxn modelId="{47A16F9E-D198-4662-AC51-2AD30CD6BD17}" type="presParOf" srcId="{D90F5A31-60F5-4CE6-8C2F-CE4785317134}" destId="{CECB47C7-0922-4355-8B78-6FAD3F8D09B1}" srcOrd="3" destOrd="0" presId="urn:microsoft.com/office/officeart/2005/8/layout/orgChart1"/>
    <dgm:cxn modelId="{79A080FE-B0EC-4FD4-9E90-78FB157C8A3D}" type="presParOf" srcId="{CECB47C7-0922-4355-8B78-6FAD3F8D09B1}" destId="{EE809020-C2DB-49A7-A174-EE9BC3967060}" srcOrd="0" destOrd="0" presId="urn:microsoft.com/office/officeart/2005/8/layout/orgChart1"/>
    <dgm:cxn modelId="{FED2EC39-6F89-410D-BDFB-12AE51E9F9B0}" type="presParOf" srcId="{EE809020-C2DB-49A7-A174-EE9BC3967060}" destId="{74D77C92-676E-40B1-B5C0-EC51EF3E8D80}" srcOrd="0" destOrd="0" presId="urn:microsoft.com/office/officeart/2005/8/layout/orgChart1"/>
    <dgm:cxn modelId="{00401852-C13E-4F4A-A5A5-C357642B6428}" type="presParOf" srcId="{EE809020-C2DB-49A7-A174-EE9BC3967060}" destId="{F9356D83-5D14-428C-BD2D-FC864A311638}" srcOrd="1" destOrd="0" presId="urn:microsoft.com/office/officeart/2005/8/layout/orgChart1"/>
    <dgm:cxn modelId="{2E7A2657-6970-4CE0-8AB0-A73B2916D4D8}" type="presParOf" srcId="{CECB47C7-0922-4355-8B78-6FAD3F8D09B1}" destId="{0304F26A-D77C-4AD3-9421-B5F8D3F700A9}" srcOrd="1" destOrd="0" presId="urn:microsoft.com/office/officeart/2005/8/layout/orgChart1"/>
    <dgm:cxn modelId="{C41D0352-32FA-42B4-AA58-09F0391A974B}" type="presParOf" srcId="{CECB47C7-0922-4355-8B78-6FAD3F8D09B1}" destId="{9B6F908F-2505-4A6A-BD44-6CA705060224}" srcOrd="2" destOrd="0" presId="urn:microsoft.com/office/officeart/2005/8/layout/orgChart1"/>
    <dgm:cxn modelId="{DF6043DC-A108-4C4C-8285-67BB0A8C55C1}" type="presParOf" srcId="{D90F5A31-60F5-4CE6-8C2F-CE4785317134}" destId="{6EF83C92-7AB0-4EE4-800A-6A0B603D7439}" srcOrd="4" destOrd="0" presId="urn:microsoft.com/office/officeart/2005/8/layout/orgChart1"/>
    <dgm:cxn modelId="{E36E2F92-EE0D-4230-BFD1-21464456C713}" type="presParOf" srcId="{D90F5A31-60F5-4CE6-8C2F-CE4785317134}" destId="{2287880B-BD50-4CEA-AED3-0F8AB9596557}" srcOrd="5" destOrd="0" presId="urn:microsoft.com/office/officeart/2005/8/layout/orgChart1"/>
    <dgm:cxn modelId="{31968088-427D-4D0C-BB23-3702D07F8E70}" type="presParOf" srcId="{2287880B-BD50-4CEA-AED3-0F8AB9596557}" destId="{5D0FF1C8-328E-476C-A76D-7095D7129516}" srcOrd="0" destOrd="0" presId="urn:microsoft.com/office/officeart/2005/8/layout/orgChart1"/>
    <dgm:cxn modelId="{216D3103-D827-4139-B807-7515A6852A2C}" type="presParOf" srcId="{5D0FF1C8-328E-476C-A76D-7095D7129516}" destId="{6F0C9B0A-969C-4339-812F-2F075C3533F8}" srcOrd="0" destOrd="0" presId="urn:microsoft.com/office/officeart/2005/8/layout/orgChart1"/>
    <dgm:cxn modelId="{6E358828-629C-4D1B-8B43-E2CAAF6856AF}" type="presParOf" srcId="{5D0FF1C8-328E-476C-A76D-7095D7129516}" destId="{4BCD679D-013A-4EF5-A36F-F3DBEB7C41CD}" srcOrd="1" destOrd="0" presId="urn:microsoft.com/office/officeart/2005/8/layout/orgChart1"/>
    <dgm:cxn modelId="{2B3CB61F-C74E-466E-AADD-ABCD7D9204F1}" type="presParOf" srcId="{2287880B-BD50-4CEA-AED3-0F8AB9596557}" destId="{05175173-D2BD-4C54-B3F7-8ED2886E9848}" srcOrd="1" destOrd="0" presId="urn:microsoft.com/office/officeart/2005/8/layout/orgChart1"/>
    <dgm:cxn modelId="{0E3DA055-8EA7-4DEB-A094-2A419943E70F}" type="presParOf" srcId="{2287880B-BD50-4CEA-AED3-0F8AB9596557}" destId="{EDEA59B4-6FD5-45FF-8DF1-2AC8184DA05F}" srcOrd="2" destOrd="0" presId="urn:microsoft.com/office/officeart/2005/8/layout/orgChart1"/>
    <dgm:cxn modelId="{C4853AD9-D5E0-41AD-B596-F939B7B64467}" type="presParOf" srcId="{D90F5A31-60F5-4CE6-8C2F-CE4785317134}" destId="{278E507F-FC82-4E6C-B93D-CDF9A53822A8}" srcOrd="6" destOrd="0" presId="urn:microsoft.com/office/officeart/2005/8/layout/orgChart1"/>
    <dgm:cxn modelId="{F0D613A1-42D1-4582-814D-22E028AB0C6B}" type="presParOf" srcId="{D90F5A31-60F5-4CE6-8C2F-CE4785317134}" destId="{2920CD70-2433-4D88-9D82-DDEA3B3EA90B}" srcOrd="7" destOrd="0" presId="urn:microsoft.com/office/officeart/2005/8/layout/orgChart1"/>
    <dgm:cxn modelId="{21904BBA-6D79-438B-9976-7C8CC299B50E}" type="presParOf" srcId="{2920CD70-2433-4D88-9D82-DDEA3B3EA90B}" destId="{A7DDC873-B20C-4D00-9BBB-F682BDC0053B}" srcOrd="0" destOrd="0" presId="urn:microsoft.com/office/officeart/2005/8/layout/orgChart1"/>
    <dgm:cxn modelId="{8E521AFC-78E5-49BD-9533-555DE66AED3A}" type="presParOf" srcId="{A7DDC873-B20C-4D00-9BBB-F682BDC0053B}" destId="{D9A5A36B-AC41-4117-9304-81C30FC44023}" srcOrd="0" destOrd="0" presId="urn:microsoft.com/office/officeart/2005/8/layout/orgChart1"/>
    <dgm:cxn modelId="{D838A6E6-E060-4A22-9156-E790CDB9984F}" type="presParOf" srcId="{A7DDC873-B20C-4D00-9BBB-F682BDC0053B}" destId="{3B55F735-ED00-43F5-B655-F7471D1D7F2A}" srcOrd="1" destOrd="0" presId="urn:microsoft.com/office/officeart/2005/8/layout/orgChart1"/>
    <dgm:cxn modelId="{7D2677AF-B52D-42CA-ADF7-27412BB55B44}" type="presParOf" srcId="{2920CD70-2433-4D88-9D82-DDEA3B3EA90B}" destId="{5C3DC2D5-0310-4860-B5FD-DEB10D2816C0}" srcOrd="1" destOrd="0" presId="urn:microsoft.com/office/officeart/2005/8/layout/orgChart1"/>
    <dgm:cxn modelId="{E4389321-38CC-442F-8BA1-C293FBE06A6B}" type="presParOf" srcId="{2920CD70-2433-4D88-9D82-DDEA3B3EA90B}" destId="{26908A0E-2FA9-4C26-9E17-5408CF7537B8}" srcOrd="2" destOrd="0" presId="urn:microsoft.com/office/officeart/2005/8/layout/orgChart1"/>
    <dgm:cxn modelId="{44BBBD14-F3C1-40B1-82A9-3113B98293C2}" type="presParOf" srcId="{AE1B647E-F640-4FAF-B88E-1279C6B14F3B}" destId="{D316BE56-5A00-41BB-988E-BFD2BE980585}" srcOrd="2" destOrd="0" presId="urn:microsoft.com/office/officeart/2005/8/layout/orgChart1"/>
    <dgm:cxn modelId="{95CB2CC5-CE37-49E5-ABBA-3892D1BEB6ED}" type="presParOf" srcId="{80FF64FF-FC12-4645-B8B9-35CA7DF02136}" destId="{1E76458A-D58E-4322-A51B-96F8DBFAFB14}" srcOrd="4" destOrd="0" presId="urn:microsoft.com/office/officeart/2005/8/layout/orgChart1"/>
    <dgm:cxn modelId="{16681C41-C8A1-4E90-B31D-3835ABD1716A}" type="presParOf" srcId="{80FF64FF-FC12-4645-B8B9-35CA7DF02136}" destId="{64D4B5CB-2E20-43B6-A7A7-B5295D0FB2C9}" srcOrd="5" destOrd="0" presId="urn:microsoft.com/office/officeart/2005/8/layout/orgChart1"/>
    <dgm:cxn modelId="{60D2E17F-7F18-4D32-8F8A-34E457679A57}" type="presParOf" srcId="{64D4B5CB-2E20-43B6-A7A7-B5295D0FB2C9}" destId="{1320E0D2-BDED-4A88-AC70-F86E3C5B9B75}" srcOrd="0" destOrd="0" presId="urn:microsoft.com/office/officeart/2005/8/layout/orgChart1"/>
    <dgm:cxn modelId="{C277D51C-1A33-4E5B-9D99-78D200666C5A}" type="presParOf" srcId="{1320E0D2-BDED-4A88-AC70-F86E3C5B9B75}" destId="{A6F13036-3E11-401D-8DF8-E3D06ABAF625}" srcOrd="0" destOrd="0" presId="urn:microsoft.com/office/officeart/2005/8/layout/orgChart1"/>
    <dgm:cxn modelId="{25BC628B-E2DB-4780-B1F7-83D0130BB1F1}" type="presParOf" srcId="{1320E0D2-BDED-4A88-AC70-F86E3C5B9B75}" destId="{C1157260-0276-4756-87DA-CCDAD33FA103}" srcOrd="1" destOrd="0" presId="urn:microsoft.com/office/officeart/2005/8/layout/orgChart1"/>
    <dgm:cxn modelId="{92F8032A-14BE-42CD-B96F-1A189DF65A40}" type="presParOf" srcId="{64D4B5CB-2E20-43B6-A7A7-B5295D0FB2C9}" destId="{80F25F50-000A-4F8C-91CD-1443FD40131A}" srcOrd="1" destOrd="0" presId="urn:microsoft.com/office/officeart/2005/8/layout/orgChart1"/>
    <dgm:cxn modelId="{EA11E611-F55D-495D-9695-03324AF39526}" type="presParOf" srcId="{80F25F50-000A-4F8C-91CD-1443FD40131A}" destId="{2C33D420-CAAE-46D8-B848-2FC469F7F097}" srcOrd="0" destOrd="0" presId="urn:microsoft.com/office/officeart/2005/8/layout/orgChart1"/>
    <dgm:cxn modelId="{09777EB8-B84F-4075-AD64-AAA2F79C256D}" type="presParOf" srcId="{80F25F50-000A-4F8C-91CD-1443FD40131A}" destId="{55EEE7D7-A3C7-4D5A-9BBA-9AC459A992D1}" srcOrd="1" destOrd="0" presId="urn:microsoft.com/office/officeart/2005/8/layout/orgChart1"/>
    <dgm:cxn modelId="{77FF22D6-33E7-4A1B-B838-4961FB668666}" type="presParOf" srcId="{55EEE7D7-A3C7-4D5A-9BBA-9AC459A992D1}" destId="{AD4E854C-DFC3-4C1C-89AE-FDBC850E642C}" srcOrd="0" destOrd="0" presId="urn:microsoft.com/office/officeart/2005/8/layout/orgChart1"/>
    <dgm:cxn modelId="{AC918E85-EEBB-4912-A3EF-8208BD3414B6}" type="presParOf" srcId="{AD4E854C-DFC3-4C1C-89AE-FDBC850E642C}" destId="{A577D352-0EF8-4FA7-A164-B6F9901C69F5}" srcOrd="0" destOrd="0" presId="urn:microsoft.com/office/officeart/2005/8/layout/orgChart1"/>
    <dgm:cxn modelId="{8937F888-4D3E-438F-BB79-01484307E89E}" type="presParOf" srcId="{AD4E854C-DFC3-4C1C-89AE-FDBC850E642C}" destId="{96B3A9A0-1A35-45A5-A8E5-CC011888949D}" srcOrd="1" destOrd="0" presId="urn:microsoft.com/office/officeart/2005/8/layout/orgChart1"/>
    <dgm:cxn modelId="{2ECDE15F-ABFD-4095-8C3B-23083BA31B24}" type="presParOf" srcId="{55EEE7D7-A3C7-4D5A-9BBA-9AC459A992D1}" destId="{A700C950-AFD8-46B8-9234-51271442C8AA}" srcOrd="1" destOrd="0" presId="urn:microsoft.com/office/officeart/2005/8/layout/orgChart1"/>
    <dgm:cxn modelId="{3255D015-97BF-4871-8C40-869BE7AEF763}" type="presParOf" srcId="{55EEE7D7-A3C7-4D5A-9BBA-9AC459A992D1}" destId="{65124AB0-FDAF-43E8-922A-64E2FBAB9CB7}" srcOrd="2" destOrd="0" presId="urn:microsoft.com/office/officeart/2005/8/layout/orgChart1"/>
    <dgm:cxn modelId="{BFFE9EA6-7911-4D45-A6AD-F9D0142388AE}" type="presParOf" srcId="{80F25F50-000A-4F8C-91CD-1443FD40131A}" destId="{3CB54E05-E6A2-430B-A64A-30136082C4CF}" srcOrd="2" destOrd="0" presId="urn:microsoft.com/office/officeart/2005/8/layout/orgChart1"/>
    <dgm:cxn modelId="{B476F0D6-09D2-4889-87EA-1F58C2EA859A}" type="presParOf" srcId="{80F25F50-000A-4F8C-91CD-1443FD40131A}" destId="{045BC50C-7609-43FA-A45B-62F23763CCDA}" srcOrd="3" destOrd="0" presId="urn:microsoft.com/office/officeart/2005/8/layout/orgChart1"/>
    <dgm:cxn modelId="{7BD08FAC-A2DF-4C1B-BA6A-089E0AEB7665}" type="presParOf" srcId="{045BC50C-7609-43FA-A45B-62F23763CCDA}" destId="{1DACCE23-2B5C-4E58-B7AF-51D056F979CC}" srcOrd="0" destOrd="0" presId="urn:microsoft.com/office/officeart/2005/8/layout/orgChart1"/>
    <dgm:cxn modelId="{5B6B50D6-9E3C-4F02-A0F1-CF05CC726AFE}" type="presParOf" srcId="{1DACCE23-2B5C-4E58-B7AF-51D056F979CC}" destId="{DA194DC7-AD78-464E-ABC2-F5A7C623F305}" srcOrd="0" destOrd="0" presId="urn:microsoft.com/office/officeart/2005/8/layout/orgChart1"/>
    <dgm:cxn modelId="{AA2831B9-7549-4A92-8B8E-16201D256C6E}" type="presParOf" srcId="{1DACCE23-2B5C-4E58-B7AF-51D056F979CC}" destId="{9B80736C-BEA5-45FE-A083-9E9E3E362099}" srcOrd="1" destOrd="0" presId="urn:microsoft.com/office/officeart/2005/8/layout/orgChart1"/>
    <dgm:cxn modelId="{AA6DBE83-8248-458A-8E12-6994215A437E}" type="presParOf" srcId="{045BC50C-7609-43FA-A45B-62F23763CCDA}" destId="{9ADD2EB4-416B-4E04-8A0E-B8CB6786732E}" srcOrd="1" destOrd="0" presId="urn:microsoft.com/office/officeart/2005/8/layout/orgChart1"/>
    <dgm:cxn modelId="{D1BDF92D-17D1-444F-9A75-C23B6F5BF79C}" type="presParOf" srcId="{045BC50C-7609-43FA-A45B-62F23763CCDA}" destId="{83014008-BFB0-4924-96FA-AD805C9061E6}" srcOrd="2" destOrd="0" presId="urn:microsoft.com/office/officeart/2005/8/layout/orgChart1"/>
    <dgm:cxn modelId="{60712B16-63F8-46F2-B0DD-5E909EB770B5}" type="presParOf" srcId="{80F25F50-000A-4F8C-91CD-1443FD40131A}" destId="{3685C467-AE40-49CC-8A99-1EA4BDA13505}" srcOrd="4" destOrd="0" presId="urn:microsoft.com/office/officeart/2005/8/layout/orgChart1"/>
    <dgm:cxn modelId="{61D0D755-72EA-4695-BF81-588A34A11F97}" type="presParOf" srcId="{80F25F50-000A-4F8C-91CD-1443FD40131A}" destId="{92FD2DF4-B531-4B3A-A826-9E779CA98382}" srcOrd="5" destOrd="0" presId="urn:microsoft.com/office/officeart/2005/8/layout/orgChart1"/>
    <dgm:cxn modelId="{C2360D7C-46F1-4D63-A545-6A39F3053EF9}" type="presParOf" srcId="{92FD2DF4-B531-4B3A-A826-9E779CA98382}" destId="{2C88CD14-7927-4DE2-805D-FD3AF2CE70B3}" srcOrd="0" destOrd="0" presId="urn:microsoft.com/office/officeart/2005/8/layout/orgChart1"/>
    <dgm:cxn modelId="{8857DCB1-2ED3-4284-BF9C-BCA6C2FD9D28}" type="presParOf" srcId="{2C88CD14-7927-4DE2-805D-FD3AF2CE70B3}" destId="{8684ADCC-A14C-4114-A03F-934CC92D7E53}" srcOrd="0" destOrd="0" presId="urn:microsoft.com/office/officeart/2005/8/layout/orgChart1"/>
    <dgm:cxn modelId="{A9BEC332-D0B6-409A-A35B-EC7FE8C2C1BB}" type="presParOf" srcId="{2C88CD14-7927-4DE2-805D-FD3AF2CE70B3}" destId="{4FB8EAB7-7709-49C6-B2C8-E514D9B87BAC}" srcOrd="1" destOrd="0" presId="urn:microsoft.com/office/officeart/2005/8/layout/orgChart1"/>
    <dgm:cxn modelId="{77AE0C51-1430-4BBE-9B16-E5FAFBBCB08D}" type="presParOf" srcId="{92FD2DF4-B531-4B3A-A826-9E779CA98382}" destId="{EE4705E1-AE70-4FBE-8ABE-BFA91679DA72}" srcOrd="1" destOrd="0" presId="urn:microsoft.com/office/officeart/2005/8/layout/orgChart1"/>
    <dgm:cxn modelId="{119F0919-1ECB-4BB6-86E1-CBEE22531CB6}" type="presParOf" srcId="{92FD2DF4-B531-4B3A-A826-9E779CA98382}" destId="{C8286D66-5627-49C8-B367-54004893453B}" srcOrd="2" destOrd="0" presId="urn:microsoft.com/office/officeart/2005/8/layout/orgChart1"/>
    <dgm:cxn modelId="{CBAA4B9D-FF3A-440D-814F-B7F126921E0C}" type="presParOf" srcId="{64D4B5CB-2E20-43B6-A7A7-B5295D0FB2C9}" destId="{7386B45C-51B4-4CFE-98C7-41818F69E3FE}" srcOrd="2" destOrd="0" presId="urn:microsoft.com/office/officeart/2005/8/layout/orgChart1"/>
    <dgm:cxn modelId="{07D7C19C-2754-4927-8BAA-775A18AF18D2}" type="presParOf" srcId="{2719075D-D8F7-4556-BA9D-38AA9FB5345C}" destId="{B3769089-756E-4382-96C1-D2D88F0CA0D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A9E35E-75B4-44A1-939F-67143CF241E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A5FAC031-4DBA-4F46-8B59-DEF4AA22E133}">
      <dgm:prSet phldrT="[Texto]"/>
      <dgm:spPr/>
      <dgm:t>
        <a:bodyPr/>
        <a:lstStyle/>
        <a:p>
          <a:r>
            <a:rPr lang="es-CO" dirty="0" smtClean="0"/>
            <a:t>Carácter retornable y facilite su limpieza</a:t>
          </a:r>
          <a:endParaRPr lang="es-CO" dirty="0"/>
        </a:p>
      </dgm:t>
    </dgm:pt>
    <dgm:pt modelId="{B4F338FA-A77B-4D7E-AE17-7B9584FF59A7}" type="parTrans" cxnId="{F97D92A2-17DF-4637-95C5-171C6750F4F0}">
      <dgm:prSet/>
      <dgm:spPr/>
      <dgm:t>
        <a:bodyPr/>
        <a:lstStyle/>
        <a:p>
          <a:endParaRPr lang="es-CO"/>
        </a:p>
      </dgm:t>
    </dgm:pt>
    <dgm:pt modelId="{DFEBCED4-D492-42A8-964F-91AF6A980693}" type="sibTrans" cxnId="{F97D92A2-17DF-4637-95C5-171C6750F4F0}">
      <dgm:prSet/>
      <dgm:spPr/>
      <dgm:t>
        <a:bodyPr/>
        <a:lstStyle/>
        <a:p>
          <a:endParaRPr lang="es-CO"/>
        </a:p>
      </dgm:t>
    </dgm:pt>
    <dgm:pt modelId="{4D0FF19F-9C54-4730-B20A-0C041D951EF6}">
      <dgm:prSet phldrT="[Texto]"/>
      <dgm:spPr/>
      <dgm:t>
        <a:bodyPr/>
        <a:lstStyle/>
        <a:p>
          <a:r>
            <a:rPr lang="es-CO" dirty="0" smtClean="0"/>
            <a:t>Tener capacidad y volumen al peso y características del residuo</a:t>
          </a:r>
          <a:endParaRPr lang="es-CO" dirty="0"/>
        </a:p>
      </dgm:t>
    </dgm:pt>
    <dgm:pt modelId="{0D34CDEF-49FF-45CE-9293-864CE0597CCA}" type="parTrans" cxnId="{8881FCED-E586-4DEC-841C-B5F4597D551B}">
      <dgm:prSet/>
      <dgm:spPr/>
      <dgm:t>
        <a:bodyPr/>
        <a:lstStyle/>
        <a:p>
          <a:endParaRPr lang="es-CO"/>
        </a:p>
      </dgm:t>
    </dgm:pt>
    <dgm:pt modelId="{0C061F8C-0EE5-4196-BBFE-FBF84347065C}" type="sibTrans" cxnId="{8881FCED-E586-4DEC-841C-B5F4597D551B}">
      <dgm:prSet/>
      <dgm:spPr/>
      <dgm:t>
        <a:bodyPr/>
        <a:lstStyle/>
        <a:p>
          <a:endParaRPr lang="es-CO"/>
        </a:p>
      </dgm:t>
    </dgm:pt>
    <dgm:pt modelId="{FDEC1059-1DE8-4F22-9DA3-4DBD8D063463}">
      <dgm:prSet phldrT="[Texto]"/>
      <dgm:spPr/>
      <dgm:t>
        <a:bodyPr/>
        <a:lstStyle/>
        <a:p>
          <a:r>
            <a:rPr lang="es-CO" dirty="0" smtClean="0"/>
            <a:t>Resistentes y reutilizables</a:t>
          </a:r>
          <a:endParaRPr lang="es-CO" dirty="0"/>
        </a:p>
      </dgm:t>
    </dgm:pt>
    <dgm:pt modelId="{198470E9-6BA9-4CDC-BA53-970853A17CBD}" type="parTrans" cxnId="{12FBE859-E1CE-4692-B988-74E342F1CF2A}">
      <dgm:prSet/>
      <dgm:spPr/>
      <dgm:t>
        <a:bodyPr/>
        <a:lstStyle/>
        <a:p>
          <a:endParaRPr lang="es-CO"/>
        </a:p>
      </dgm:t>
    </dgm:pt>
    <dgm:pt modelId="{4E485E90-9BCB-4A56-8FF7-A41D7FA1521C}" type="sibTrans" cxnId="{12FBE859-E1CE-4692-B988-74E342F1CF2A}">
      <dgm:prSet/>
      <dgm:spPr/>
      <dgm:t>
        <a:bodyPr/>
        <a:lstStyle/>
        <a:p>
          <a:endParaRPr lang="es-CO"/>
        </a:p>
      </dgm:t>
    </dgm:pt>
    <dgm:pt modelId="{1630E2B8-CAA2-4DA7-9F3A-AC0CA83130CB}">
      <dgm:prSet/>
      <dgm:spPr/>
      <dgm:t>
        <a:bodyPr/>
        <a:lstStyle/>
        <a:p>
          <a:r>
            <a:rPr lang="es-CO" dirty="0" smtClean="0"/>
            <a:t>Impermeables – livianos - resistente</a:t>
          </a:r>
          <a:endParaRPr lang="es-CO" dirty="0"/>
        </a:p>
      </dgm:t>
    </dgm:pt>
    <dgm:pt modelId="{C3E437DD-B23A-42C6-8E5F-B3B51ACFFB0B}" type="parTrans" cxnId="{33948D12-875B-4504-B740-6385541493E1}">
      <dgm:prSet/>
      <dgm:spPr/>
      <dgm:t>
        <a:bodyPr/>
        <a:lstStyle/>
        <a:p>
          <a:endParaRPr lang="es-CO"/>
        </a:p>
      </dgm:t>
    </dgm:pt>
    <dgm:pt modelId="{17EE80EB-207B-4988-86B7-C358592CA8D0}" type="sibTrans" cxnId="{33948D12-875B-4504-B740-6385541493E1}">
      <dgm:prSet/>
      <dgm:spPr/>
      <dgm:t>
        <a:bodyPr/>
        <a:lstStyle/>
        <a:p>
          <a:endParaRPr lang="es-CO"/>
        </a:p>
      </dgm:t>
    </dgm:pt>
    <dgm:pt modelId="{E83EF3BC-C8C9-4F9A-ACF1-E7210D17EEDC}">
      <dgm:prSet/>
      <dgm:spPr/>
      <dgm:t>
        <a:bodyPr/>
        <a:lstStyle/>
        <a:p>
          <a:r>
            <a:rPr lang="es-CO" dirty="0" smtClean="0"/>
            <a:t>Prestar seguridad</a:t>
          </a:r>
          <a:endParaRPr lang="es-CO" dirty="0"/>
        </a:p>
      </dgm:t>
    </dgm:pt>
    <dgm:pt modelId="{1A64F471-33E7-4C10-8F7D-53FC6398B27D}" type="parTrans" cxnId="{CAFE283D-F0D9-4125-B7F0-1C5E1867925D}">
      <dgm:prSet/>
      <dgm:spPr/>
      <dgm:t>
        <a:bodyPr/>
        <a:lstStyle/>
        <a:p>
          <a:endParaRPr lang="es-CO"/>
        </a:p>
      </dgm:t>
    </dgm:pt>
    <dgm:pt modelId="{93E5A859-3970-462D-8BBF-497839BBD5DB}" type="sibTrans" cxnId="{CAFE283D-F0D9-4125-B7F0-1C5E1867925D}">
      <dgm:prSet/>
      <dgm:spPr/>
      <dgm:t>
        <a:bodyPr/>
        <a:lstStyle/>
        <a:p>
          <a:endParaRPr lang="es-CO"/>
        </a:p>
      </dgm:t>
    </dgm:pt>
    <dgm:pt modelId="{D81A4052-1E3A-422A-8610-1E57A7635AD6}" type="pres">
      <dgm:prSet presAssocID="{0AA9E35E-75B4-44A1-939F-67143CF241EA}" presName="Name0" presStyleCnt="0">
        <dgm:presLayoutVars>
          <dgm:chMax val="7"/>
          <dgm:chPref val="7"/>
          <dgm:dir/>
        </dgm:presLayoutVars>
      </dgm:prSet>
      <dgm:spPr/>
    </dgm:pt>
    <dgm:pt modelId="{629D33A9-80CC-4EBD-9DC9-B806E276B4FA}" type="pres">
      <dgm:prSet presAssocID="{0AA9E35E-75B4-44A1-939F-67143CF241EA}" presName="Name1" presStyleCnt="0"/>
      <dgm:spPr/>
    </dgm:pt>
    <dgm:pt modelId="{4746C798-A223-4959-83A5-67A8DA823CA4}" type="pres">
      <dgm:prSet presAssocID="{0AA9E35E-75B4-44A1-939F-67143CF241EA}" presName="cycle" presStyleCnt="0"/>
      <dgm:spPr/>
    </dgm:pt>
    <dgm:pt modelId="{265A58FA-8DD3-4D47-8E45-8D8C1A112486}" type="pres">
      <dgm:prSet presAssocID="{0AA9E35E-75B4-44A1-939F-67143CF241EA}" presName="srcNode" presStyleLbl="node1" presStyleIdx="0" presStyleCnt="5"/>
      <dgm:spPr/>
    </dgm:pt>
    <dgm:pt modelId="{B57B3EE3-2263-4419-94C4-06F4E5B65E05}" type="pres">
      <dgm:prSet presAssocID="{0AA9E35E-75B4-44A1-939F-67143CF241EA}" presName="conn" presStyleLbl="parChTrans1D2" presStyleIdx="0" presStyleCnt="1"/>
      <dgm:spPr/>
    </dgm:pt>
    <dgm:pt modelId="{D9343D93-C4B8-4A3A-B7D1-A16CD0712731}" type="pres">
      <dgm:prSet presAssocID="{0AA9E35E-75B4-44A1-939F-67143CF241EA}" presName="extraNode" presStyleLbl="node1" presStyleIdx="0" presStyleCnt="5"/>
      <dgm:spPr/>
    </dgm:pt>
    <dgm:pt modelId="{7EA87B99-CA98-425D-AA2D-02726D74886E}" type="pres">
      <dgm:prSet presAssocID="{0AA9E35E-75B4-44A1-939F-67143CF241EA}" presName="dstNode" presStyleLbl="node1" presStyleIdx="0" presStyleCnt="5"/>
      <dgm:spPr/>
    </dgm:pt>
    <dgm:pt modelId="{B8F0C564-0B2D-4B9F-A224-AA2CBED4CBDB}" type="pres">
      <dgm:prSet presAssocID="{1630E2B8-CAA2-4DA7-9F3A-AC0CA83130CB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826D21B-9EBB-4BF3-9091-038D71664072}" type="pres">
      <dgm:prSet presAssocID="{1630E2B8-CAA2-4DA7-9F3A-AC0CA83130CB}" presName="accent_1" presStyleCnt="0"/>
      <dgm:spPr/>
    </dgm:pt>
    <dgm:pt modelId="{765124C1-AFC5-44F8-AE8A-34D500DCC2F6}" type="pres">
      <dgm:prSet presAssocID="{1630E2B8-CAA2-4DA7-9F3A-AC0CA83130CB}" presName="accentRepeatNode" presStyleLbl="solidFgAcc1" presStyleIdx="0" presStyleCnt="5"/>
      <dgm:spPr/>
    </dgm:pt>
    <dgm:pt modelId="{F02D61A0-7822-4065-A948-188C6A612101}" type="pres">
      <dgm:prSet presAssocID="{A5FAC031-4DBA-4F46-8B59-DEF4AA22E133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DD1DA58-4D4E-421A-AC0D-0EE84AFEBC4E}" type="pres">
      <dgm:prSet presAssocID="{A5FAC031-4DBA-4F46-8B59-DEF4AA22E133}" presName="accent_2" presStyleCnt="0"/>
      <dgm:spPr/>
    </dgm:pt>
    <dgm:pt modelId="{9017725F-A71C-4925-A5E0-12ACBE62C5B3}" type="pres">
      <dgm:prSet presAssocID="{A5FAC031-4DBA-4F46-8B59-DEF4AA22E133}" presName="accentRepeatNode" presStyleLbl="solidFgAcc1" presStyleIdx="1" presStyleCnt="5"/>
      <dgm:spPr/>
    </dgm:pt>
    <dgm:pt modelId="{6838ACB2-6EAE-468E-8680-C2E085B95485}" type="pres">
      <dgm:prSet presAssocID="{E83EF3BC-C8C9-4F9A-ACF1-E7210D17EEDC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5F94B49-633B-409F-84F4-5E2D87A4B494}" type="pres">
      <dgm:prSet presAssocID="{E83EF3BC-C8C9-4F9A-ACF1-E7210D17EEDC}" presName="accent_3" presStyleCnt="0"/>
      <dgm:spPr/>
    </dgm:pt>
    <dgm:pt modelId="{1048E7B9-885B-4A6B-93F9-8BE369DDB95D}" type="pres">
      <dgm:prSet presAssocID="{E83EF3BC-C8C9-4F9A-ACF1-E7210D17EEDC}" presName="accentRepeatNode" presStyleLbl="solidFgAcc1" presStyleIdx="2" presStyleCnt="5"/>
      <dgm:spPr/>
    </dgm:pt>
    <dgm:pt modelId="{FAF5CF1A-5B18-40AB-807D-51FF61ED3CBC}" type="pres">
      <dgm:prSet presAssocID="{4D0FF19F-9C54-4730-B20A-0C041D951EF6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31B42C0-2FB9-40BF-932C-B2F492646317}" type="pres">
      <dgm:prSet presAssocID="{4D0FF19F-9C54-4730-B20A-0C041D951EF6}" presName="accent_4" presStyleCnt="0"/>
      <dgm:spPr/>
    </dgm:pt>
    <dgm:pt modelId="{5BBE26D4-0478-45D2-AD3B-E0F82A94E466}" type="pres">
      <dgm:prSet presAssocID="{4D0FF19F-9C54-4730-B20A-0C041D951EF6}" presName="accentRepeatNode" presStyleLbl="solidFgAcc1" presStyleIdx="3" presStyleCnt="5"/>
      <dgm:spPr/>
    </dgm:pt>
    <dgm:pt modelId="{4806A24F-EE6B-4E54-A3AB-8A27F5105499}" type="pres">
      <dgm:prSet presAssocID="{FDEC1059-1DE8-4F22-9DA3-4DBD8D063463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5198F0E-82E0-43DD-AB7A-9984F8840B19}" type="pres">
      <dgm:prSet presAssocID="{FDEC1059-1DE8-4F22-9DA3-4DBD8D063463}" presName="accent_5" presStyleCnt="0"/>
      <dgm:spPr/>
    </dgm:pt>
    <dgm:pt modelId="{D3321C71-0E18-4654-88C2-94ED07577633}" type="pres">
      <dgm:prSet presAssocID="{FDEC1059-1DE8-4F22-9DA3-4DBD8D063463}" presName="accentRepeatNode" presStyleLbl="solidFgAcc1" presStyleIdx="4" presStyleCnt="5"/>
      <dgm:spPr/>
    </dgm:pt>
  </dgm:ptLst>
  <dgm:cxnLst>
    <dgm:cxn modelId="{0DB03544-B301-4320-8832-8827993CEE07}" type="presOf" srcId="{FDEC1059-1DE8-4F22-9DA3-4DBD8D063463}" destId="{4806A24F-EE6B-4E54-A3AB-8A27F5105499}" srcOrd="0" destOrd="0" presId="urn:microsoft.com/office/officeart/2008/layout/VerticalCurvedList"/>
    <dgm:cxn modelId="{33948D12-875B-4504-B740-6385541493E1}" srcId="{0AA9E35E-75B4-44A1-939F-67143CF241EA}" destId="{1630E2B8-CAA2-4DA7-9F3A-AC0CA83130CB}" srcOrd="0" destOrd="0" parTransId="{C3E437DD-B23A-42C6-8E5F-B3B51ACFFB0B}" sibTransId="{17EE80EB-207B-4988-86B7-C358592CA8D0}"/>
    <dgm:cxn modelId="{12FBE859-E1CE-4692-B988-74E342F1CF2A}" srcId="{0AA9E35E-75B4-44A1-939F-67143CF241EA}" destId="{FDEC1059-1DE8-4F22-9DA3-4DBD8D063463}" srcOrd="4" destOrd="0" parTransId="{198470E9-6BA9-4CDC-BA53-970853A17CBD}" sibTransId="{4E485E90-9BCB-4A56-8FF7-A41D7FA1521C}"/>
    <dgm:cxn modelId="{F97D92A2-17DF-4637-95C5-171C6750F4F0}" srcId="{0AA9E35E-75B4-44A1-939F-67143CF241EA}" destId="{A5FAC031-4DBA-4F46-8B59-DEF4AA22E133}" srcOrd="1" destOrd="0" parTransId="{B4F338FA-A77B-4D7E-AE17-7B9584FF59A7}" sibTransId="{DFEBCED4-D492-42A8-964F-91AF6A980693}"/>
    <dgm:cxn modelId="{1E3C3523-C645-4322-8118-62C1921C7DCB}" type="presOf" srcId="{0AA9E35E-75B4-44A1-939F-67143CF241EA}" destId="{D81A4052-1E3A-422A-8610-1E57A7635AD6}" srcOrd="0" destOrd="0" presId="urn:microsoft.com/office/officeart/2008/layout/VerticalCurvedList"/>
    <dgm:cxn modelId="{8881FCED-E586-4DEC-841C-B5F4597D551B}" srcId="{0AA9E35E-75B4-44A1-939F-67143CF241EA}" destId="{4D0FF19F-9C54-4730-B20A-0C041D951EF6}" srcOrd="3" destOrd="0" parTransId="{0D34CDEF-49FF-45CE-9293-864CE0597CCA}" sibTransId="{0C061F8C-0EE5-4196-BBFE-FBF84347065C}"/>
    <dgm:cxn modelId="{F6A2E1A1-48F9-44F8-92C7-D63828FB5DAB}" type="presOf" srcId="{1630E2B8-CAA2-4DA7-9F3A-AC0CA83130CB}" destId="{B8F0C564-0B2D-4B9F-A224-AA2CBED4CBDB}" srcOrd="0" destOrd="0" presId="urn:microsoft.com/office/officeart/2008/layout/VerticalCurvedList"/>
    <dgm:cxn modelId="{CAFE283D-F0D9-4125-B7F0-1C5E1867925D}" srcId="{0AA9E35E-75B4-44A1-939F-67143CF241EA}" destId="{E83EF3BC-C8C9-4F9A-ACF1-E7210D17EEDC}" srcOrd="2" destOrd="0" parTransId="{1A64F471-33E7-4C10-8F7D-53FC6398B27D}" sibTransId="{93E5A859-3970-462D-8BBF-497839BBD5DB}"/>
    <dgm:cxn modelId="{8F2E4B6E-B02D-4C62-A891-93E6B8C8620E}" type="presOf" srcId="{A5FAC031-4DBA-4F46-8B59-DEF4AA22E133}" destId="{F02D61A0-7822-4065-A948-188C6A612101}" srcOrd="0" destOrd="0" presId="urn:microsoft.com/office/officeart/2008/layout/VerticalCurvedList"/>
    <dgm:cxn modelId="{3DF5B2F3-A7D2-4956-B2C7-19E651AC0752}" type="presOf" srcId="{E83EF3BC-C8C9-4F9A-ACF1-E7210D17EEDC}" destId="{6838ACB2-6EAE-468E-8680-C2E085B95485}" srcOrd="0" destOrd="0" presId="urn:microsoft.com/office/officeart/2008/layout/VerticalCurvedList"/>
    <dgm:cxn modelId="{A52C505D-B483-4E55-88E4-BC79247D022D}" type="presOf" srcId="{4D0FF19F-9C54-4730-B20A-0C041D951EF6}" destId="{FAF5CF1A-5B18-40AB-807D-51FF61ED3CBC}" srcOrd="0" destOrd="0" presId="urn:microsoft.com/office/officeart/2008/layout/VerticalCurvedList"/>
    <dgm:cxn modelId="{1B66DDA0-D643-484B-B7D7-0588A1E14265}" type="presOf" srcId="{17EE80EB-207B-4988-86B7-C358592CA8D0}" destId="{B57B3EE3-2263-4419-94C4-06F4E5B65E05}" srcOrd="0" destOrd="0" presId="urn:microsoft.com/office/officeart/2008/layout/VerticalCurvedList"/>
    <dgm:cxn modelId="{FE8E5AF2-3A90-4564-BC0D-D6DD02452DFC}" type="presParOf" srcId="{D81A4052-1E3A-422A-8610-1E57A7635AD6}" destId="{629D33A9-80CC-4EBD-9DC9-B806E276B4FA}" srcOrd="0" destOrd="0" presId="urn:microsoft.com/office/officeart/2008/layout/VerticalCurvedList"/>
    <dgm:cxn modelId="{C8B9F14C-EB37-436E-9496-B20B8C07A318}" type="presParOf" srcId="{629D33A9-80CC-4EBD-9DC9-B806E276B4FA}" destId="{4746C798-A223-4959-83A5-67A8DA823CA4}" srcOrd="0" destOrd="0" presId="urn:microsoft.com/office/officeart/2008/layout/VerticalCurvedList"/>
    <dgm:cxn modelId="{1FDDB8A1-6E57-44CE-8F81-C1FB96D2B2EF}" type="presParOf" srcId="{4746C798-A223-4959-83A5-67A8DA823CA4}" destId="{265A58FA-8DD3-4D47-8E45-8D8C1A112486}" srcOrd="0" destOrd="0" presId="urn:microsoft.com/office/officeart/2008/layout/VerticalCurvedList"/>
    <dgm:cxn modelId="{C6CE5592-B939-44CB-8925-6C5D85C46748}" type="presParOf" srcId="{4746C798-A223-4959-83A5-67A8DA823CA4}" destId="{B57B3EE3-2263-4419-94C4-06F4E5B65E05}" srcOrd="1" destOrd="0" presId="urn:microsoft.com/office/officeart/2008/layout/VerticalCurvedList"/>
    <dgm:cxn modelId="{0AAD9625-367C-4C38-82B4-7C45B373A6AC}" type="presParOf" srcId="{4746C798-A223-4959-83A5-67A8DA823CA4}" destId="{D9343D93-C4B8-4A3A-B7D1-A16CD0712731}" srcOrd="2" destOrd="0" presId="urn:microsoft.com/office/officeart/2008/layout/VerticalCurvedList"/>
    <dgm:cxn modelId="{4B9B967F-84EB-40C9-8366-77BFD4E49373}" type="presParOf" srcId="{4746C798-A223-4959-83A5-67A8DA823CA4}" destId="{7EA87B99-CA98-425D-AA2D-02726D74886E}" srcOrd="3" destOrd="0" presId="urn:microsoft.com/office/officeart/2008/layout/VerticalCurvedList"/>
    <dgm:cxn modelId="{FCB531F2-5E45-443E-8B3D-595FCC8293AE}" type="presParOf" srcId="{629D33A9-80CC-4EBD-9DC9-B806E276B4FA}" destId="{B8F0C564-0B2D-4B9F-A224-AA2CBED4CBDB}" srcOrd="1" destOrd="0" presId="urn:microsoft.com/office/officeart/2008/layout/VerticalCurvedList"/>
    <dgm:cxn modelId="{848DE458-A50F-4FDE-9A42-5DF7F285CD9D}" type="presParOf" srcId="{629D33A9-80CC-4EBD-9DC9-B806E276B4FA}" destId="{D826D21B-9EBB-4BF3-9091-038D71664072}" srcOrd="2" destOrd="0" presId="urn:microsoft.com/office/officeart/2008/layout/VerticalCurvedList"/>
    <dgm:cxn modelId="{0BA08547-1A61-4BDD-A2E7-5575E7BA16F6}" type="presParOf" srcId="{D826D21B-9EBB-4BF3-9091-038D71664072}" destId="{765124C1-AFC5-44F8-AE8A-34D500DCC2F6}" srcOrd="0" destOrd="0" presId="urn:microsoft.com/office/officeart/2008/layout/VerticalCurvedList"/>
    <dgm:cxn modelId="{BA5A174C-33EA-4F34-9376-EAC7C84B9331}" type="presParOf" srcId="{629D33A9-80CC-4EBD-9DC9-B806E276B4FA}" destId="{F02D61A0-7822-4065-A948-188C6A612101}" srcOrd="3" destOrd="0" presId="urn:microsoft.com/office/officeart/2008/layout/VerticalCurvedList"/>
    <dgm:cxn modelId="{9C815470-B76E-4C0B-AAD2-8F0D5A6F850A}" type="presParOf" srcId="{629D33A9-80CC-4EBD-9DC9-B806E276B4FA}" destId="{4DD1DA58-4D4E-421A-AC0D-0EE84AFEBC4E}" srcOrd="4" destOrd="0" presId="urn:microsoft.com/office/officeart/2008/layout/VerticalCurvedList"/>
    <dgm:cxn modelId="{7516A58C-77A8-414E-AF8B-7519BF489017}" type="presParOf" srcId="{4DD1DA58-4D4E-421A-AC0D-0EE84AFEBC4E}" destId="{9017725F-A71C-4925-A5E0-12ACBE62C5B3}" srcOrd="0" destOrd="0" presId="urn:microsoft.com/office/officeart/2008/layout/VerticalCurvedList"/>
    <dgm:cxn modelId="{DA47FAF3-3F8E-4E83-9CCD-6A5B4D200D90}" type="presParOf" srcId="{629D33A9-80CC-4EBD-9DC9-B806E276B4FA}" destId="{6838ACB2-6EAE-468E-8680-C2E085B95485}" srcOrd="5" destOrd="0" presId="urn:microsoft.com/office/officeart/2008/layout/VerticalCurvedList"/>
    <dgm:cxn modelId="{63021F4A-278A-428D-8373-5C21BD8EE8BB}" type="presParOf" srcId="{629D33A9-80CC-4EBD-9DC9-B806E276B4FA}" destId="{35F94B49-633B-409F-84F4-5E2D87A4B494}" srcOrd="6" destOrd="0" presId="urn:microsoft.com/office/officeart/2008/layout/VerticalCurvedList"/>
    <dgm:cxn modelId="{27330FCD-05AD-4103-9894-A5AB6C73444D}" type="presParOf" srcId="{35F94B49-633B-409F-84F4-5E2D87A4B494}" destId="{1048E7B9-885B-4A6B-93F9-8BE369DDB95D}" srcOrd="0" destOrd="0" presId="urn:microsoft.com/office/officeart/2008/layout/VerticalCurvedList"/>
    <dgm:cxn modelId="{81D8BC92-E746-41EB-8F0F-6BCCE3D5E27F}" type="presParOf" srcId="{629D33A9-80CC-4EBD-9DC9-B806E276B4FA}" destId="{FAF5CF1A-5B18-40AB-807D-51FF61ED3CBC}" srcOrd="7" destOrd="0" presId="urn:microsoft.com/office/officeart/2008/layout/VerticalCurvedList"/>
    <dgm:cxn modelId="{AE0068FF-9C1C-4FCD-8B4C-4D0C871A50C9}" type="presParOf" srcId="{629D33A9-80CC-4EBD-9DC9-B806E276B4FA}" destId="{F31B42C0-2FB9-40BF-932C-B2F492646317}" srcOrd="8" destOrd="0" presId="urn:microsoft.com/office/officeart/2008/layout/VerticalCurvedList"/>
    <dgm:cxn modelId="{665EE773-9543-4C01-82CF-F31739C4C2A8}" type="presParOf" srcId="{F31B42C0-2FB9-40BF-932C-B2F492646317}" destId="{5BBE26D4-0478-45D2-AD3B-E0F82A94E466}" srcOrd="0" destOrd="0" presId="urn:microsoft.com/office/officeart/2008/layout/VerticalCurvedList"/>
    <dgm:cxn modelId="{12172ADF-8692-4C60-87B3-860B1F4AE928}" type="presParOf" srcId="{629D33A9-80CC-4EBD-9DC9-B806E276B4FA}" destId="{4806A24F-EE6B-4E54-A3AB-8A27F5105499}" srcOrd="9" destOrd="0" presId="urn:microsoft.com/office/officeart/2008/layout/VerticalCurvedList"/>
    <dgm:cxn modelId="{8D5D3FBD-F569-4EC9-B994-5F9C46439B36}" type="presParOf" srcId="{629D33A9-80CC-4EBD-9DC9-B806E276B4FA}" destId="{95198F0E-82E0-43DD-AB7A-9984F8840B19}" srcOrd="10" destOrd="0" presId="urn:microsoft.com/office/officeart/2008/layout/VerticalCurvedList"/>
    <dgm:cxn modelId="{AC0CD2ED-54C8-4354-84A5-7B75C2C794D9}" type="presParOf" srcId="{95198F0E-82E0-43DD-AB7A-9984F8840B19}" destId="{D3321C71-0E18-4654-88C2-94ED0757763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8D5316-F3CF-4782-9FAC-11E0FBAA1F89}" type="doc">
      <dgm:prSet loTypeId="urn:microsoft.com/office/officeart/2005/8/layout/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60D64E22-0297-46BF-B02D-FECC8DC96C72}">
      <dgm:prSet phldrT="[Texto]"/>
      <dgm:spPr/>
      <dgm:t>
        <a:bodyPr/>
        <a:lstStyle/>
        <a:p>
          <a:r>
            <a:rPr lang="es-CO" dirty="0" smtClean="0"/>
            <a:t>Establecer rutas</a:t>
          </a:r>
          <a:endParaRPr lang="es-CO" dirty="0"/>
        </a:p>
      </dgm:t>
    </dgm:pt>
    <dgm:pt modelId="{C529AF17-DC09-42A8-8AD0-B006796AE0ED}" type="parTrans" cxnId="{1D5EFA96-EB15-45C9-A3EB-738A58F540A7}">
      <dgm:prSet/>
      <dgm:spPr/>
      <dgm:t>
        <a:bodyPr/>
        <a:lstStyle/>
        <a:p>
          <a:endParaRPr lang="es-CO"/>
        </a:p>
      </dgm:t>
    </dgm:pt>
    <dgm:pt modelId="{C840AEAE-F5FD-4003-A25F-FA96268976E9}" type="sibTrans" cxnId="{1D5EFA96-EB15-45C9-A3EB-738A58F540A7}">
      <dgm:prSet/>
      <dgm:spPr/>
      <dgm:t>
        <a:bodyPr/>
        <a:lstStyle/>
        <a:p>
          <a:endParaRPr lang="es-CO"/>
        </a:p>
      </dgm:t>
    </dgm:pt>
    <dgm:pt modelId="{E586757D-978D-4ED7-8205-CFBD72DCEFDD}">
      <dgm:prSet phldrT="[Texto]"/>
      <dgm:spPr/>
      <dgm:t>
        <a:bodyPr/>
        <a:lstStyle/>
        <a:p>
          <a:r>
            <a:rPr lang="es-CO" dirty="0" smtClean="0"/>
            <a:t>Frecuencia de recolección</a:t>
          </a:r>
          <a:endParaRPr lang="es-CO" dirty="0"/>
        </a:p>
      </dgm:t>
    </dgm:pt>
    <dgm:pt modelId="{7367D6C9-5335-4985-B4D7-E775E6649795}" type="parTrans" cxnId="{808C0273-CF30-4EC1-948B-107A88489EF0}">
      <dgm:prSet/>
      <dgm:spPr/>
      <dgm:t>
        <a:bodyPr/>
        <a:lstStyle/>
        <a:p>
          <a:endParaRPr lang="es-CO"/>
        </a:p>
      </dgm:t>
    </dgm:pt>
    <dgm:pt modelId="{6AA83B63-A9DE-400A-BC2B-307CF492D00C}" type="sibTrans" cxnId="{808C0273-CF30-4EC1-948B-107A88489EF0}">
      <dgm:prSet/>
      <dgm:spPr/>
      <dgm:t>
        <a:bodyPr/>
        <a:lstStyle/>
        <a:p>
          <a:endParaRPr lang="es-CO"/>
        </a:p>
      </dgm:t>
    </dgm:pt>
    <dgm:pt modelId="{073A230C-D426-4D92-9219-B4CACF36B45F}">
      <dgm:prSet phldrT="[Texto]"/>
      <dgm:spPr/>
      <dgm:t>
        <a:bodyPr/>
        <a:lstStyle/>
        <a:p>
          <a:r>
            <a:rPr lang="es-CO" dirty="0" smtClean="0"/>
            <a:t>Manejo de los residuos</a:t>
          </a:r>
          <a:endParaRPr lang="es-CO" dirty="0"/>
        </a:p>
      </dgm:t>
    </dgm:pt>
    <dgm:pt modelId="{B0081366-F2A7-41E9-85EA-0A958EF80CB5}" type="parTrans" cxnId="{17F01167-2C28-40AF-97E5-56632717A44A}">
      <dgm:prSet/>
      <dgm:spPr/>
      <dgm:t>
        <a:bodyPr/>
        <a:lstStyle/>
        <a:p>
          <a:endParaRPr lang="es-CO"/>
        </a:p>
      </dgm:t>
    </dgm:pt>
    <dgm:pt modelId="{0E577CF0-F22A-4D25-83D1-F9C36295AD23}" type="sibTrans" cxnId="{17F01167-2C28-40AF-97E5-56632717A44A}">
      <dgm:prSet/>
      <dgm:spPr/>
      <dgm:t>
        <a:bodyPr/>
        <a:lstStyle/>
        <a:p>
          <a:endParaRPr lang="es-CO"/>
        </a:p>
      </dgm:t>
    </dgm:pt>
    <dgm:pt modelId="{85FC3C5A-6843-4576-AFAB-6FB38A29A6DF}">
      <dgm:prSet phldrT="[Texto]"/>
      <dgm:spPr/>
      <dgm:t>
        <a:bodyPr/>
        <a:lstStyle/>
        <a:p>
          <a:r>
            <a:rPr lang="es-CO" dirty="0" smtClean="0"/>
            <a:t>Pre tratamiento de los residuos</a:t>
          </a:r>
          <a:endParaRPr lang="es-CO" dirty="0"/>
        </a:p>
      </dgm:t>
    </dgm:pt>
    <dgm:pt modelId="{9B99E769-0719-4E9C-AA2A-12931F9961B7}" type="parTrans" cxnId="{CED0AB5E-F13F-4AAB-8C47-7690FEBBDCA6}">
      <dgm:prSet/>
      <dgm:spPr/>
      <dgm:t>
        <a:bodyPr/>
        <a:lstStyle/>
        <a:p>
          <a:endParaRPr lang="es-CO"/>
        </a:p>
      </dgm:t>
    </dgm:pt>
    <dgm:pt modelId="{9087929D-57AC-43B7-BC66-DDE4AF23DA6A}" type="sibTrans" cxnId="{CED0AB5E-F13F-4AAB-8C47-7690FEBBDCA6}">
      <dgm:prSet/>
      <dgm:spPr/>
      <dgm:t>
        <a:bodyPr/>
        <a:lstStyle/>
        <a:p>
          <a:endParaRPr lang="es-CO"/>
        </a:p>
      </dgm:t>
    </dgm:pt>
    <dgm:pt modelId="{997ECC57-7730-4571-A242-5DD8097A1C86}">
      <dgm:prSet phldrT="[Texto]"/>
      <dgm:spPr/>
      <dgm:t>
        <a:bodyPr/>
        <a:lstStyle/>
        <a:p>
          <a:r>
            <a:rPr lang="es-CO" dirty="0" smtClean="0"/>
            <a:t>Actividades de limpieza</a:t>
          </a:r>
          <a:endParaRPr lang="es-CO" dirty="0"/>
        </a:p>
      </dgm:t>
    </dgm:pt>
    <dgm:pt modelId="{038D7A86-27B4-4A77-BF7E-F6818CD4DABD}" type="parTrans" cxnId="{936D4642-D63E-435C-885E-28BFDD831E07}">
      <dgm:prSet/>
      <dgm:spPr/>
      <dgm:t>
        <a:bodyPr/>
        <a:lstStyle/>
        <a:p>
          <a:endParaRPr lang="es-CO"/>
        </a:p>
      </dgm:t>
    </dgm:pt>
    <dgm:pt modelId="{82ABB279-DD4E-481F-871C-A1CEEC571C45}" type="sibTrans" cxnId="{936D4642-D63E-435C-885E-28BFDD831E07}">
      <dgm:prSet/>
      <dgm:spPr/>
      <dgm:t>
        <a:bodyPr/>
        <a:lstStyle/>
        <a:p>
          <a:endParaRPr lang="es-CO"/>
        </a:p>
      </dgm:t>
    </dgm:pt>
    <dgm:pt modelId="{80BB97EB-EABB-4D9C-AC8A-B842BC60044A}" type="pres">
      <dgm:prSet presAssocID="{558D5316-F3CF-4782-9FAC-11E0FBAA1F89}" presName="diagram" presStyleCnt="0">
        <dgm:presLayoutVars>
          <dgm:dir/>
          <dgm:resizeHandles val="exact"/>
        </dgm:presLayoutVars>
      </dgm:prSet>
      <dgm:spPr/>
    </dgm:pt>
    <dgm:pt modelId="{687D2DF2-81B0-465E-8FE2-838347B7AC94}" type="pres">
      <dgm:prSet presAssocID="{60D64E22-0297-46BF-B02D-FECC8DC96C72}" presName="node" presStyleLbl="node1" presStyleIdx="0" presStyleCnt="5">
        <dgm:presLayoutVars>
          <dgm:bulletEnabled val="1"/>
        </dgm:presLayoutVars>
      </dgm:prSet>
      <dgm:spPr/>
    </dgm:pt>
    <dgm:pt modelId="{82516283-FBA6-40C8-8682-9EAA6C543868}" type="pres">
      <dgm:prSet presAssocID="{C840AEAE-F5FD-4003-A25F-FA96268976E9}" presName="sibTrans" presStyleLbl="sibTrans2D1" presStyleIdx="0" presStyleCnt="4"/>
      <dgm:spPr/>
    </dgm:pt>
    <dgm:pt modelId="{4634CF5F-62BF-42E5-B4E7-22163C113B39}" type="pres">
      <dgm:prSet presAssocID="{C840AEAE-F5FD-4003-A25F-FA96268976E9}" presName="connectorText" presStyleLbl="sibTrans2D1" presStyleIdx="0" presStyleCnt="4"/>
      <dgm:spPr/>
    </dgm:pt>
    <dgm:pt modelId="{B5B991B7-5369-4738-9463-59F0BAB9BD85}" type="pres">
      <dgm:prSet presAssocID="{E586757D-978D-4ED7-8205-CFBD72DCEFDD}" presName="node" presStyleLbl="node1" presStyleIdx="1" presStyleCnt="5">
        <dgm:presLayoutVars>
          <dgm:bulletEnabled val="1"/>
        </dgm:presLayoutVars>
      </dgm:prSet>
      <dgm:spPr/>
    </dgm:pt>
    <dgm:pt modelId="{D66FA193-AED7-4FE8-9931-970B1A71CF6A}" type="pres">
      <dgm:prSet presAssocID="{6AA83B63-A9DE-400A-BC2B-307CF492D00C}" presName="sibTrans" presStyleLbl="sibTrans2D1" presStyleIdx="1" presStyleCnt="4"/>
      <dgm:spPr/>
    </dgm:pt>
    <dgm:pt modelId="{F95E9E7B-7EE2-41D3-9AE4-A119991027AB}" type="pres">
      <dgm:prSet presAssocID="{6AA83B63-A9DE-400A-BC2B-307CF492D00C}" presName="connectorText" presStyleLbl="sibTrans2D1" presStyleIdx="1" presStyleCnt="4"/>
      <dgm:spPr/>
    </dgm:pt>
    <dgm:pt modelId="{AC71760E-32C0-4796-88B4-5DED30E0B487}" type="pres">
      <dgm:prSet presAssocID="{073A230C-D426-4D92-9219-B4CACF36B45F}" presName="node" presStyleLbl="node1" presStyleIdx="2" presStyleCnt="5">
        <dgm:presLayoutVars>
          <dgm:bulletEnabled val="1"/>
        </dgm:presLayoutVars>
      </dgm:prSet>
      <dgm:spPr/>
    </dgm:pt>
    <dgm:pt modelId="{60357ECE-0B86-44C8-AA38-787D00577707}" type="pres">
      <dgm:prSet presAssocID="{0E577CF0-F22A-4D25-83D1-F9C36295AD23}" presName="sibTrans" presStyleLbl="sibTrans2D1" presStyleIdx="2" presStyleCnt="4"/>
      <dgm:spPr/>
    </dgm:pt>
    <dgm:pt modelId="{B7C32417-2C75-4C6A-8261-E8CBC0F1282A}" type="pres">
      <dgm:prSet presAssocID="{0E577CF0-F22A-4D25-83D1-F9C36295AD23}" presName="connectorText" presStyleLbl="sibTrans2D1" presStyleIdx="2" presStyleCnt="4"/>
      <dgm:spPr/>
    </dgm:pt>
    <dgm:pt modelId="{B79BC6A3-6D08-4F39-9003-C64B4353919B}" type="pres">
      <dgm:prSet presAssocID="{85FC3C5A-6843-4576-AFAB-6FB38A29A6DF}" presName="node" presStyleLbl="node1" presStyleIdx="3" presStyleCnt="5">
        <dgm:presLayoutVars>
          <dgm:bulletEnabled val="1"/>
        </dgm:presLayoutVars>
      </dgm:prSet>
      <dgm:spPr/>
    </dgm:pt>
    <dgm:pt modelId="{8F2D4EC5-BC47-45A3-9066-9CDA0183FD65}" type="pres">
      <dgm:prSet presAssocID="{9087929D-57AC-43B7-BC66-DDE4AF23DA6A}" presName="sibTrans" presStyleLbl="sibTrans2D1" presStyleIdx="3" presStyleCnt="4"/>
      <dgm:spPr/>
    </dgm:pt>
    <dgm:pt modelId="{6DF34F29-6CBE-4989-AA1B-E6FD8AD22F1B}" type="pres">
      <dgm:prSet presAssocID="{9087929D-57AC-43B7-BC66-DDE4AF23DA6A}" presName="connectorText" presStyleLbl="sibTrans2D1" presStyleIdx="3" presStyleCnt="4"/>
      <dgm:spPr/>
    </dgm:pt>
    <dgm:pt modelId="{DF379408-627C-450C-8C5B-B7DE2B7373C7}" type="pres">
      <dgm:prSet presAssocID="{997ECC57-7730-4571-A242-5DD8097A1C86}" presName="node" presStyleLbl="node1" presStyleIdx="4" presStyleCnt="5">
        <dgm:presLayoutVars>
          <dgm:bulletEnabled val="1"/>
        </dgm:presLayoutVars>
      </dgm:prSet>
      <dgm:spPr/>
    </dgm:pt>
  </dgm:ptLst>
  <dgm:cxnLst>
    <dgm:cxn modelId="{17F01167-2C28-40AF-97E5-56632717A44A}" srcId="{558D5316-F3CF-4782-9FAC-11E0FBAA1F89}" destId="{073A230C-D426-4D92-9219-B4CACF36B45F}" srcOrd="2" destOrd="0" parTransId="{B0081366-F2A7-41E9-85EA-0A958EF80CB5}" sibTransId="{0E577CF0-F22A-4D25-83D1-F9C36295AD23}"/>
    <dgm:cxn modelId="{EFF229BA-E094-4439-B3F7-90134C2E2491}" type="presOf" srcId="{60D64E22-0297-46BF-B02D-FECC8DC96C72}" destId="{687D2DF2-81B0-465E-8FE2-838347B7AC94}" srcOrd="0" destOrd="0" presId="urn:microsoft.com/office/officeart/2005/8/layout/process5"/>
    <dgm:cxn modelId="{0C3E078D-4ED5-485D-87EA-2B5E43FE221F}" type="presOf" srcId="{073A230C-D426-4D92-9219-B4CACF36B45F}" destId="{AC71760E-32C0-4796-88B4-5DED30E0B487}" srcOrd="0" destOrd="0" presId="urn:microsoft.com/office/officeart/2005/8/layout/process5"/>
    <dgm:cxn modelId="{B5A1037D-D7D6-4E0A-A088-E99009FB0CFB}" type="presOf" srcId="{C840AEAE-F5FD-4003-A25F-FA96268976E9}" destId="{82516283-FBA6-40C8-8682-9EAA6C543868}" srcOrd="0" destOrd="0" presId="urn:microsoft.com/office/officeart/2005/8/layout/process5"/>
    <dgm:cxn modelId="{A7DA3777-3D48-4C84-8AAC-546B184B850E}" type="presOf" srcId="{85FC3C5A-6843-4576-AFAB-6FB38A29A6DF}" destId="{B79BC6A3-6D08-4F39-9003-C64B4353919B}" srcOrd="0" destOrd="0" presId="urn:microsoft.com/office/officeart/2005/8/layout/process5"/>
    <dgm:cxn modelId="{1D5EFA96-EB15-45C9-A3EB-738A58F540A7}" srcId="{558D5316-F3CF-4782-9FAC-11E0FBAA1F89}" destId="{60D64E22-0297-46BF-B02D-FECC8DC96C72}" srcOrd="0" destOrd="0" parTransId="{C529AF17-DC09-42A8-8AD0-B006796AE0ED}" sibTransId="{C840AEAE-F5FD-4003-A25F-FA96268976E9}"/>
    <dgm:cxn modelId="{4EB0463B-11F0-4916-9245-B0BB67DA6C27}" type="presOf" srcId="{558D5316-F3CF-4782-9FAC-11E0FBAA1F89}" destId="{80BB97EB-EABB-4D9C-AC8A-B842BC60044A}" srcOrd="0" destOrd="0" presId="urn:microsoft.com/office/officeart/2005/8/layout/process5"/>
    <dgm:cxn modelId="{425F5A23-8434-417C-B05E-15D5A2CFBC12}" type="presOf" srcId="{0E577CF0-F22A-4D25-83D1-F9C36295AD23}" destId="{B7C32417-2C75-4C6A-8261-E8CBC0F1282A}" srcOrd="1" destOrd="0" presId="urn:microsoft.com/office/officeart/2005/8/layout/process5"/>
    <dgm:cxn modelId="{1FFE65FB-31C5-4BC9-84DC-21DE83ED47EC}" type="presOf" srcId="{E586757D-978D-4ED7-8205-CFBD72DCEFDD}" destId="{B5B991B7-5369-4738-9463-59F0BAB9BD85}" srcOrd="0" destOrd="0" presId="urn:microsoft.com/office/officeart/2005/8/layout/process5"/>
    <dgm:cxn modelId="{CC6A8E1B-DB25-4C2E-A568-C4CCED7069E3}" type="presOf" srcId="{0E577CF0-F22A-4D25-83D1-F9C36295AD23}" destId="{60357ECE-0B86-44C8-AA38-787D00577707}" srcOrd="0" destOrd="0" presId="urn:microsoft.com/office/officeart/2005/8/layout/process5"/>
    <dgm:cxn modelId="{AAA1048F-E5C2-4C71-9362-B7A4EDACA3E8}" type="presOf" srcId="{C840AEAE-F5FD-4003-A25F-FA96268976E9}" destId="{4634CF5F-62BF-42E5-B4E7-22163C113B39}" srcOrd="1" destOrd="0" presId="urn:microsoft.com/office/officeart/2005/8/layout/process5"/>
    <dgm:cxn modelId="{48AF8744-082B-4C96-AD8E-C064149A91E6}" type="presOf" srcId="{9087929D-57AC-43B7-BC66-DDE4AF23DA6A}" destId="{6DF34F29-6CBE-4989-AA1B-E6FD8AD22F1B}" srcOrd="1" destOrd="0" presId="urn:microsoft.com/office/officeart/2005/8/layout/process5"/>
    <dgm:cxn modelId="{808C0273-CF30-4EC1-948B-107A88489EF0}" srcId="{558D5316-F3CF-4782-9FAC-11E0FBAA1F89}" destId="{E586757D-978D-4ED7-8205-CFBD72DCEFDD}" srcOrd="1" destOrd="0" parTransId="{7367D6C9-5335-4985-B4D7-E775E6649795}" sibTransId="{6AA83B63-A9DE-400A-BC2B-307CF492D00C}"/>
    <dgm:cxn modelId="{CED0AB5E-F13F-4AAB-8C47-7690FEBBDCA6}" srcId="{558D5316-F3CF-4782-9FAC-11E0FBAA1F89}" destId="{85FC3C5A-6843-4576-AFAB-6FB38A29A6DF}" srcOrd="3" destOrd="0" parTransId="{9B99E769-0719-4E9C-AA2A-12931F9961B7}" sibTransId="{9087929D-57AC-43B7-BC66-DDE4AF23DA6A}"/>
    <dgm:cxn modelId="{7EDC8544-F783-493D-A2D4-4DF4FC30FF0B}" type="presOf" srcId="{997ECC57-7730-4571-A242-5DD8097A1C86}" destId="{DF379408-627C-450C-8C5B-B7DE2B7373C7}" srcOrd="0" destOrd="0" presId="urn:microsoft.com/office/officeart/2005/8/layout/process5"/>
    <dgm:cxn modelId="{273C93B7-1A32-46BC-9422-2CD0299FC129}" type="presOf" srcId="{6AA83B63-A9DE-400A-BC2B-307CF492D00C}" destId="{F95E9E7B-7EE2-41D3-9AE4-A119991027AB}" srcOrd="1" destOrd="0" presId="urn:microsoft.com/office/officeart/2005/8/layout/process5"/>
    <dgm:cxn modelId="{936D4642-D63E-435C-885E-28BFDD831E07}" srcId="{558D5316-F3CF-4782-9FAC-11E0FBAA1F89}" destId="{997ECC57-7730-4571-A242-5DD8097A1C86}" srcOrd="4" destOrd="0" parTransId="{038D7A86-27B4-4A77-BF7E-F6818CD4DABD}" sibTransId="{82ABB279-DD4E-481F-871C-A1CEEC571C45}"/>
    <dgm:cxn modelId="{271FEECF-8166-456E-B447-9BBCC4A73B67}" type="presOf" srcId="{9087929D-57AC-43B7-BC66-DDE4AF23DA6A}" destId="{8F2D4EC5-BC47-45A3-9066-9CDA0183FD65}" srcOrd="0" destOrd="0" presId="urn:microsoft.com/office/officeart/2005/8/layout/process5"/>
    <dgm:cxn modelId="{9DAE87DC-4453-4E32-A547-C151F76366EC}" type="presOf" srcId="{6AA83B63-A9DE-400A-BC2B-307CF492D00C}" destId="{D66FA193-AED7-4FE8-9931-970B1A71CF6A}" srcOrd="0" destOrd="0" presId="urn:microsoft.com/office/officeart/2005/8/layout/process5"/>
    <dgm:cxn modelId="{32D6DCEA-0706-415F-8A58-06A8B02EA940}" type="presParOf" srcId="{80BB97EB-EABB-4D9C-AC8A-B842BC60044A}" destId="{687D2DF2-81B0-465E-8FE2-838347B7AC94}" srcOrd="0" destOrd="0" presId="urn:microsoft.com/office/officeart/2005/8/layout/process5"/>
    <dgm:cxn modelId="{EA6F0D9C-FF15-4D48-92DF-9624D1B81B03}" type="presParOf" srcId="{80BB97EB-EABB-4D9C-AC8A-B842BC60044A}" destId="{82516283-FBA6-40C8-8682-9EAA6C543868}" srcOrd="1" destOrd="0" presId="urn:microsoft.com/office/officeart/2005/8/layout/process5"/>
    <dgm:cxn modelId="{D008C8F1-0814-420A-A1FA-BF9A8F61ECBC}" type="presParOf" srcId="{82516283-FBA6-40C8-8682-9EAA6C543868}" destId="{4634CF5F-62BF-42E5-B4E7-22163C113B39}" srcOrd="0" destOrd="0" presId="urn:microsoft.com/office/officeart/2005/8/layout/process5"/>
    <dgm:cxn modelId="{F6B0B0B8-F13D-4463-B75F-7851BAD6A799}" type="presParOf" srcId="{80BB97EB-EABB-4D9C-AC8A-B842BC60044A}" destId="{B5B991B7-5369-4738-9463-59F0BAB9BD85}" srcOrd="2" destOrd="0" presId="urn:microsoft.com/office/officeart/2005/8/layout/process5"/>
    <dgm:cxn modelId="{183D5EFA-AA08-4009-AFE8-112B2226C829}" type="presParOf" srcId="{80BB97EB-EABB-4D9C-AC8A-B842BC60044A}" destId="{D66FA193-AED7-4FE8-9931-970B1A71CF6A}" srcOrd="3" destOrd="0" presId="urn:microsoft.com/office/officeart/2005/8/layout/process5"/>
    <dgm:cxn modelId="{44AD6564-6308-45E2-A61B-37F298E1CF16}" type="presParOf" srcId="{D66FA193-AED7-4FE8-9931-970B1A71CF6A}" destId="{F95E9E7B-7EE2-41D3-9AE4-A119991027AB}" srcOrd="0" destOrd="0" presId="urn:microsoft.com/office/officeart/2005/8/layout/process5"/>
    <dgm:cxn modelId="{9DFAAEFE-1D8E-4F6F-AE95-3A072DBE49D3}" type="presParOf" srcId="{80BB97EB-EABB-4D9C-AC8A-B842BC60044A}" destId="{AC71760E-32C0-4796-88B4-5DED30E0B487}" srcOrd="4" destOrd="0" presId="urn:microsoft.com/office/officeart/2005/8/layout/process5"/>
    <dgm:cxn modelId="{979B8290-E7CE-4A8D-A557-8D73AEFEABAA}" type="presParOf" srcId="{80BB97EB-EABB-4D9C-AC8A-B842BC60044A}" destId="{60357ECE-0B86-44C8-AA38-787D00577707}" srcOrd="5" destOrd="0" presId="urn:microsoft.com/office/officeart/2005/8/layout/process5"/>
    <dgm:cxn modelId="{BD2B69A1-7FFB-4869-BC91-CF6BD246D28E}" type="presParOf" srcId="{60357ECE-0B86-44C8-AA38-787D00577707}" destId="{B7C32417-2C75-4C6A-8261-E8CBC0F1282A}" srcOrd="0" destOrd="0" presId="urn:microsoft.com/office/officeart/2005/8/layout/process5"/>
    <dgm:cxn modelId="{088FA0BF-2C5C-4291-A039-50C65E7436DA}" type="presParOf" srcId="{80BB97EB-EABB-4D9C-AC8A-B842BC60044A}" destId="{B79BC6A3-6D08-4F39-9003-C64B4353919B}" srcOrd="6" destOrd="0" presId="urn:microsoft.com/office/officeart/2005/8/layout/process5"/>
    <dgm:cxn modelId="{F742C1B1-0EAB-4E98-AC1F-EE07B17F2C57}" type="presParOf" srcId="{80BB97EB-EABB-4D9C-AC8A-B842BC60044A}" destId="{8F2D4EC5-BC47-45A3-9066-9CDA0183FD65}" srcOrd="7" destOrd="0" presId="urn:microsoft.com/office/officeart/2005/8/layout/process5"/>
    <dgm:cxn modelId="{8FDB2665-B720-4DF2-8829-C1F9B5AF5695}" type="presParOf" srcId="{8F2D4EC5-BC47-45A3-9066-9CDA0183FD65}" destId="{6DF34F29-6CBE-4989-AA1B-E6FD8AD22F1B}" srcOrd="0" destOrd="0" presId="urn:microsoft.com/office/officeart/2005/8/layout/process5"/>
    <dgm:cxn modelId="{EBC40A43-9626-402D-ABA7-F963D7709021}" type="presParOf" srcId="{80BB97EB-EABB-4D9C-AC8A-B842BC60044A}" destId="{DF379408-627C-450C-8C5B-B7DE2B7373C7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A22120E-5D8B-4272-B3D3-5B881E017359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D0135658-FE95-4932-B858-B8F655553D1F}">
      <dgm:prSet phldrT="[Texto]"/>
      <dgm:spPr/>
      <dgm:t>
        <a:bodyPr/>
        <a:lstStyle/>
        <a:p>
          <a:r>
            <a:rPr lang="es-CO" dirty="0" smtClean="0"/>
            <a:t>Orden y aseo (evitar riesgos) </a:t>
          </a:r>
          <a:endParaRPr lang="es-CO" dirty="0"/>
        </a:p>
      </dgm:t>
    </dgm:pt>
    <dgm:pt modelId="{1BF09BD2-B461-463A-B5E3-67416222731F}" type="parTrans" cxnId="{289FB95C-F8EA-4213-A323-4FF51D86DA55}">
      <dgm:prSet/>
      <dgm:spPr/>
      <dgm:t>
        <a:bodyPr/>
        <a:lstStyle/>
        <a:p>
          <a:endParaRPr lang="es-CO"/>
        </a:p>
      </dgm:t>
    </dgm:pt>
    <dgm:pt modelId="{63A844B9-7C3E-4475-8AC6-7FDBC19BF623}" type="sibTrans" cxnId="{289FB95C-F8EA-4213-A323-4FF51D86DA55}">
      <dgm:prSet/>
      <dgm:spPr/>
      <dgm:t>
        <a:bodyPr/>
        <a:lstStyle/>
        <a:p>
          <a:endParaRPr lang="es-CO"/>
        </a:p>
      </dgm:t>
    </dgm:pt>
    <dgm:pt modelId="{119D2DFE-2A5E-4A67-9FCF-ABB759592E7D}">
      <dgm:prSet phldrT="[Texto]"/>
      <dgm:spPr/>
      <dgm:t>
        <a:bodyPr/>
        <a:lstStyle/>
        <a:p>
          <a:r>
            <a:rPr lang="es-CO" dirty="0" smtClean="0"/>
            <a:t>Paredes lisas, pisos duros y con pendiente</a:t>
          </a:r>
          <a:endParaRPr lang="es-CO" dirty="0"/>
        </a:p>
      </dgm:t>
    </dgm:pt>
    <dgm:pt modelId="{C6880C0E-14B0-4023-9B57-94885C87FD70}" type="parTrans" cxnId="{E21F9289-AD93-4904-8B90-F1C84D2C9314}">
      <dgm:prSet/>
      <dgm:spPr/>
      <dgm:t>
        <a:bodyPr/>
        <a:lstStyle/>
        <a:p>
          <a:endParaRPr lang="es-CO"/>
        </a:p>
      </dgm:t>
    </dgm:pt>
    <dgm:pt modelId="{91B4DA43-D5DF-42B7-8AD0-1E4AC37F4BD5}" type="sibTrans" cxnId="{E21F9289-AD93-4904-8B90-F1C84D2C9314}">
      <dgm:prSet/>
      <dgm:spPr/>
      <dgm:t>
        <a:bodyPr/>
        <a:lstStyle/>
        <a:p>
          <a:endParaRPr lang="es-CO"/>
        </a:p>
      </dgm:t>
    </dgm:pt>
    <dgm:pt modelId="{133F3F2D-06C3-4BA9-A5E4-993D772DC925}">
      <dgm:prSet phldrT="[Texto]"/>
      <dgm:spPr/>
      <dgm:t>
        <a:bodyPr/>
        <a:lstStyle/>
        <a:p>
          <a:r>
            <a:rPr lang="es-CO" dirty="0" smtClean="0"/>
            <a:t>Equipos contra incendio y kit  de derrame</a:t>
          </a:r>
          <a:endParaRPr lang="es-CO" dirty="0"/>
        </a:p>
      </dgm:t>
    </dgm:pt>
    <dgm:pt modelId="{63269BA6-F38D-47D9-B404-5130E077CA6E}" type="parTrans" cxnId="{076374CC-B161-4C9B-8AD4-3295414CF3EE}">
      <dgm:prSet/>
      <dgm:spPr/>
      <dgm:t>
        <a:bodyPr/>
        <a:lstStyle/>
        <a:p>
          <a:endParaRPr lang="es-CO"/>
        </a:p>
      </dgm:t>
    </dgm:pt>
    <dgm:pt modelId="{C1DA8EBE-C87A-495D-9809-1B199D93DF81}" type="sibTrans" cxnId="{076374CC-B161-4C9B-8AD4-3295414CF3EE}">
      <dgm:prSet/>
      <dgm:spPr/>
      <dgm:t>
        <a:bodyPr/>
        <a:lstStyle/>
        <a:p>
          <a:endParaRPr lang="es-CO"/>
        </a:p>
      </dgm:t>
    </dgm:pt>
    <dgm:pt modelId="{30DD8B4F-7C95-4FB1-879F-DCBD787BB982}">
      <dgm:prSet/>
      <dgm:spPr/>
      <dgm:t>
        <a:bodyPr/>
        <a:lstStyle/>
        <a:p>
          <a:r>
            <a:rPr lang="es-CO" dirty="0" smtClean="0"/>
            <a:t>Buena señalización</a:t>
          </a:r>
          <a:endParaRPr lang="es-CO" dirty="0"/>
        </a:p>
      </dgm:t>
    </dgm:pt>
    <dgm:pt modelId="{55ACB828-9DFF-473F-A49D-0D059A754CCE}" type="parTrans" cxnId="{27A43543-C9F2-4BBB-85EB-4C31CF0C058B}">
      <dgm:prSet/>
      <dgm:spPr/>
      <dgm:t>
        <a:bodyPr/>
        <a:lstStyle/>
        <a:p>
          <a:endParaRPr lang="es-CO"/>
        </a:p>
      </dgm:t>
    </dgm:pt>
    <dgm:pt modelId="{16861075-6FA5-4219-A2E5-DFCF8E19366A}" type="sibTrans" cxnId="{27A43543-C9F2-4BBB-85EB-4C31CF0C058B}">
      <dgm:prSet/>
      <dgm:spPr/>
      <dgm:t>
        <a:bodyPr/>
        <a:lstStyle/>
        <a:p>
          <a:endParaRPr lang="es-CO"/>
        </a:p>
      </dgm:t>
    </dgm:pt>
    <dgm:pt modelId="{0C6FAC81-1AF3-4239-BD22-F4BD37E97CFB}">
      <dgm:prSet/>
      <dgm:spPr/>
      <dgm:t>
        <a:bodyPr/>
        <a:lstStyle/>
        <a:p>
          <a:r>
            <a:rPr lang="es-CO" dirty="0" smtClean="0"/>
            <a:t>Iluminación y ventilación</a:t>
          </a:r>
          <a:endParaRPr lang="es-CO" dirty="0"/>
        </a:p>
      </dgm:t>
    </dgm:pt>
    <dgm:pt modelId="{F24C9B66-D9A0-4F28-8BD3-01AFEE39C29E}" type="parTrans" cxnId="{DAE356C7-79BF-4184-981C-3D2DDCB612F4}">
      <dgm:prSet/>
      <dgm:spPr/>
      <dgm:t>
        <a:bodyPr/>
        <a:lstStyle/>
        <a:p>
          <a:endParaRPr lang="es-CO"/>
        </a:p>
      </dgm:t>
    </dgm:pt>
    <dgm:pt modelId="{6C393CFA-4E64-4AF2-BCA4-CCF143816B67}" type="sibTrans" cxnId="{DAE356C7-79BF-4184-981C-3D2DDCB612F4}">
      <dgm:prSet/>
      <dgm:spPr/>
      <dgm:t>
        <a:bodyPr/>
        <a:lstStyle/>
        <a:p>
          <a:endParaRPr lang="es-CO"/>
        </a:p>
      </dgm:t>
    </dgm:pt>
    <dgm:pt modelId="{12342410-E948-4AF1-B386-3D6E0A444B2C}">
      <dgm:prSet/>
      <dgm:spPr/>
      <dgm:t>
        <a:bodyPr/>
        <a:lstStyle/>
        <a:p>
          <a:r>
            <a:rPr lang="es-CO" dirty="0" smtClean="0"/>
            <a:t>Control de plagas</a:t>
          </a:r>
          <a:endParaRPr lang="es-CO" dirty="0"/>
        </a:p>
      </dgm:t>
    </dgm:pt>
    <dgm:pt modelId="{846A9608-66E5-4FF1-965A-B3B595A68362}" type="parTrans" cxnId="{0A78A6DB-5D31-4FB5-8C14-F2A3DA0955EC}">
      <dgm:prSet/>
      <dgm:spPr/>
      <dgm:t>
        <a:bodyPr/>
        <a:lstStyle/>
        <a:p>
          <a:endParaRPr lang="es-CO"/>
        </a:p>
      </dgm:t>
    </dgm:pt>
    <dgm:pt modelId="{86058758-7BA0-4A31-BDAA-08FFCAB64DD3}" type="sibTrans" cxnId="{0A78A6DB-5D31-4FB5-8C14-F2A3DA0955EC}">
      <dgm:prSet/>
      <dgm:spPr/>
      <dgm:t>
        <a:bodyPr/>
        <a:lstStyle/>
        <a:p>
          <a:endParaRPr lang="es-CO"/>
        </a:p>
      </dgm:t>
    </dgm:pt>
    <dgm:pt modelId="{6249CFA0-A350-42F1-87A5-C0F51244A008}">
      <dgm:prSet/>
      <dgm:spPr/>
      <dgm:t>
        <a:bodyPr/>
        <a:lstStyle/>
        <a:p>
          <a:r>
            <a:rPr lang="es-CO" dirty="0" smtClean="0"/>
            <a:t>Zona de pesaje (Formato de entrada y salida de residuos)</a:t>
          </a:r>
          <a:endParaRPr lang="es-CO" dirty="0"/>
        </a:p>
      </dgm:t>
    </dgm:pt>
    <dgm:pt modelId="{0DC30DC0-5EF2-4CD0-91EF-BCC968082CBB}" type="parTrans" cxnId="{0BB1ABB2-2FAD-4C02-9E0F-7102A70C1C55}">
      <dgm:prSet/>
      <dgm:spPr/>
      <dgm:t>
        <a:bodyPr/>
        <a:lstStyle/>
        <a:p>
          <a:endParaRPr lang="es-CO"/>
        </a:p>
      </dgm:t>
    </dgm:pt>
    <dgm:pt modelId="{DC0C053E-584D-4B23-BBCE-73FD17BA547F}" type="sibTrans" cxnId="{0BB1ABB2-2FAD-4C02-9E0F-7102A70C1C55}">
      <dgm:prSet/>
      <dgm:spPr/>
      <dgm:t>
        <a:bodyPr/>
        <a:lstStyle/>
        <a:p>
          <a:endParaRPr lang="es-CO"/>
        </a:p>
      </dgm:t>
    </dgm:pt>
    <dgm:pt modelId="{A5A70D58-29E2-4529-9FE6-62AA526F08D9}" type="pres">
      <dgm:prSet presAssocID="{5A22120E-5D8B-4272-B3D3-5B881E017359}" presName="linear" presStyleCnt="0">
        <dgm:presLayoutVars>
          <dgm:dir/>
          <dgm:animLvl val="lvl"/>
          <dgm:resizeHandles val="exact"/>
        </dgm:presLayoutVars>
      </dgm:prSet>
      <dgm:spPr/>
    </dgm:pt>
    <dgm:pt modelId="{2C980D58-EC80-4AE9-841C-AC1571BE8279}" type="pres">
      <dgm:prSet presAssocID="{30DD8B4F-7C95-4FB1-879F-DCBD787BB982}" presName="parentLin" presStyleCnt="0"/>
      <dgm:spPr/>
    </dgm:pt>
    <dgm:pt modelId="{61CFCC86-2DAD-4B81-B816-0C833FAA2AFA}" type="pres">
      <dgm:prSet presAssocID="{30DD8B4F-7C95-4FB1-879F-DCBD787BB982}" presName="parentLeftMargin" presStyleLbl="node1" presStyleIdx="0" presStyleCnt="7"/>
      <dgm:spPr/>
    </dgm:pt>
    <dgm:pt modelId="{96A057A3-5907-4A95-AEF6-A5F0657F8E46}" type="pres">
      <dgm:prSet presAssocID="{30DD8B4F-7C95-4FB1-879F-DCBD787BB982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7ED5406-32FC-4744-A474-FEE65B0FC73C}" type="pres">
      <dgm:prSet presAssocID="{30DD8B4F-7C95-4FB1-879F-DCBD787BB982}" presName="negativeSpace" presStyleCnt="0"/>
      <dgm:spPr/>
    </dgm:pt>
    <dgm:pt modelId="{3347D02A-A3C6-409C-B591-1858F280A8D9}" type="pres">
      <dgm:prSet presAssocID="{30DD8B4F-7C95-4FB1-879F-DCBD787BB982}" presName="childText" presStyleLbl="conFgAcc1" presStyleIdx="0" presStyleCnt="7">
        <dgm:presLayoutVars>
          <dgm:bulletEnabled val="1"/>
        </dgm:presLayoutVars>
      </dgm:prSet>
      <dgm:spPr/>
    </dgm:pt>
    <dgm:pt modelId="{F3E91D91-1571-4EFB-AB8E-FA22ACA65F75}" type="pres">
      <dgm:prSet presAssocID="{16861075-6FA5-4219-A2E5-DFCF8E19366A}" presName="spaceBetweenRectangles" presStyleCnt="0"/>
      <dgm:spPr/>
    </dgm:pt>
    <dgm:pt modelId="{9A096C39-800D-49E2-B43B-45689FF7DFE5}" type="pres">
      <dgm:prSet presAssocID="{D0135658-FE95-4932-B858-B8F655553D1F}" presName="parentLin" presStyleCnt="0"/>
      <dgm:spPr/>
    </dgm:pt>
    <dgm:pt modelId="{2EB4DE05-7276-4120-8694-75D7304F6CDA}" type="pres">
      <dgm:prSet presAssocID="{D0135658-FE95-4932-B858-B8F655553D1F}" presName="parentLeftMargin" presStyleLbl="node1" presStyleIdx="0" presStyleCnt="7"/>
      <dgm:spPr/>
    </dgm:pt>
    <dgm:pt modelId="{DF35FC70-577A-4E75-9FDE-E11F71CBAAD2}" type="pres">
      <dgm:prSet presAssocID="{D0135658-FE95-4932-B858-B8F655553D1F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DA0F54C-C9EA-4884-B2B1-036890678919}" type="pres">
      <dgm:prSet presAssocID="{D0135658-FE95-4932-B858-B8F655553D1F}" presName="negativeSpace" presStyleCnt="0"/>
      <dgm:spPr/>
    </dgm:pt>
    <dgm:pt modelId="{04CC21B8-8ECF-4946-B8CC-5DED7334D8A0}" type="pres">
      <dgm:prSet presAssocID="{D0135658-FE95-4932-B858-B8F655553D1F}" presName="childText" presStyleLbl="conFgAcc1" presStyleIdx="1" presStyleCnt="7">
        <dgm:presLayoutVars>
          <dgm:bulletEnabled val="1"/>
        </dgm:presLayoutVars>
      </dgm:prSet>
      <dgm:spPr/>
    </dgm:pt>
    <dgm:pt modelId="{A2D973EE-44AE-497E-9E22-82C0CE51A66B}" type="pres">
      <dgm:prSet presAssocID="{63A844B9-7C3E-4475-8AC6-7FDBC19BF623}" presName="spaceBetweenRectangles" presStyleCnt="0"/>
      <dgm:spPr/>
    </dgm:pt>
    <dgm:pt modelId="{090088D6-76FD-4B4F-8926-0F8ED11E1F79}" type="pres">
      <dgm:prSet presAssocID="{0C6FAC81-1AF3-4239-BD22-F4BD37E97CFB}" presName="parentLin" presStyleCnt="0"/>
      <dgm:spPr/>
    </dgm:pt>
    <dgm:pt modelId="{50BB0900-AA49-438B-A7B5-6B71ECFA76DE}" type="pres">
      <dgm:prSet presAssocID="{0C6FAC81-1AF3-4239-BD22-F4BD37E97CFB}" presName="parentLeftMargin" presStyleLbl="node1" presStyleIdx="1" presStyleCnt="7"/>
      <dgm:spPr/>
    </dgm:pt>
    <dgm:pt modelId="{31A81D90-4DF2-45A3-B2A9-E8A385430F4C}" type="pres">
      <dgm:prSet presAssocID="{0C6FAC81-1AF3-4239-BD22-F4BD37E97CFB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7A53C5C-0E5E-4E3A-8114-57D619D8A995}" type="pres">
      <dgm:prSet presAssocID="{0C6FAC81-1AF3-4239-BD22-F4BD37E97CFB}" presName="negativeSpace" presStyleCnt="0"/>
      <dgm:spPr/>
    </dgm:pt>
    <dgm:pt modelId="{64DF9A4D-4C76-4786-BD03-467569DDA43D}" type="pres">
      <dgm:prSet presAssocID="{0C6FAC81-1AF3-4239-BD22-F4BD37E97CFB}" presName="childText" presStyleLbl="conFgAcc1" presStyleIdx="2" presStyleCnt="7">
        <dgm:presLayoutVars>
          <dgm:bulletEnabled val="1"/>
        </dgm:presLayoutVars>
      </dgm:prSet>
      <dgm:spPr/>
    </dgm:pt>
    <dgm:pt modelId="{255D3886-8902-447E-9354-7ED77DC1764D}" type="pres">
      <dgm:prSet presAssocID="{6C393CFA-4E64-4AF2-BCA4-CCF143816B67}" presName="spaceBetweenRectangles" presStyleCnt="0"/>
      <dgm:spPr/>
    </dgm:pt>
    <dgm:pt modelId="{EE395562-B543-4B2B-B41C-22F8E0431FB7}" type="pres">
      <dgm:prSet presAssocID="{6249CFA0-A350-42F1-87A5-C0F51244A008}" presName="parentLin" presStyleCnt="0"/>
      <dgm:spPr/>
    </dgm:pt>
    <dgm:pt modelId="{37B5C154-95AB-4D58-AC7F-70680B326948}" type="pres">
      <dgm:prSet presAssocID="{6249CFA0-A350-42F1-87A5-C0F51244A008}" presName="parentLeftMargin" presStyleLbl="node1" presStyleIdx="2" presStyleCnt="7"/>
      <dgm:spPr/>
    </dgm:pt>
    <dgm:pt modelId="{21F7CC3E-1DD9-464D-91C9-42449F951C9B}" type="pres">
      <dgm:prSet presAssocID="{6249CFA0-A350-42F1-87A5-C0F51244A008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B66F58B-905E-4FF2-A375-D02E6024DE6E}" type="pres">
      <dgm:prSet presAssocID="{6249CFA0-A350-42F1-87A5-C0F51244A008}" presName="negativeSpace" presStyleCnt="0"/>
      <dgm:spPr/>
    </dgm:pt>
    <dgm:pt modelId="{17818A52-2ADF-408C-87A2-089913262B31}" type="pres">
      <dgm:prSet presAssocID="{6249CFA0-A350-42F1-87A5-C0F51244A008}" presName="childText" presStyleLbl="conFgAcc1" presStyleIdx="3" presStyleCnt="7">
        <dgm:presLayoutVars>
          <dgm:bulletEnabled val="1"/>
        </dgm:presLayoutVars>
      </dgm:prSet>
      <dgm:spPr/>
    </dgm:pt>
    <dgm:pt modelId="{BECE1196-C128-43F2-B498-49CB290708DC}" type="pres">
      <dgm:prSet presAssocID="{DC0C053E-584D-4B23-BBCE-73FD17BA547F}" presName="spaceBetweenRectangles" presStyleCnt="0"/>
      <dgm:spPr/>
    </dgm:pt>
    <dgm:pt modelId="{CA623CB8-B56E-4488-850E-268AFC19F58F}" type="pres">
      <dgm:prSet presAssocID="{119D2DFE-2A5E-4A67-9FCF-ABB759592E7D}" presName="parentLin" presStyleCnt="0"/>
      <dgm:spPr/>
    </dgm:pt>
    <dgm:pt modelId="{8770FA17-6271-4543-B544-FC586941A3FE}" type="pres">
      <dgm:prSet presAssocID="{119D2DFE-2A5E-4A67-9FCF-ABB759592E7D}" presName="parentLeftMargin" presStyleLbl="node1" presStyleIdx="3" presStyleCnt="7"/>
      <dgm:spPr/>
    </dgm:pt>
    <dgm:pt modelId="{00F85C5D-157B-499A-A456-AEF883705932}" type="pres">
      <dgm:prSet presAssocID="{119D2DFE-2A5E-4A67-9FCF-ABB759592E7D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91213AE-FB50-4C11-95CB-58F8EF9F2D96}" type="pres">
      <dgm:prSet presAssocID="{119D2DFE-2A5E-4A67-9FCF-ABB759592E7D}" presName="negativeSpace" presStyleCnt="0"/>
      <dgm:spPr/>
    </dgm:pt>
    <dgm:pt modelId="{36485888-DCBB-425F-82B6-CEA01A092B0A}" type="pres">
      <dgm:prSet presAssocID="{119D2DFE-2A5E-4A67-9FCF-ABB759592E7D}" presName="childText" presStyleLbl="conFgAcc1" presStyleIdx="4" presStyleCnt="7">
        <dgm:presLayoutVars>
          <dgm:bulletEnabled val="1"/>
        </dgm:presLayoutVars>
      </dgm:prSet>
      <dgm:spPr/>
    </dgm:pt>
    <dgm:pt modelId="{B4B39EC5-F50D-4F22-8D91-D31BCA98FC8A}" type="pres">
      <dgm:prSet presAssocID="{91B4DA43-D5DF-42B7-8AD0-1E4AC37F4BD5}" presName="spaceBetweenRectangles" presStyleCnt="0"/>
      <dgm:spPr/>
    </dgm:pt>
    <dgm:pt modelId="{FFB3E4E4-C279-466D-A546-9833F33DFEB1}" type="pres">
      <dgm:prSet presAssocID="{12342410-E948-4AF1-B386-3D6E0A444B2C}" presName="parentLin" presStyleCnt="0"/>
      <dgm:spPr/>
    </dgm:pt>
    <dgm:pt modelId="{9A201F8C-8A8B-428A-B8CA-657D1A6E5EE7}" type="pres">
      <dgm:prSet presAssocID="{12342410-E948-4AF1-B386-3D6E0A444B2C}" presName="parentLeftMargin" presStyleLbl="node1" presStyleIdx="4" presStyleCnt="7"/>
      <dgm:spPr/>
    </dgm:pt>
    <dgm:pt modelId="{14D3ACAE-2C90-4AD8-A474-6000F6A780FF}" type="pres">
      <dgm:prSet presAssocID="{12342410-E948-4AF1-B386-3D6E0A444B2C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1B3A06F-78AE-4986-A957-029D978FE774}" type="pres">
      <dgm:prSet presAssocID="{12342410-E948-4AF1-B386-3D6E0A444B2C}" presName="negativeSpace" presStyleCnt="0"/>
      <dgm:spPr/>
    </dgm:pt>
    <dgm:pt modelId="{80FB1567-94D1-4A6F-AB2E-CD0A9CCA007B}" type="pres">
      <dgm:prSet presAssocID="{12342410-E948-4AF1-B386-3D6E0A444B2C}" presName="childText" presStyleLbl="conFgAcc1" presStyleIdx="5" presStyleCnt="7">
        <dgm:presLayoutVars>
          <dgm:bulletEnabled val="1"/>
        </dgm:presLayoutVars>
      </dgm:prSet>
      <dgm:spPr/>
    </dgm:pt>
    <dgm:pt modelId="{7CE1BB4B-1363-4F73-9B23-2712A2E05AA8}" type="pres">
      <dgm:prSet presAssocID="{86058758-7BA0-4A31-BDAA-08FFCAB64DD3}" presName="spaceBetweenRectangles" presStyleCnt="0"/>
      <dgm:spPr/>
    </dgm:pt>
    <dgm:pt modelId="{37F37208-9E9C-4544-A33C-5A93AA34E46F}" type="pres">
      <dgm:prSet presAssocID="{133F3F2D-06C3-4BA9-A5E4-993D772DC925}" presName="parentLin" presStyleCnt="0"/>
      <dgm:spPr/>
    </dgm:pt>
    <dgm:pt modelId="{D70FFED4-80CD-4ED8-92E7-D47076950309}" type="pres">
      <dgm:prSet presAssocID="{133F3F2D-06C3-4BA9-A5E4-993D772DC925}" presName="parentLeftMargin" presStyleLbl="node1" presStyleIdx="5" presStyleCnt="7"/>
      <dgm:spPr/>
    </dgm:pt>
    <dgm:pt modelId="{90486B21-D20B-43D3-BE5A-4D5621BD2CFC}" type="pres">
      <dgm:prSet presAssocID="{133F3F2D-06C3-4BA9-A5E4-993D772DC925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C27095A-20A8-4201-BCF6-0C70C8214F7C}" type="pres">
      <dgm:prSet presAssocID="{133F3F2D-06C3-4BA9-A5E4-993D772DC925}" presName="negativeSpace" presStyleCnt="0"/>
      <dgm:spPr/>
    </dgm:pt>
    <dgm:pt modelId="{1621F5F4-E405-4ACC-B818-7DD3EB416DB3}" type="pres">
      <dgm:prSet presAssocID="{133F3F2D-06C3-4BA9-A5E4-993D772DC925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076374CC-B161-4C9B-8AD4-3295414CF3EE}" srcId="{5A22120E-5D8B-4272-B3D3-5B881E017359}" destId="{133F3F2D-06C3-4BA9-A5E4-993D772DC925}" srcOrd="6" destOrd="0" parTransId="{63269BA6-F38D-47D9-B404-5130E077CA6E}" sibTransId="{C1DA8EBE-C87A-495D-9809-1B199D93DF81}"/>
    <dgm:cxn modelId="{C77C7F5E-7BCC-4507-B6D1-F0259C9B1A02}" type="presOf" srcId="{30DD8B4F-7C95-4FB1-879F-DCBD787BB982}" destId="{61CFCC86-2DAD-4B81-B816-0C833FAA2AFA}" srcOrd="0" destOrd="0" presId="urn:microsoft.com/office/officeart/2005/8/layout/list1"/>
    <dgm:cxn modelId="{976FDD53-F357-45CD-B43C-4F55BD0CC730}" type="presOf" srcId="{133F3F2D-06C3-4BA9-A5E4-993D772DC925}" destId="{90486B21-D20B-43D3-BE5A-4D5621BD2CFC}" srcOrd="1" destOrd="0" presId="urn:microsoft.com/office/officeart/2005/8/layout/list1"/>
    <dgm:cxn modelId="{7B44CCA3-4FF4-4A93-9A0F-484C7E7354C5}" type="presOf" srcId="{D0135658-FE95-4932-B858-B8F655553D1F}" destId="{2EB4DE05-7276-4120-8694-75D7304F6CDA}" srcOrd="0" destOrd="0" presId="urn:microsoft.com/office/officeart/2005/8/layout/list1"/>
    <dgm:cxn modelId="{65F400A9-B6F9-49D3-84D9-FAC0E988AA1B}" type="presOf" srcId="{0C6FAC81-1AF3-4239-BD22-F4BD37E97CFB}" destId="{31A81D90-4DF2-45A3-B2A9-E8A385430F4C}" srcOrd="1" destOrd="0" presId="urn:microsoft.com/office/officeart/2005/8/layout/list1"/>
    <dgm:cxn modelId="{E21F9289-AD93-4904-8B90-F1C84D2C9314}" srcId="{5A22120E-5D8B-4272-B3D3-5B881E017359}" destId="{119D2DFE-2A5E-4A67-9FCF-ABB759592E7D}" srcOrd="4" destOrd="0" parTransId="{C6880C0E-14B0-4023-9B57-94885C87FD70}" sibTransId="{91B4DA43-D5DF-42B7-8AD0-1E4AC37F4BD5}"/>
    <dgm:cxn modelId="{E3E5F464-AB95-4145-AC70-DFBB48A30BA0}" type="presOf" srcId="{5A22120E-5D8B-4272-B3D3-5B881E017359}" destId="{A5A70D58-29E2-4529-9FE6-62AA526F08D9}" srcOrd="0" destOrd="0" presId="urn:microsoft.com/office/officeart/2005/8/layout/list1"/>
    <dgm:cxn modelId="{7BC6B1A8-628B-4001-8358-8F855F9AB00B}" type="presOf" srcId="{D0135658-FE95-4932-B858-B8F655553D1F}" destId="{DF35FC70-577A-4E75-9FDE-E11F71CBAAD2}" srcOrd="1" destOrd="0" presId="urn:microsoft.com/office/officeart/2005/8/layout/list1"/>
    <dgm:cxn modelId="{146EC2D0-C565-4995-B956-2BCE6F090F14}" type="presOf" srcId="{12342410-E948-4AF1-B386-3D6E0A444B2C}" destId="{9A201F8C-8A8B-428A-B8CA-657D1A6E5EE7}" srcOrd="0" destOrd="0" presId="urn:microsoft.com/office/officeart/2005/8/layout/list1"/>
    <dgm:cxn modelId="{55521CFD-300B-4FC5-BCAD-B1CAA7EAC552}" type="presOf" srcId="{6249CFA0-A350-42F1-87A5-C0F51244A008}" destId="{37B5C154-95AB-4D58-AC7F-70680B326948}" srcOrd="0" destOrd="0" presId="urn:microsoft.com/office/officeart/2005/8/layout/list1"/>
    <dgm:cxn modelId="{0BB1ABB2-2FAD-4C02-9E0F-7102A70C1C55}" srcId="{5A22120E-5D8B-4272-B3D3-5B881E017359}" destId="{6249CFA0-A350-42F1-87A5-C0F51244A008}" srcOrd="3" destOrd="0" parTransId="{0DC30DC0-5EF2-4CD0-91EF-BCC968082CBB}" sibTransId="{DC0C053E-584D-4B23-BBCE-73FD17BA547F}"/>
    <dgm:cxn modelId="{DAE356C7-79BF-4184-981C-3D2DDCB612F4}" srcId="{5A22120E-5D8B-4272-B3D3-5B881E017359}" destId="{0C6FAC81-1AF3-4239-BD22-F4BD37E97CFB}" srcOrd="2" destOrd="0" parTransId="{F24C9B66-D9A0-4F28-8BD3-01AFEE39C29E}" sibTransId="{6C393CFA-4E64-4AF2-BCA4-CCF143816B67}"/>
    <dgm:cxn modelId="{64903651-3067-4BEB-B705-A07474F2CF20}" type="presOf" srcId="{119D2DFE-2A5E-4A67-9FCF-ABB759592E7D}" destId="{00F85C5D-157B-499A-A456-AEF883705932}" srcOrd="1" destOrd="0" presId="urn:microsoft.com/office/officeart/2005/8/layout/list1"/>
    <dgm:cxn modelId="{A50B3134-8408-4B7A-9E1C-1212D4444570}" type="presOf" srcId="{6249CFA0-A350-42F1-87A5-C0F51244A008}" destId="{21F7CC3E-1DD9-464D-91C9-42449F951C9B}" srcOrd="1" destOrd="0" presId="urn:microsoft.com/office/officeart/2005/8/layout/list1"/>
    <dgm:cxn modelId="{0529F94D-D779-4586-BF5E-7790C0A43FE6}" type="presOf" srcId="{12342410-E948-4AF1-B386-3D6E0A444B2C}" destId="{14D3ACAE-2C90-4AD8-A474-6000F6A780FF}" srcOrd="1" destOrd="0" presId="urn:microsoft.com/office/officeart/2005/8/layout/list1"/>
    <dgm:cxn modelId="{289FB95C-F8EA-4213-A323-4FF51D86DA55}" srcId="{5A22120E-5D8B-4272-B3D3-5B881E017359}" destId="{D0135658-FE95-4932-B858-B8F655553D1F}" srcOrd="1" destOrd="0" parTransId="{1BF09BD2-B461-463A-B5E3-67416222731F}" sibTransId="{63A844B9-7C3E-4475-8AC6-7FDBC19BF623}"/>
    <dgm:cxn modelId="{27A43543-C9F2-4BBB-85EB-4C31CF0C058B}" srcId="{5A22120E-5D8B-4272-B3D3-5B881E017359}" destId="{30DD8B4F-7C95-4FB1-879F-DCBD787BB982}" srcOrd="0" destOrd="0" parTransId="{55ACB828-9DFF-473F-A49D-0D059A754CCE}" sibTransId="{16861075-6FA5-4219-A2E5-DFCF8E19366A}"/>
    <dgm:cxn modelId="{CECCDEF9-A3D7-4FE0-AC6C-D388E84A1E0F}" type="presOf" srcId="{0C6FAC81-1AF3-4239-BD22-F4BD37E97CFB}" destId="{50BB0900-AA49-438B-A7B5-6B71ECFA76DE}" srcOrd="0" destOrd="0" presId="urn:microsoft.com/office/officeart/2005/8/layout/list1"/>
    <dgm:cxn modelId="{0A78A6DB-5D31-4FB5-8C14-F2A3DA0955EC}" srcId="{5A22120E-5D8B-4272-B3D3-5B881E017359}" destId="{12342410-E948-4AF1-B386-3D6E0A444B2C}" srcOrd="5" destOrd="0" parTransId="{846A9608-66E5-4FF1-965A-B3B595A68362}" sibTransId="{86058758-7BA0-4A31-BDAA-08FFCAB64DD3}"/>
    <dgm:cxn modelId="{F0475989-51CF-4392-8535-B70A7264089C}" type="presOf" srcId="{119D2DFE-2A5E-4A67-9FCF-ABB759592E7D}" destId="{8770FA17-6271-4543-B544-FC586941A3FE}" srcOrd="0" destOrd="0" presId="urn:microsoft.com/office/officeart/2005/8/layout/list1"/>
    <dgm:cxn modelId="{4E4E4B6B-4013-404B-9413-14DDCBC613A2}" type="presOf" srcId="{133F3F2D-06C3-4BA9-A5E4-993D772DC925}" destId="{D70FFED4-80CD-4ED8-92E7-D47076950309}" srcOrd="0" destOrd="0" presId="urn:microsoft.com/office/officeart/2005/8/layout/list1"/>
    <dgm:cxn modelId="{D20936A7-74F8-466C-B66F-9FF519BB06A1}" type="presOf" srcId="{30DD8B4F-7C95-4FB1-879F-DCBD787BB982}" destId="{96A057A3-5907-4A95-AEF6-A5F0657F8E46}" srcOrd="1" destOrd="0" presId="urn:microsoft.com/office/officeart/2005/8/layout/list1"/>
    <dgm:cxn modelId="{B0406689-932F-44BB-A219-467F4DC3F129}" type="presParOf" srcId="{A5A70D58-29E2-4529-9FE6-62AA526F08D9}" destId="{2C980D58-EC80-4AE9-841C-AC1571BE8279}" srcOrd="0" destOrd="0" presId="urn:microsoft.com/office/officeart/2005/8/layout/list1"/>
    <dgm:cxn modelId="{49ACAFCC-4EE7-482B-97C7-B217745D864B}" type="presParOf" srcId="{2C980D58-EC80-4AE9-841C-AC1571BE8279}" destId="{61CFCC86-2DAD-4B81-B816-0C833FAA2AFA}" srcOrd="0" destOrd="0" presId="urn:microsoft.com/office/officeart/2005/8/layout/list1"/>
    <dgm:cxn modelId="{35B9AFE9-1599-4E46-ABC2-37244AF63A4B}" type="presParOf" srcId="{2C980D58-EC80-4AE9-841C-AC1571BE8279}" destId="{96A057A3-5907-4A95-AEF6-A5F0657F8E46}" srcOrd="1" destOrd="0" presId="urn:microsoft.com/office/officeart/2005/8/layout/list1"/>
    <dgm:cxn modelId="{05105623-5574-4A9D-BE09-F2080B90EDA3}" type="presParOf" srcId="{A5A70D58-29E2-4529-9FE6-62AA526F08D9}" destId="{57ED5406-32FC-4744-A474-FEE65B0FC73C}" srcOrd="1" destOrd="0" presId="urn:microsoft.com/office/officeart/2005/8/layout/list1"/>
    <dgm:cxn modelId="{9364CC78-DEFE-4E37-A12D-9DF1F28357A6}" type="presParOf" srcId="{A5A70D58-29E2-4529-9FE6-62AA526F08D9}" destId="{3347D02A-A3C6-409C-B591-1858F280A8D9}" srcOrd="2" destOrd="0" presId="urn:microsoft.com/office/officeart/2005/8/layout/list1"/>
    <dgm:cxn modelId="{8A6CDCD5-4122-4194-9752-1E4E00D18AFF}" type="presParOf" srcId="{A5A70D58-29E2-4529-9FE6-62AA526F08D9}" destId="{F3E91D91-1571-4EFB-AB8E-FA22ACA65F75}" srcOrd="3" destOrd="0" presId="urn:microsoft.com/office/officeart/2005/8/layout/list1"/>
    <dgm:cxn modelId="{5201D8F7-3092-4DE4-860A-07CC0F7B35C2}" type="presParOf" srcId="{A5A70D58-29E2-4529-9FE6-62AA526F08D9}" destId="{9A096C39-800D-49E2-B43B-45689FF7DFE5}" srcOrd="4" destOrd="0" presId="urn:microsoft.com/office/officeart/2005/8/layout/list1"/>
    <dgm:cxn modelId="{A82F9231-ADBC-4307-8659-27391962848D}" type="presParOf" srcId="{9A096C39-800D-49E2-B43B-45689FF7DFE5}" destId="{2EB4DE05-7276-4120-8694-75D7304F6CDA}" srcOrd="0" destOrd="0" presId="urn:microsoft.com/office/officeart/2005/8/layout/list1"/>
    <dgm:cxn modelId="{6367ED83-F606-42AC-8F35-87346A4A12D2}" type="presParOf" srcId="{9A096C39-800D-49E2-B43B-45689FF7DFE5}" destId="{DF35FC70-577A-4E75-9FDE-E11F71CBAAD2}" srcOrd="1" destOrd="0" presId="urn:microsoft.com/office/officeart/2005/8/layout/list1"/>
    <dgm:cxn modelId="{000B775B-572C-41A4-B72A-4E1350F2189B}" type="presParOf" srcId="{A5A70D58-29E2-4529-9FE6-62AA526F08D9}" destId="{0DA0F54C-C9EA-4884-B2B1-036890678919}" srcOrd="5" destOrd="0" presId="urn:microsoft.com/office/officeart/2005/8/layout/list1"/>
    <dgm:cxn modelId="{035432E9-B9D7-4E70-83E4-72EB91F7AB74}" type="presParOf" srcId="{A5A70D58-29E2-4529-9FE6-62AA526F08D9}" destId="{04CC21B8-8ECF-4946-B8CC-5DED7334D8A0}" srcOrd="6" destOrd="0" presId="urn:microsoft.com/office/officeart/2005/8/layout/list1"/>
    <dgm:cxn modelId="{778C4A3D-9647-411F-A73E-BF4E6E42AE13}" type="presParOf" srcId="{A5A70D58-29E2-4529-9FE6-62AA526F08D9}" destId="{A2D973EE-44AE-497E-9E22-82C0CE51A66B}" srcOrd="7" destOrd="0" presId="urn:microsoft.com/office/officeart/2005/8/layout/list1"/>
    <dgm:cxn modelId="{D1070A4B-C404-49E0-9FA7-A439B307A378}" type="presParOf" srcId="{A5A70D58-29E2-4529-9FE6-62AA526F08D9}" destId="{090088D6-76FD-4B4F-8926-0F8ED11E1F79}" srcOrd="8" destOrd="0" presId="urn:microsoft.com/office/officeart/2005/8/layout/list1"/>
    <dgm:cxn modelId="{702ADBCF-00E2-4951-8564-0EB713A03A97}" type="presParOf" srcId="{090088D6-76FD-4B4F-8926-0F8ED11E1F79}" destId="{50BB0900-AA49-438B-A7B5-6B71ECFA76DE}" srcOrd="0" destOrd="0" presId="urn:microsoft.com/office/officeart/2005/8/layout/list1"/>
    <dgm:cxn modelId="{E12B4564-E8DE-44FF-B403-ABF0FC99DE7B}" type="presParOf" srcId="{090088D6-76FD-4B4F-8926-0F8ED11E1F79}" destId="{31A81D90-4DF2-45A3-B2A9-E8A385430F4C}" srcOrd="1" destOrd="0" presId="urn:microsoft.com/office/officeart/2005/8/layout/list1"/>
    <dgm:cxn modelId="{1710CC7A-204C-45AA-AF05-DBD8D4CDCF23}" type="presParOf" srcId="{A5A70D58-29E2-4529-9FE6-62AA526F08D9}" destId="{67A53C5C-0E5E-4E3A-8114-57D619D8A995}" srcOrd="9" destOrd="0" presId="urn:microsoft.com/office/officeart/2005/8/layout/list1"/>
    <dgm:cxn modelId="{1DBE8EDF-0154-42A8-B37A-15177DA0F1C5}" type="presParOf" srcId="{A5A70D58-29E2-4529-9FE6-62AA526F08D9}" destId="{64DF9A4D-4C76-4786-BD03-467569DDA43D}" srcOrd="10" destOrd="0" presId="urn:microsoft.com/office/officeart/2005/8/layout/list1"/>
    <dgm:cxn modelId="{C7997E1A-C0CE-4E57-AF7E-DF3FAFD32046}" type="presParOf" srcId="{A5A70D58-29E2-4529-9FE6-62AA526F08D9}" destId="{255D3886-8902-447E-9354-7ED77DC1764D}" srcOrd="11" destOrd="0" presId="urn:microsoft.com/office/officeart/2005/8/layout/list1"/>
    <dgm:cxn modelId="{0E10A32F-4E27-4EDD-BCFD-AFD131A2A8B9}" type="presParOf" srcId="{A5A70D58-29E2-4529-9FE6-62AA526F08D9}" destId="{EE395562-B543-4B2B-B41C-22F8E0431FB7}" srcOrd="12" destOrd="0" presId="urn:microsoft.com/office/officeart/2005/8/layout/list1"/>
    <dgm:cxn modelId="{9C01D0EB-F145-4496-8735-130BD4342267}" type="presParOf" srcId="{EE395562-B543-4B2B-B41C-22F8E0431FB7}" destId="{37B5C154-95AB-4D58-AC7F-70680B326948}" srcOrd="0" destOrd="0" presId="urn:microsoft.com/office/officeart/2005/8/layout/list1"/>
    <dgm:cxn modelId="{5719E55A-371E-4B22-A7D1-33BD2E44C135}" type="presParOf" srcId="{EE395562-B543-4B2B-B41C-22F8E0431FB7}" destId="{21F7CC3E-1DD9-464D-91C9-42449F951C9B}" srcOrd="1" destOrd="0" presId="urn:microsoft.com/office/officeart/2005/8/layout/list1"/>
    <dgm:cxn modelId="{8C47C0CF-022D-4542-B7BD-961E0C72FBB3}" type="presParOf" srcId="{A5A70D58-29E2-4529-9FE6-62AA526F08D9}" destId="{CB66F58B-905E-4FF2-A375-D02E6024DE6E}" srcOrd="13" destOrd="0" presId="urn:microsoft.com/office/officeart/2005/8/layout/list1"/>
    <dgm:cxn modelId="{EF78FA56-114A-4957-81D4-A24FEA899406}" type="presParOf" srcId="{A5A70D58-29E2-4529-9FE6-62AA526F08D9}" destId="{17818A52-2ADF-408C-87A2-089913262B31}" srcOrd="14" destOrd="0" presId="urn:microsoft.com/office/officeart/2005/8/layout/list1"/>
    <dgm:cxn modelId="{D6305E0D-5AEB-4F00-B075-348C0C90FBDF}" type="presParOf" srcId="{A5A70D58-29E2-4529-9FE6-62AA526F08D9}" destId="{BECE1196-C128-43F2-B498-49CB290708DC}" srcOrd="15" destOrd="0" presId="urn:microsoft.com/office/officeart/2005/8/layout/list1"/>
    <dgm:cxn modelId="{1325D9ED-CC16-4565-B1C7-6EB016D4926A}" type="presParOf" srcId="{A5A70D58-29E2-4529-9FE6-62AA526F08D9}" destId="{CA623CB8-B56E-4488-850E-268AFC19F58F}" srcOrd="16" destOrd="0" presId="urn:microsoft.com/office/officeart/2005/8/layout/list1"/>
    <dgm:cxn modelId="{61855AAA-3C60-4F10-8904-D5A161530583}" type="presParOf" srcId="{CA623CB8-B56E-4488-850E-268AFC19F58F}" destId="{8770FA17-6271-4543-B544-FC586941A3FE}" srcOrd="0" destOrd="0" presId="urn:microsoft.com/office/officeart/2005/8/layout/list1"/>
    <dgm:cxn modelId="{DC8DC343-2CCC-49ED-8864-FAA1606B5473}" type="presParOf" srcId="{CA623CB8-B56E-4488-850E-268AFC19F58F}" destId="{00F85C5D-157B-499A-A456-AEF883705932}" srcOrd="1" destOrd="0" presId="urn:microsoft.com/office/officeart/2005/8/layout/list1"/>
    <dgm:cxn modelId="{E9A88097-6FFC-4E55-9477-CFE3687C1ED4}" type="presParOf" srcId="{A5A70D58-29E2-4529-9FE6-62AA526F08D9}" destId="{491213AE-FB50-4C11-95CB-58F8EF9F2D96}" srcOrd="17" destOrd="0" presId="urn:microsoft.com/office/officeart/2005/8/layout/list1"/>
    <dgm:cxn modelId="{273594C5-7F61-4773-AB72-EA1505F841CC}" type="presParOf" srcId="{A5A70D58-29E2-4529-9FE6-62AA526F08D9}" destId="{36485888-DCBB-425F-82B6-CEA01A092B0A}" srcOrd="18" destOrd="0" presId="urn:microsoft.com/office/officeart/2005/8/layout/list1"/>
    <dgm:cxn modelId="{4FA4775E-0497-40C8-9196-B92471438B5B}" type="presParOf" srcId="{A5A70D58-29E2-4529-9FE6-62AA526F08D9}" destId="{B4B39EC5-F50D-4F22-8D91-D31BCA98FC8A}" srcOrd="19" destOrd="0" presId="urn:microsoft.com/office/officeart/2005/8/layout/list1"/>
    <dgm:cxn modelId="{30E16141-1C97-4A07-8294-8ABF05128067}" type="presParOf" srcId="{A5A70D58-29E2-4529-9FE6-62AA526F08D9}" destId="{FFB3E4E4-C279-466D-A546-9833F33DFEB1}" srcOrd="20" destOrd="0" presId="urn:microsoft.com/office/officeart/2005/8/layout/list1"/>
    <dgm:cxn modelId="{7E70503C-F046-4D69-B58E-CDA5089B2979}" type="presParOf" srcId="{FFB3E4E4-C279-466D-A546-9833F33DFEB1}" destId="{9A201F8C-8A8B-428A-B8CA-657D1A6E5EE7}" srcOrd="0" destOrd="0" presId="urn:microsoft.com/office/officeart/2005/8/layout/list1"/>
    <dgm:cxn modelId="{A3FEE0DA-D816-4CBF-B835-9687EDE35802}" type="presParOf" srcId="{FFB3E4E4-C279-466D-A546-9833F33DFEB1}" destId="{14D3ACAE-2C90-4AD8-A474-6000F6A780FF}" srcOrd="1" destOrd="0" presId="urn:microsoft.com/office/officeart/2005/8/layout/list1"/>
    <dgm:cxn modelId="{15B9DEED-93DF-4C56-BBD9-CCCC8BD06358}" type="presParOf" srcId="{A5A70D58-29E2-4529-9FE6-62AA526F08D9}" destId="{31B3A06F-78AE-4986-A957-029D978FE774}" srcOrd="21" destOrd="0" presId="urn:microsoft.com/office/officeart/2005/8/layout/list1"/>
    <dgm:cxn modelId="{C88D151C-1917-43BB-942C-BA5BA948AD99}" type="presParOf" srcId="{A5A70D58-29E2-4529-9FE6-62AA526F08D9}" destId="{80FB1567-94D1-4A6F-AB2E-CD0A9CCA007B}" srcOrd="22" destOrd="0" presId="urn:microsoft.com/office/officeart/2005/8/layout/list1"/>
    <dgm:cxn modelId="{F2B39211-7353-4090-879B-3894755D9472}" type="presParOf" srcId="{A5A70D58-29E2-4529-9FE6-62AA526F08D9}" destId="{7CE1BB4B-1363-4F73-9B23-2712A2E05AA8}" srcOrd="23" destOrd="0" presId="urn:microsoft.com/office/officeart/2005/8/layout/list1"/>
    <dgm:cxn modelId="{263C03CC-99A6-4396-9AA3-0790CEB69C07}" type="presParOf" srcId="{A5A70D58-29E2-4529-9FE6-62AA526F08D9}" destId="{37F37208-9E9C-4544-A33C-5A93AA34E46F}" srcOrd="24" destOrd="0" presId="urn:microsoft.com/office/officeart/2005/8/layout/list1"/>
    <dgm:cxn modelId="{AFE9392C-877C-490A-B32A-4B1B65115EC1}" type="presParOf" srcId="{37F37208-9E9C-4544-A33C-5A93AA34E46F}" destId="{D70FFED4-80CD-4ED8-92E7-D47076950309}" srcOrd="0" destOrd="0" presId="urn:microsoft.com/office/officeart/2005/8/layout/list1"/>
    <dgm:cxn modelId="{C5DB1B64-F59B-43B6-B881-17660AC88131}" type="presParOf" srcId="{37F37208-9E9C-4544-A33C-5A93AA34E46F}" destId="{90486B21-D20B-43D3-BE5A-4D5621BD2CFC}" srcOrd="1" destOrd="0" presId="urn:microsoft.com/office/officeart/2005/8/layout/list1"/>
    <dgm:cxn modelId="{435A514E-5C86-41B8-98A2-09504B400D85}" type="presParOf" srcId="{A5A70D58-29E2-4529-9FE6-62AA526F08D9}" destId="{2C27095A-20A8-4201-BCF6-0C70C8214F7C}" srcOrd="25" destOrd="0" presId="urn:microsoft.com/office/officeart/2005/8/layout/list1"/>
    <dgm:cxn modelId="{F21ECC94-AD11-47DE-A971-C465257AF849}" type="presParOf" srcId="{A5A70D58-29E2-4529-9FE6-62AA526F08D9}" destId="{1621F5F4-E405-4ACC-B818-7DD3EB416DB3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33E4FC5-26F6-4782-8728-7209A6B5317F}" type="doc">
      <dgm:prSet loTypeId="urn:microsoft.com/office/officeart/2005/8/layout/vList3" loCatId="list" qsTypeId="urn:microsoft.com/office/officeart/2005/8/quickstyle/simple1" qsCatId="simple" csTypeId="urn:microsoft.com/office/officeart/2005/8/colors/colorful3" csCatId="colorful" phldr="1"/>
      <dgm:spPr/>
    </dgm:pt>
    <dgm:pt modelId="{6CEE7543-1D67-435E-B40C-CD1DAC16FA57}">
      <dgm:prSet phldrT="[Texto]"/>
      <dgm:spPr/>
      <dgm:t>
        <a:bodyPr/>
        <a:lstStyle/>
        <a:p>
          <a:r>
            <a:rPr lang="es-CO" dirty="0" smtClean="0"/>
            <a:t>Vehículos adecuados </a:t>
          </a:r>
          <a:endParaRPr lang="es-CO" dirty="0"/>
        </a:p>
      </dgm:t>
    </dgm:pt>
    <dgm:pt modelId="{2E628B76-AF5D-45B0-94CF-5824AFFB619A}" type="parTrans" cxnId="{3974ADD9-FAE5-4D37-8AB9-0D56EE915076}">
      <dgm:prSet/>
      <dgm:spPr/>
      <dgm:t>
        <a:bodyPr/>
        <a:lstStyle/>
        <a:p>
          <a:endParaRPr lang="es-CO"/>
        </a:p>
      </dgm:t>
    </dgm:pt>
    <dgm:pt modelId="{E406C6B3-8B44-450F-AFBA-506694C6237C}" type="sibTrans" cxnId="{3974ADD9-FAE5-4D37-8AB9-0D56EE915076}">
      <dgm:prSet/>
      <dgm:spPr/>
      <dgm:t>
        <a:bodyPr/>
        <a:lstStyle/>
        <a:p>
          <a:endParaRPr lang="es-CO"/>
        </a:p>
      </dgm:t>
    </dgm:pt>
    <dgm:pt modelId="{B010F3D3-5BBA-4076-B08D-E85965129773}">
      <dgm:prSet phldrT="[Texto]"/>
      <dgm:spPr/>
      <dgm:t>
        <a:bodyPr/>
        <a:lstStyle/>
        <a:p>
          <a:r>
            <a:rPr lang="es-CO" dirty="0" smtClean="0"/>
            <a:t>Buen embalaje</a:t>
          </a:r>
          <a:endParaRPr lang="es-CO" dirty="0"/>
        </a:p>
      </dgm:t>
    </dgm:pt>
    <dgm:pt modelId="{5B8408CC-BBE4-42DD-BCC8-B349B333B978}" type="parTrans" cxnId="{1F3AF8D6-BA4D-4974-B8C0-63859549D3FB}">
      <dgm:prSet/>
      <dgm:spPr/>
      <dgm:t>
        <a:bodyPr/>
        <a:lstStyle/>
        <a:p>
          <a:endParaRPr lang="es-CO"/>
        </a:p>
      </dgm:t>
    </dgm:pt>
    <dgm:pt modelId="{D83A38BC-E98F-4D08-ABD7-D46AC84F8B3E}" type="sibTrans" cxnId="{1F3AF8D6-BA4D-4974-B8C0-63859549D3FB}">
      <dgm:prSet/>
      <dgm:spPr/>
      <dgm:t>
        <a:bodyPr/>
        <a:lstStyle/>
        <a:p>
          <a:endParaRPr lang="es-CO"/>
        </a:p>
      </dgm:t>
    </dgm:pt>
    <dgm:pt modelId="{68C6A274-26A1-4F2A-B353-05AB7FD2AE37}">
      <dgm:prSet phldrT="[Texto]"/>
      <dgm:spPr/>
      <dgm:t>
        <a:bodyPr/>
        <a:lstStyle/>
        <a:p>
          <a:r>
            <a:rPr lang="es-CO" dirty="0" smtClean="0"/>
            <a:t>Frecuencia de recolección en horarios diferentes </a:t>
          </a:r>
          <a:endParaRPr lang="es-CO" dirty="0"/>
        </a:p>
      </dgm:t>
    </dgm:pt>
    <dgm:pt modelId="{DEA76E43-E4DF-4708-BB77-6268801AC08C}" type="parTrans" cxnId="{62730D1F-333E-4D5B-880A-B21F4DF9A176}">
      <dgm:prSet/>
      <dgm:spPr/>
      <dgm:t>
        <a:bodyPr/>
        <a:lstStyle/>
        <a:p>
          <a:endParaRPr lang="es-CO"/>
        </a:p>
      </dgm:t>
    </dgm:pt>
    <dgm:pt modelId="{67030CB4-7C2D-48A6-BB0D-9EA1679BA0A8}" type="sibTrans" cxnId="{62730D1F-333E-4D5B-880A-B21F4DF9A176}">
      <dgm:prSet/>
      <dgm:spPr/>
      <dgm:t>
        <a:bodyPr/>
        <a:lstStyle/>
        <a:p>
          <a:endParaRPr lang="es-CO"/>
        </a:p>
      </dgm:t>
    </dgm:pt>
    <dgm:pt modelId="{7BAD7E87-3691-45BC-BF2F-2B7E8450D790}">
      <dgm:prSet/>
      <dgm:spPr/>
      <dgm:t>
        <a:bodyPr/>
        <a:lstStyle/>
        <a:p>
          <a:r>
            <a:rPr lang="es-CO" dirty="0" smtClean="0"/>
            <a:t>Gestor autorizado</a:t>
          </a:r>
          <a:endParaRPr lang="es-CO" dirty="0"/>
        </a:p>
      </dgm:t>
    </dgm:pt>
    <dgm:pt modelId="{AF059A45-3985-4609-B7DF-991BD443F6AD}" type="parTrans" cxnId="{559714E5-3989-455C-82B0-EA7D2402702C}">
      <dgm:prSet/>
      <dgm:spPr/>
      <dgm:t>
        <a:bodyPr/>
        <a:lstStyle/>
        <a:p>
          <a:endParaRPr lang="es-CO"/>
        </a:p>
      </dgm:t>
    </dgm:pt>
    <dgm:pt modelId="{0F670423-7BC7-49F3-91D0-97D12F32D457}" type="sibTrans" cxnId="{559714E5-3989-455C-82B0-EA7D2402702C}">
      <dgm:prSet/>
      <dgm:spPr/>
      <dgm:t>
        <a:bodyPr/>
        <a:lstStyle/>
        <a:p>
          <a:endParaRPr lang="es-CO"/>
        </a:p>
      </dgm:t>
    </dgm:pt>
    <dgm:pt modelId="{C1CD0C60-E51D-4F18-8A2C-66FC106EAEE8}">
      <dgm:prSet/>
      <dgm:spPr/>
      <dgm:t>
        <a:bodyPr/>
        <a:lstStyle/>
        <a:p>
          <a:r>
            <a:rPr lang="es-CO" dirty="0" smtClean="0"/>
            <a:t>Método de recolección del gestor externo</a:t>
          </a:r>
          <a:endParaRPr lang="es-CO" dirty="0"/>
        </a:p>
      </dgm:t>
    </dgm:pt>
    <dgm:pt modelId="{F3F13888-BB28-4A73-9D92-CA02EA90A28F}" type="parTrans" cxnId="{3F331649-2740-40FD-8D0C-B47AC5EF2DD3}">
      <dgm:prSet/>
      <dgm:spPr/>
      <dgm:t>
        <a:bodyPr/>
        <a:lstStyle/>
        <a:p>
          <a:endParaRPr lang="es-CO"/>
        </a:p>
      </dgm:t>
    </dgm:pt>
    <dgm:pt modelId="{132C5547-15D1-4A7A-B942-9CC68C647FAA}" type="sibTrans" cxnId="{3F331649-2740-40FD-8D0C-B47AC5EF2DD3}">
      <dgm:prSet/>
      <dgm:spPr/>
      <dgm:t>
        <a:bodyPr/>
        <a:lstStyle/>
        <a:p>
          <a:endParaRPr lang="es-CO"/>
        </a:p>
      </dgm:t>
    </dgm:pt>
    <dgm:pt modelId="{FE91758B-051A-4EF1-9EA9-92294E88701B}">
      <dgm:prSet/>
      <dgm:spPr/>
      <dgm:t>
        <a:bodyPr/>
        <a:lstStyle/>
        <a:p>
          <a:r>
            <a:rPr lang="es-CO" dirty="0" smtClean="0"/>
            <a:t>Ruta de recolección interna</a:t>
          </a:r>
          <a:endParaRPr lang="es-CO" dirty="0"/>
        </a:p>
      </dgm:t>
    </dgm:pt>
    <dgm:pt modelId="{55015F1A-888A-45BF-B0E8-9F382801E4D3}" type="parTrans" cxnId="{04293E6E-CE83-4836-A9F2-BDB1918F5BFD}">
      <dgm:prSet/>
      <dgm:spPr/>
      <dgm:t>
        <a:bodyPr/>
        <a:lstStyle/>
        <a:p>
          <a:endParaRPr lang="es-CO"/>
        </a:p>
      </dgm:t>
    </dgm:pt>
    <dgm:pt modelId="{8840F467-622A-47DF-8564-604603D551C9}" type="sibTrans" cxnId="{04293E6E-CE83-4836-A9F2-BDB1918F5BFD}">
      <dgm:prSet/>
      <dgm:spPr/>
      <dgm:t>
        <a:bodyPr/>
        <a:lstStyle/>
        <a:p>
          <a:endParaRPr lang="es-CO"/>
        </a:p>
      </dgm:t>
    </dgm:pt>
    <dgm:pt modelId="{1E74C300-1E40-4237-B73E-1E8AB05E3205}" type="pres">
      <dgm:prSet presAssocID="{E33E4FC5-26F6-4782-8728-7209A6B5317F}" presName="linearFlow" presStyleCnt="0">
        <dgm:presLayoutVars>
          <dgm:dir/>
          <dgm:resizeHandles val="exact"/>
        </dgm:presLayoutVars>
      </dgm:prSet>
      <dgm:spPr/>
    </dgm:pt>
    <dgm:pt modelId="{ACD026E1-B589-4045-9869-77CA06123BAC}" type="pres">
      <dgm:prSet presAssocID="{7BAD7E87-3691-45BC-BF2F-2B7E8450D790}" presName="composite" presStyleCnt="0"/>
      <dgm:spPr/>
    </dgm:pt>
    <dgm:pt modelId="{4C4169C7-F373-469E-9979-B746423A860B}" type="pres">
      <dgm:prSet presAssocID="{7BAD7E87-3691-45BC-BF2F-2B7E8450D790}" presName="imgShp" presStyleLbl="fgImgPlace1" presStyleIdx="0" presStyleCnt="6"/>
      <dgm:spPr/>
    </dgm:pt>
    <dgm:pt modelId="{3C8993FD-CEA4-4B8E-8209-19A3A40B1F93}" type="pres">
      <dgm:prSet presAssocID="{7BAD7E87-3691-45BC-BF2F-2B7E8450D790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9573C5D-A421-4B78-B09E-4668425B1AAE}" type="pres">
      <dgm:prSet presAssocID="{0F670423-7BC7-49F3-91D0-97D12F32D457}" presName="spacing" presStyleCnt="0"/>
      <dgm:spPr/>
    </dgm:pt>
    <dgm:pt modelId="{C74CC98E-95A9-446A-9EA6-39658F38A03F}" type="pres">
      <dgm:prSet presAssocID="{6CEE7543-1D67-435E-B40C-CD1DAC16FA57}" presName="composite" presStyleCnt="0"/>
      <dgm:spPr/>
    </dgm:pt>
    <dgm:pt modelId="{2C2F6B25-D2D8-4BF8-99DD-06C9C6D043F0}" type="pres">
      <dgm:prSet presAssocID="{6CEE7543-1D67-435E-B40C-CD1DAC16FA57}" presName="imgShp" presStyleLbl="fgImgPlace1" presStyleIdx="1" presStyleCnt="6"/>
      <dgm:spPr/>
    </dgm:pt>
    <dgm:pt modelId="{64B8547B-5BD9-476C-9BD6-DD539E58B4FD}" type="pres">
      <dgm:prSet presAssocID="{6CEE7543-1D67-435E-B40C-CD1DAC16FA57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BD2D5A1-CF9C-42CE-8256-9C10088FD74D}" type="pres">
      <dgm:prSet presAssocID="{E406C6B3-8B44-450F-AFBA-506694C6237C}" presName="spacing" presStyleCnt="0"/>
      <dgm:spPr/>
    </dgm:pt>
    <dgm:pt modelId="{C23BB880-4885-43B2-9173-76D929A4E469}" type="pres">
      <dgm:prSet presAssocID="{FE91758B-051A-4EF1-9EA9-92294E88701B}" presName="composite" presStyleCnt="0"/>
      <dgm:spPr/>
    </dgm:pt>
    <dgm:pt modelId="{2232DFB8-2201-480B-A527-CD57216BAA0D}" type="pres">
      <dgm:prSet presAssocID="{FE91758B-051A-4EF1-9EA9-92294E88701B}" presName="imgShp" presStyleLbl="fgImgPlace1" presStyleIdx="2" presStyleCnt="6"/>
      <dgm:spPr/>
    </dgm:pt>
    <dgm:pt modelId="{8D6102E5-4D21-4930-B910-D72FA132FA9A}" type="pres">
      <dgm:prSet presAssocID="{FE91758B-051A-4EF1-9EA9-92294E88701B}" presName="txShp" presStyleLbl="node1" presStyleIdx="2" presStyleCnt="6">
        <dgm:presLayoutVars>
          <dgm:bulletEnabled val="1"/>
        </dgm:presLayoutVars>
      </dgm:prSet>
      <dgm:spPr/>
    </dgm:pt>
    <dgm:pt modelId="{25C10010-1AA3-4128-8D66-D324DEA23C22}" type="pres">
      <dgm:prSet presAssocID="{8840F467-622A-47DF-8564-604603D551C9}" presName="spacing" presStyleCnt="0"/>
      <dgm:spPr/>
    </dgm:pt>
    <dgm:pt modelId="{209F101E-AB29-4697-9337-383413BCC6EE}" type="pres">
      <dgm:prSet presAssocID="{B010F3D3-5BBA-4076-B08D-E85965129773}" presName="composite" presStyleCnt="0"/>
      <dgm:spPr/>
    </dgm:pt>
    <dgm:pt modelId="{271B0CCE-1779-4ABE-8548-E7A4CA710FA1}" type="pres">
      <dgm:prSet presAssocID="{B010F3D3-5BBA-4076-B08D-E85965129773}" presName="imgShp" presStyleLbl="fgImgPlace1" presStyleIdx="3" presStyleCnt="6"/>
      <dgm:spPr/>
    </dgm:pt>
    <dgm:pt modelId="{7CEDF761-C3C8-4A8A-B890-7C46885F64B3}" type="pres">
      <dgm:prSet presAssocID="{B010F3D3-5BBA-4076-B08D-E85965129773}" presName="txShp" presStyleLbl="node1" presStyleIdx="3" presStyleCnt="6">
        <dgm:presLayoutVars>
          <dgm:bulletEnabled val="1"/>
        </dgm:presLayoutVars>
      </dgm:prSet>
      <dgm:spPr/>
    </dgm:pt>
    <dgm:pt modelId="{8B710600-97BB-4929-83AF-46948DB0855C}" type="pres">
      <dgm:prSet presAssocID="{D83A38BC-E98F-4D08-ABD7-D46AC84F8B3E}" presName="spacing" presStyleCnt="0"/>
      <dgm:spPr/>
    </dgm:pt>
    <dgm:pt modelId="{F9846E4A-8E5D-4CAB-8163-109556C50EF6}" type="pres">
      <dgm:prSet presAssocID="{68C6A274-26A1-4F2A-B353-05AB7FD2AE37}" presName="composite" presStyleCnt="0"/>
      <dgm:spPr/>
    </dgm:pt>
    <dgm:pt modelId="{123D735D-9108-472A-BA2F-1EA4DD0AE79A}" type="pres">
      <dgm:prSet presAssocID="{68C6A274-26A1-4F2A-B353-05AB7FD2AE37}" presName="imgShp" presStyleLbl="fgImgPlace1" presStyleIdx="4" presStyleCnt="6"/>
      <dgm:spPr/>
    </dgm:pt>
    <dgm:pt modelId="{7C832146-DEBE-4079-9D6D-3E1518A7A543}" type="pres">
      <dgm:prSet presAssocID="{68C6A274-26A1-4F2A-B353-05AB7FD2AE37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DB2AB8E-EAA0-4331-A71D-2F7975FDD6ED}" type="pres">
      <dgm:prSet presAssocID="{67030CB4-7C2D-48A6-BB0D-9EA1679BA0A8}" presName="spacing" presStyleCnt="0"/>
      <dgm:spPr/>
    </dgm:pt>
    <dgm:pt modelId="{0829207F-E083-4DE1-A770-7B1ED82DB192}" type="pres">
      <dgm:prSet presAssocID="{C1CD0C60-E51D-4F18-8A2C-66FC106EAEE8}" presName="composite" presStyleCnt="0"/>
      <dgm:spPr/>
    </dgm:pt>
    <dgm:pt modelId="{02683897-F297-4821-81A7-49E3665F5380}" type="pres">
      <dgm:prSet presAssocID="{C1CD0C60-E51D-4F18-8A2C-66FC106EAEE8}" presName="imgShp" presStyleLbl="fgImgPlace1" presStyleIdx="5" presStyleCnt="6"/>
      <dgm:spPr/>
    </dgm:pt>
    <dgm:pt modelId="{C36D865E-ADA6-43C1-95B7-C67EEE66C689}" type="pres">
      <dgm:prSet presAssocID="{C1CD0C60-E51D-4F18-8A2C-66FC106EAEE8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04293E6E-CE83-4836-A9F2-BDB1918F5BFD}" srcId="{E33E4FC5-26F6-4782-8728-7209A6B5317F}" destId="{FE91758B-051A-4EF1-9EA9-92294E88701B}" srcOrd="2" destOrd="0" parTransId="{55015F1A-888A-45BF-B0E8-9F382801E4D3}" sibTransId="{8840F467-622A-47DF-8564-604603D551C9}"/>
    <dgm:cxn modelId="{559714E5-3989-455C-82B0-EA7D2402702C}" srcId="{E33E4FC5-26F6-4782-8728-7209A6B5317F}" destId="{7BAD7E87-3691-45BC-BF2F-2B7E8450D790}" srcOrd="0" destOrd="0" parTransId="{AF059A45-3985-4609-B7DF-991BD443F6AD}" sibTransId="{0F670423-7BC7-49F3-91D0-97D12F32D457}"/>
    <dgm:cxn modelId="{2E9F0B9D-2751-4476-9E11-C2D0BBB6565B}" type="presOf" srcId="{7BAD7E87-3691-45BC-BF2F-2B7E8450D790}" destId="{3C8993FD-CEA4-4B8E-8209-19A3A40B1F93}" srcOrd="0" destOrd="0" presId="urn:microsoft.com/office/officeart/2005/8/layout/vList3"/>
    <dgm:cxn modelId="{CE7B86B8-F496-408E-B3E7-05E3025F98DF}" type="presOf" srcId="{B010F3D3-5BBA-4076-B08D-E85965129773}" destId="{7CEDF761-C3C8-4A8A-B890-7C46885F64B3}" srcOrd="0" destOrd="0" presId="urn:microsoft.com/office/officeart/2005/8/layout/vList3"/>
    <dgm:cxn modelId="{62730D1F-333E-4D5B-880A-B21F4DF9A176}" srcId="{E33E4FC5-26F6-4782-8728-7209A6B5317F}" destId="{68C6A274-26A1-4F2A-B353-05AB7FD2AE37}" srcOrd="4" destOrd="0" parTransId="{DEA76E43-E4DF-4708-BB77-6268801AC08C}" sibTransId="{67030CB4-7C2D-48A6-BB0D-9EA1679BA0A8}"/>
    <dgm:cxn modelId="{3974ADD9-FAE5-4D37-8AB9-0D56EE915076}" srcId="{E33E4FC5-26F6-4782-8728-7209A6B5317F}" destId="{6CEE7543-1D67-435E-B40C-CD1DAC16FA57}" srcOrd="1" destOrd="0" parTransId="{2E628B76-AF5D-45B0-94CF-5824AFFB619A}" sibTransId="{E406C6B3-8B44-450F-AFBA-506694C6237C}"/>
    <dgm:cxn modelId="{B863CF73-9AFA-47AB-9B2E-E6D26570C26D}" type="presOf" srcId="{FE91758B-051A-4EF1-9EA9-92294E88701B}" destId="{8D6102E5-4D21-4930-B910-D72FA132FA9A}" srcOrd="0" destOrd="0" presId="urn:microsoft.com/office/officeart/2005/8/layout/vList3"/>
    <dgm:cxn modelId="{1F914D20-859D-47F9-B7C6-BA7A0F7417D3}" type="presOf" srcId="{68C6A274-26A1-4F2A-B353-05AB7FD2AE37}" destId="{7C832146-DEBE-4079-9D6D-3E1518A7A543}" srcOrd="0" destOrd="0" presId="urn:microsoft.com/office/officeart/2005/8/layout/vList3"/>
    <dgm:cxn modelId="{96AD62B6-7A5D-4CA3-A6C2-69A9CA89F891}" type="presOf" srcId="{C1CD0C60-E51D-4F18-8A2C-66FC106EAEE8}" destId="{C36D865E-ADA6-43C1-95B7-C67EEE66C689}" srcOrd="0" destOrd="0" presId="urn:microsoft.com/office/officeart/2005/8/layout/vList3"/>
    <dgm:cxn modelId="{2685A8F4-B6CE-4274-A12F-98BE0E1F6AF6}" type="presOf" srcId="{E33E4FC5-26F6-4782-8728-7209A6B5317F}" destId="{1E74C300-1E40-4237-B73E-1E8AB05E3205}" srcOrd="0" destOrd="0" presId="urn:microsoft.com/office/officeart/2005/8/layout/vList3"/>
    <dgm:cxn modelId="{2B4C97DD-FCE4-48B0-8838-665D42E2C4A3}" type="presOf" srcId="{6CEE7543-1D67-435E-B40C-CD1DAC16FA57}" destId="{64B8547B-5BD9-476C-9BD6-DD539E58B4FD}" srcOrd="0" destOrd="0" presId="urn:microsoft.com/office/officeart/2005/8/layout/vList3"/>
    <dgm:cxn modelId="{3F331649-2740-40FD-8D0C-B47AC5EF2DD3}" srcId="{E33E4FC5-26F6-4782-8728-7209A6B5317F}" destId="{C1CD0C60-E51D-4F18-8A2C-66FC106EAEE8}" srcOrd="5" destOrd="0" parTransId="{F3F13888-BB28-4A73-9D92-CA02EA90A28F}" sibTransId="{132C5547-15D1-4A7A-B942-9CC68C647FAA}"/>
    <dgm:cxn modelId="{1F3AF8D6-BA4D-4974-B8C0-63859549D3FB}" srcId="{E33E4FC5-26F6-4782-8728-7209A6B5317F}" destId="{B010F3D3-5BBA-4076-B08D-E85965129773}" srcOrd="3" destOrd="0" parTransId="{5B8408CC-BBE4-42DD-BCC8-B349B333B978}" sibTransId="{D83A38BC-E98F-4D08-ABD7-D46AC84F8B3E}"/>
    <dgm:cxn modelId="{F332FC24-67A4-4B51-B2D7-746FC46889E8}" type="presParOf" srcId="{1E74C300-1E40-4237-B73E-1E8AB05E3205}" destId="{ACD026E1-B589-4045-9869-77CA06123BAC}" srcOrd="0" destOrd="0" presId="urn:microsoft.com/office/officeart/2005/8/layout/vList3"/>
    <dgm:cxn modelId="{E243C77D-2E39-4732-8976-65B55884C85C}" type="presParOf" srcId="{ACD026E1-B589-4045-9869-77CA06123BAC}" destId="{4C4169C7-F373-469E-9979-B746423A860B}" srcOrd="0" destOrd="0" presId="urn:microsoft.com/office/officeart/2005/8/layout/vList3"/>
    <dgm:cxn modelId="{67439620-0B25-4849-9131-8B6AE4CFC28C}" type="presParOf" srcId="{ACD026E1-B589-4045-9869-77CA06123BAC}" destId="{3C8993FD-CEA4-4B8E-8209-19A3A40B1F93}" srcOrd="1" destOrd="0" presId="urn:microsoft.com/office/officeart/2005/8/layout/vList3"/>
    <dgm:cxn modelId="{32F6FB30-593F-47E9-8DB2-DC815DD46D01}" type="presParOf" srcId="{1E74C300-1E40-4237-B73E-1E8AB05E3205}" destId="{19573C5D-A421-4B78-B09E-4668425B1AAE}" srcOrd="1" destOrd="0" presId="urn:microsoft.com/office/officeart/2005/8/layout/vList3"/>
    <dgm:cxn modelId="{14EB5CB3-9F5F-45E1-AEFE-47AB1FFC38BD}" type="presParOf" srcId="{1E74C300-1E40-4237-B73E-1E8AB05E3205}" destId="{C74CC98E-95A9-446A-9EA6-39658F38A03F}" srcOrd="2" destOrd="0" presId="urn:microsoft.com/office/officeart/2005/8/layout/vList3"/>
    <dgm:cxn modelId="{A7361A56-9598-487D-904A-B8CB2B354121}" type="presParOf" srcId="{C74CC98E-95A9-446A-9EA6-39658F38A03F}" destId="{2C2F6B25-D2D8-4BF8-99DD-06C9C6D043F0}" srcOrd="0" destOrd="0" presId="urn:microsoft.com/office/officeart/2005/8/layout/vList3"/>
    <dgm:cxn modelId="{E127B068-909C-4CB6-A279-EA2651972041}" type="presParOf" srcId="{C74CC98E-95A9-446A-9EA6-39658F38A03F}" destId="{64B8547B-5BD9-476C-9BD6-DD539E58B4FD}" srcOrd="1" destOrd="0" presId="urn:microsoft.com/office/officeart/2005/8/layout/vList3"/>
    <dgm:cxn modelId="{9204ADB3-0894-4064-A192-002A7DD81889}" type="presParOf" srcId="{1E74C300-1E40-4237-B73E-1E8AB05E3205}" destId="{ABD2D5A1-CF9C-42CE-8256-9C10088FD74D}" srcOrd="3" destOrd="0" presId="urn:microsoft.com/office/officeart/2005/8/layout/vList3"/>
    <dgm:cxn modelId="{35D23F96-EDE3-488F-9E65-FE264EF5DE40}" type="presParOf" srcId="{1E74C300-1E40-4237-B73E-1E8AB05E3205}" destId="{C23BB880-4885-43B2-9173-76D929A4E469}" srcOrd="4" destOrd="0" presId="urn:microsoft.com/office/officeart/2005/8/layout/vList3"/>
    <dgm:cxn modelId="{4D847C3B-1C46-4A94-817C-315513AA1203}" type="presParOf" srcId="{C23BB880-4885-43B2-9173-76D929A4E469}" destId="{2232DFB8-2201-480B-A527-CD57216BAA0D}" srcOrd="0" destOrd="0" presId="urn:microsoft.com/office/officeart/2005/8/layout/vList3"/>
    <dgm:cxn modelId="{99AD53A2-2FD5-420F-8199-F5A84CF06473}" type="presParOf" srcId="{C23BB880-4885-43B2-9173-76D929A4E469}" destId="{8D6102E5-4D21-4930-B910-D72FA132FA9A}" srcOrd="1" destOrd="0" presId="urn:microsoft.com/office/officeart/2005/8/layout/vList3"/>
    <dgm:cxn modelId="{EE40C25E-569B-4F00-85DC-B3662673758B}" type="presParOf" srcId="{1E74C300-1E40-4237-B73E-1E8AB05E3205}" destId="{25C10010-1AA3-4128-8D66-D324DEA23C22}" srcOrd="5" destOrd="0" presId="urn:microsoft.com/office/officeart/2005/8/layout/vList3"/>
    <dgm:cxn modelId="{D8C04D0E-497D-4326-B876-8D49CEAE48DE}" type="presParOf" srcId="{1E74C300-1E40-4237-B73E-1E8AB05E3205}" destId="{209F101E-AB29-4697-9337-383413BCC6EE}" srcOrd="6" destOrd="0" presId="urn:microsoft.com/office/officeart/2005/8/layout/vList3"/>
    <dgm:cxn modelId="{C5B85C11-22E6-4501-B624-A0A0C661CD1B}" type="presParOf" srcId="{209F101E-AB29-4697-9337-383413BCC6EE}" destId="{271B0CCE-1779-4ABE-8548-E7A4CA710FA1}" srcOrd="0" destOrd="0" presId="urn:microsoft.com/office/officeart/2005/8/layout/vList3"/>
    <dgm:cxn modelId="{D24C36E8-7355-4C51-8003-6522CA6254F1}" type="presParOf" srcId="{209F101E-AB29-4697-9337-383413BCC6EE}" destId="{7CEDF761-C3C8-4A8A-B890-7C46885F64B3}" srcOrd="1" destOrd="0" presId="urn:microsoft.com/office/officeart/2005/8/layout/vList3"/>
    <dgm:cxn modelId="{96BDD7D1-2445-452F-BF12-5E66119A4B43}" type="presParOf" srcId="{1E74C300-1E40-4237-B73E-1E8AB05E3205}" destId="{8B710600-97BB-4929-83AF-46948DB0855C}" srcOrd="7" destOrd="0" presId="urn:microsoft.com/office/officeart/2005/8/layout/vList3"/>
    <dgm:cxn modelId="{78E37EF0-47D2-4EE8-B440-800BE07EF414}" type="presParOf" srcId="{1E74C300-1E40-4237-B73E-1E8AB05E3205}" destId="{F9846E4A-8E5D-4CAB-8163-109556C50EF6}" srcOrd="8" destOrd="0" presId="urn:microsoft.com/office/officeart/2005/8/layout/vList3"/>
    <dgm:cxn modelId="{6C9781BE-3FE3-43F1-8615-310C8CFB8205}" type="presParOf" srcId="{F9846E4A-8E5D-4CAB-8163-109556C50EF6}" destId="{123D735D-9108-472A-BA2F-1EA4DD0AE79A}" srcOrd="0" destOrd="0" presId="urn:microsoft.com/office/officeart/2005/8/layout/vList3"/>
    <dgm:cxn modelId="{715474C6-FFF8-43F8-9C55-4F9208BAFBF4}" type="presParOf" srcId="{F9846E4A-8E5D-4CAB-8163-109556C50EF6}" destId="{7C832146-DEBE-4079-9D6D-3E1518A7A543}" srcOrd="1" destOrd="0" presId="urn:microsoft.com/office/officeart/2005/8/layout/vList3"/>
    <dgm:cxn modelId="{E49AFF42-34FB-4A05-ACCB-9D75104C7484}" type="presParOf" srcId="{1E74C300-1E40-4237-B73E-1E8AB05E3205}" destId="{9DB2AB8E-EAA0-4331-A71D-2F7975FDD6ED}" srcOrd="9" destOrd="0" presId="urn:microsoft.com/office/officeart/2005/8/layout/vList3"/>
    <dgm:cxn modelId="{5BF793E4-0502-4183-986D-DD720B610FF7}" type="presParOf" srcId="{1E74C300-1E40-4237-B73E-1E8AB05E3205}" destId="{0829207F-E083-4DE1-A770-7B1ED82DB192}" srcOrd="10" destOrd="0" presId="urn:microsoft.com/office/officeart/2005/8/layout/vList3"/>
    <dgm:cxn modelId="{79D4B510-C187-44C6-AB3D-23E8F7EF59D4}" type="presParOf" srcId="{0829207F-E083-4DE1-A770-7B1ED82DB192}" destId="{02683897-F297-4821-81A7-49E3665F5380}" srcOrd="0" destOrd="0" presId="urn:microsoft.com/office/officeart/2005/8/layout/vList3"/>
    <dgm:cxn modelId="{CCBFEF16-DC86-4D5E-A59D-05B88A00EA6E}" type="presParOf" srcId="{0829207F-E083-4DE1-A770-7B1ED82DB192}" destId="{C36D865E-ADA6-43C1-95B7-C67EEE66C68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9FC4538-B80E-4B40-838F-41ABF7B8C7E4}" type="doc">
      <dgm:prSet loTypeId="urn:microsoft.com/office/officeart/2005/8/layout/hierarchy3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39A5E4DE-B453-46A9-8E16-D21EC783EFC7}">
      <dgm:prSet phldrT="[Texto]"/>
      <dgm:spPr/>
      <dgm:t>
        <a:bodyPr/>
        <a:lstStyle/>
        <a:p>
          <a:r>
            <a:rPr lang="es-CO" dirty="0" smtClean="0"/>
            <a:t>Recolección en el centro de acopio</a:t>
          </a:r>
          <a:endParaRPr lang="es-CO" dirty="0"/>
        </a:p>
      </dgm:t>
    </dgm:pt>
    <dgm:pt modelId="{DF139785-AE33-4C60-8232-99258755F696}" type="parTrans" cxnId="{F8289260-9FD1-459F-9DFD-87D914ECFB30}">
      <dgm:prSet/>
      <dgm:spPr/>
      <dgm:t>
        <a:bodyPr/>
        <a:lstStyle/>
        <a:p>
          <a:endParaRPr lang="es-CO"/>
        </a:p>
      </dgm:t>
    </dgm:pt>
    <dgm:pt modelId="{C341783B-85DB-4F2C-BC14-4FDF849B59DD}" type="sibTrans" cxnId="{F8289260-9FD1-459F-9DFD-87D914ECFB30}">
      <dgm:prSet/>
      <dgm:spPr/>
      <dgm:t>
        <a:bodyPr/>
        <a:lstStyle/>
        <a:p>
          <a:endParaRPr lang="es-CO"/>
        </a:p>
      </dgm:t>
    </dgm:pt>
    <dgm:pt modelId="{CB6291D2-F231-4AB9-8DD9-163EF52A3E7A}">
      <dgm:prSet phldrT="[Texto]"/>
      <dgm:spPr/>
      <dgm:t>
        <a:bodyPr/>
        <a:lstStyle/>
        <a:p>
          <a:r>
            <a:rPr lang="es-CO" dirty="0" smtClean="0"/>
            <a:t>Utilización de contenedores</a:t>
          </a:r>
          <a:endParaRPr lang="es-CO" dirty="0"/>
        </a:p>
      </dgm:t>
    </dgm:pt>
    <dgm:pt modelId="{C174BCA2-1223-47F1-BE2D-9F7CE8D7227E}" type="parTrans" cxnId="{88478670-466C-48A7-B057-115B24C66B9A}">
      <dgm:prSet/>
      <dgm:spPr/>
      <dgm:t>
        <a:bodyPr/>
        <a:lstStyle/>
        <a:p>
          <a:endParaRPr lang="es-CO"/>
        </a:p>
      </dgm:t>
    </dgm:pt>
    <dgm:pt modelId="{D1B925ED-D175-4EA5-A624-9CB552C1ED3D}" type="sibTrans" cxnId="{88478670-466C-48A7-B057-115B24C66B9A}">
      <dgm:prSet/>
      <dgm:spPr/>
      <dgm:t>
        <a:bodyPr/>
        <a:lstStyle/>
        <a:p>
          <a:endParaRPr lang="es-CO"/>
        </a:p>
      </dgm:t>
    </dgm:pt>
    <dgm:pt modelId="{279EF933-06EE-42BF-918B-232F67DC0938}">
      <dgm:prSet phldrT="[Texto]"/>
      <dgm:spPr/>
      <dgm:t>
        <a:bodyPr/>
        <a:lstStyle/>
        <a:p>
          <a:r>
            <a:rPr lang="es-CO" dirty="0" smtClean="0"/>
            <a:t>Carro especializado</a:t>
          </a:r>
          <a:endParaRPr lang="es-CO" dirty="0"/>
        </a:p>
      </dgm:t>
    </dgm:pt>
    <dgm:pt modelId="{7E02131F-0097-498E-9C34-8CFB21B96BD3}" type="parTrans" cxnId="{C014AFA1-03C2-4ED5-B85F-F649902742FC}">
      <dgm:prSet/>
      <dgm:spPr/>
      <dgm:t>
        <a:bodyPr/>
        <a:lstStyle/>
        <a:p>
          <a:endParaRPr lang="es-CO"/>
        </a:p>
      </dgm:t>
    </dgm:pt>
    <dgm:pt modelId="{3CB1EBDC-898C-486A-9E92-C7900D78C947}" type="sibTrans" cxnId="{C014AFA1-03C2-4ED5-B85F-F649902742FC}">
      <dgm:prSet/>
      <dgm:spPr/>
      <dgm:t>
        <a:bodyPr/>
        <a:lstStyle/>
        <a:p>
          <a:endParaRPr lang="es-CO"/>
        </a:p>
      </dgm:t>
    </dgm:pt>
    <dgm:pt modelId="{98F34836-5740-469F-916B-5FF22F2208EE}">
      <dgm:prSet phldrT="[Texto]"/>
      <dgm:spPr/>
      <dgm:t>
        <a:bodyPr/>
        <a:lstStyle/>
        <a:p>
          <a:r>
            <a:rPr lang="es-CO" dirty="0" smtClean="0"/>
            <a:t>Recolección de aprovechables</a:t>
          </a:r>
          <a:endParaRPr lang="es-CO" dirty="0"/>
        </a:p>
      </dgm:t>
    </dgm:pt>
    <dgm:pt modelId="{595E8FFA-6F49-4291-A13C-CFBD3C3F35AE}" type="parTrans" cxnId="{87926A00-9577-4ABA-82A0-0AE91A7E0445}">
      <dgm:prSet/>
      <dgm:spPr/>
      <dgm:t>
        <a:bodyPr/>
        <a:lstStyle/>
        <a:p>
          <a:endParaRPr lang="es-CO"/>
        </a:p>
      </dgm:t>
    </dgm:pt>
    <dgm:pt modelId="{F474DAC1-12A9-4EC0-A0A4-301A66E9F6EC}" type="sibTrans" cxnId="{87926A00-9577-4ABA-82A0-0AE91A7E0445}">
      <dgm:prSet/>
      <dgm:spPr/>
      <dgm:t>
        <a:bodyPr/>
        <a:lstStyle/>
        <a:p>
          <a:endParaRPr lang="es-CO"/>
        </a:p>
      </dgm:t>
    </dgm:pt>
    <dgm:pt modelId="{D7AFDE87-4181-4447-8238-4629ADF2523E}">
      <dgm:prSet phldrT="[Texto]"/>
      <dgm:spPr/>
      <dgm:t>
        <a:bodyPr/>
        <a:lstStyle/>
        <a:p>
          <a:r>
            <a:rPr lang="es-CO" dirty="0" smtClean="0"/>
            <a:t>Se dejan fuera del centro de acopio</a:t>
          </a:r>
          <a:endParaRPr lang="es-CO" dirty="0"/>
        </a:p>
      </dgm:t>
    </dgm:pt>
    <dgm:pt modelId="{3214CBC8-1364-4822-892E-0AE584FC11E7}" type="parTrans" cxnId="{0ED93266-77EE-48A2-8E12-5428ED696523}">
      <dgm:prSet/>
      <dgm:spPr/>
      <dgm:t>
        <a:bodyPr/>
        <a:lstStyle/>
        <a:p>
          <a:endParaRPr lang="es-CO"/>
        </a:p>
      </dgm:t>
    </dgm:pt>
    <dgm:pt modelId="{47173EC8-8DA0-4FA2-A368-355ACE8FF7BD}" type="sibTrans" cxnId="{0ED93266-77EE-48A2-8E12-5428ED696523}">
      <dgm:prSet/>
      <dgm:spPr/>
      <dgm:t>
        <a:bodyPr/>
        <a:lstStyle/>
        <a:p>
          <a:endParaRPr lang="es-CO"/>
        </a:p>
      </dgm:t>
    </dgm:pt>
    <dgm:pt modelId="{D0A94CEE-1649-4FA4-A62C-0006AF32D011}">
      <dgm:prSet phldrT="[Texto]"/>
      <dgm:spPr/>
      <dgm:t>
        <a:bodyPr/>
        <a:lstStyle/>
        <a:p>
          <a:r>
            <a:rPr lang="es-CO" dirty="0" smtClean="0"/>
            <a:t>Ayuda del generador</a:t>
          </a:r>
          <a:endParaRPr lang="es-CO" dirty="0"/>
        </a:p>
      </dgm:t>
    </dgm:pt>
    <dgm:pt modelId="{DC9715BA-BE88-403A-9771-0D179B17F7E1}" type="parTrans" cxnId="{D5A47AB5-B9E4-4D60-AEEF-51D1FDB8D4A6}">
      <dgm:prSet/>
      <dgm:spPr/>
      <dgm:t>
        <a:bodyPr/>
        <a:lstStyle/>
        <a:p>
          <a:endParaRPr lang="es-CO"/>
        </a:p>
      </dgm:t>
    </dgm:pt>
    <dgm:pt modelId="{5E93B799-F1BD-4215-92D4-0412DC02F72D}" type="sibTrans" cxnId="{D5A47AB5-B9E4-4D60-AEEF-51D1FDB8D4A6}">
      <dgm:prSet/>
      <dgm:spPr/>
      <dgm:t>
        <a:bodyPr/>
        <a:lstStyle/>
        <a:p>
          <a:endParaRPr lang="es-CO"/>
        </a:p>
      </dgm:t>
    </dgm:pt>
    <dgm:pt modelId="{D2789662-08CB-413D-BBAD-3F905189B377}">
      <dgm:prSet/>
      <dgm:spPr/>
      <dgm:t>
        <a:bodyPr/>
        <a:lstStyle/>
        <a:p>
          <a:r>
            <a:rPr lang="es-CO" dirty="0" smtClean="0"/>
            <a:t>Recolección de por un solo vehículo</a:t>
          </a:r>
          <a:endParaRPr lang="es-CO" dirty="0"/>
        </a:p>
      </dgm:t>
    </dgm:pt>
    <dgm:pt modelId="{4309F75F-5B15-404B-B5CA-9BCA32B65A32}" type="parTrans" cxnId="{4800CEA7-9385-43B3-A890-23903F69568D}">
      <dgm:prSet/>
      <dgm:spPr/>
      <dgm:t>
        <a:bodyPr/>
        <a:lstStyle/>
        <a:p>
          <a:endParaRPr lang="es-CO"/>
        </a:p>
      </dgm:t>
    </dgm:pt>
    <dgm:pt modelId="{537CCD2E-6A02-4F6C-B0B2-75FDAEBA7D71}" type="sibTrans" cxnId="{4800CEA7-9385-43B3-A890-23903F69568D}">
      <dgm:prSet/>
      <dgm:spPr/>
      <dgm:t>
        <a:bodyPr/>
        <a:lstStyle/>
        <a:p>
          <a:endParaRPr lang="es-CO"/>
        </a:p>
      </dgm:t>
    </dgm:pt>
    <dgm:pt modelId="{ED9A50F3-DDD3-4309-919D-1232AE383B92}">
      <dgm:prSet/>
      <dgm:spPr/>
      <dgm:t>
        <a:bodyPr/>
        <a:lstStyle/>
        <a:p>
          <a:r>
            <a:rPr lang="es-CO" dirty="0" smtClean="0"/>
            <a:t>Vehículo especializado </a:t>
          </a:r>
          <a:endParaRPr lang="es-CO" dirty="0"/>
        </a:p>
      </dgm:t>
    </dgm:pt>
    <dgm:pt modelId="{42C4098D-CE29-4B51-BD45-B1409D4272E6}" type="parTrans" cxnId="{341877B3-BF69-44C2-85AB-92D363C68A00}">
      <dgm:prSet/>
      <dgm:spPr/>
      <dgm:t>
        <a:bodyPr/>
        <a:lstStyle/>
        <a:p>
          <a:endParaRPr lang="es-CO"/>
        </a:p>
      </dgm:t>
    </dgm:pt>
    <dgm:pt modelId="{8CAE9C80-FA20-4BA9-A659-DB7C33665A32}" type="sibTrans" cxnId="{341877B3-BF69-44C2-85AB-92D363C68A00}">
      <dgm:prSet/>
      <dgm:spPr/>
      <dgm:t>
        <a:bodyPr/>
        <a:lstStyle/>
        <a:p>
          <a:endParaRPr lang="es-CO"/>
        </a:p>
      </dgm:t>
    </dgm:pt>
    <dgm:pt modelId="{1A257EEF-B406-4889-8412-F63FBC239DC4}">
      <dgm:prSet/>
      <dgm:spPr/>
      <dgm:t>
        <a:bodyPr/>
        <a:lstStyle/>
        <a:p>
          <a:r>
            <a:rPr lang="es-CO" dirty="0" smtClean="0"/>
            <a:t>Debe garantizar la no contaminación de los residuos</a:t>
          </a:r>
          <a:endParaRPr lang="es-CO" dirty="0"/>
        </a:p>
      </dgm:t>
    </dgm:pt>
    <dgm:pt modelId="{B8D5D8E0-62D6-492C-96D2-02B1B9C6EDA4}" type="parTrans" cxnId="{2E470825-5DEC-4942-9F05-CA6F6F58F9BC}">
      <dgm:prSet/>
      <dgm:spPr/>
      <dgm:t>
        <a:bodyPr/>
        <a:lstStyle/>
        <a:p>
          <a:endParaRPr lang="es-CO"/>
        </a:p>
      </dgm:t>
    </dgm:pt>
    <dgm:pt modelId="{998431FA-8048-4C25-88A4-2CE99E85773D}" type="sibTrans" cxnId="{2E470825-5DEC-4942-9F05-CA6F6F58F9BC}">
      <dgm:prSet/>
      <dgm:spPr/>
      <dgm:t>
        <a:bodyPr/>
        <a:lstStyle/>
        <a:p>
          <a:endParaRPr lang="es-CO"/>
        </a:p>
      </dgm:t>
    </dgm:pt>
    <dgm:pt modelId="{CC985873-8BFA-45EB-926A-A91E71D731CF}">
      <dgm:prSet/>
      <dgm:spPr/>
      <dgm:t>
        <a:bodyPr/>
        <a:lstStyle/>
        <a:p>
          <a:r>
            <a:rPr lang="es-CO" dirty="0" smtClean="0"/>
            <a:t>Residuos ordinarios (no aprovechables)</a:t>
          </a:r>
          <a:endParaRPr lang="es-CO" dirty="0"/>
        </a:p>
      </dgm:t>
    </dgm:pt>
    <dgm:pt modelId="{8042FC7E-CBE9-4749-ADA4-9F11619BC41C}" type="parTrans" cxnId="{1238742C-D81F-41ED-990F-774DCB7012EE}">
      <dgm:prSet/>
      <dgm:spPr/>
      <dgm:t>
        <a:bodyPr/>
        <a:lstStyle/>
        <a:p>
          <a:endParaRPr lang="es-CO"/>
        </a:p>
      </dgm:t>
    </dgm:pt>
    <dgm:pt modelId="{6018353E-0EE6-4808-9578-12E7085651E8}" type="sibTrans" cxnId="{1238742C-D81F-41ED-990F-774DCB7012EE}">
      <dgm:prSet/>
      <dgm:spPr/>
      <dgm:t>
        <a:bodyPr/>
        <a:lstStyle/>
        <a:p>
          <a:endParaRPr lang="es-CO"/>
        </a:p>
      </dgm:t>
    </dgm:pt>
    <dgm:pt modelId="{7FCB50D3-EF72-441E-800E-4D2C7076F6E2}">
      <dgm:prSet/>
      <dgm:spPr/>
      <dgm:t>
        <a:bodyPr/>
        <a:lstStyle/>
        <a:p>
          <a:r>
            <a:rPr lang="es-CO" dirty="0" smtClean="0"/>
            <a:t>Vehículo especializado</a:t>
          </a:r>
          <a:endParaRPr lang="es-CO" dirty="0"/>
        </a:p>
      </dgm:t>
    </dgm:pt>
    <dgm:pt modelId="{D4A9ACFF-4D5F-487D-9913-470173B18F01}" type="parTrans" cxnId="{1BD9DF6E-087D-438E-B016-B9198BC8679A}">
      <dgm:prSet/>
      <dgm:spPr/>
      <dgm:t>
        <a:bodyPr/>
        <a:lstStyle/>
        <a:p>
          <a:endParaRPr lang="es-CO"/>
        </a:p>
      </dgm:t>
    </dgm:pt>
    <dgm:pt modelId="{C1ECBA71-19B6-4931-89E4-30132BDCB99B}" type="sibTrans" cxnId="{1BD9DF6E-087D-438E-B016-B9198BC8679A}">
      <dgm:prSet/>
      <dgm:spPr/>
      <dgm:t>
        <a:bodyPr/>
        <a:lstStyle/>
        <a:p>
          <a:endParaRPr lang="es-CO"/>
        </a:p>
      </dgm:t>
    </dgm:pt>
    <dgm:pt modelId="{6BC47080-8E1B-42FD-ABE0-3AFD89980BCC}" type="pres">
      <dgm:prSet presAssocID="{B9FC4538-B80E-4B40-838F-41ABF7B8C7E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4FE571-DFDB-4309-9340-A95A6F3E0700}" type="pres">
      <dgm:prSet presAssocID="{39A5E4DE-B453-46A9-8E16-D21EC783EFC7}" presName="root" presStyleCnt="0"/>
      <dgm:spPr/>
    </dgm:pt>
    <dgm:pt modelId="{0ED787CF-B1D4-4117-85A7-A260B8B048AD}" type="pres">
      <dgm:prSet presAssocID="{39A5E4DE-B453-46A9-8E16-D21EC783EFC7}" presName="rootComposite" presStyleCnt="0"/>
      <dgm:spPr/>
    </dgm:pt>
    <dgm:pt modelId="{13A77F29-0F21-4138-A924-4D72E433571D}" type="pres">
      <dgm:prSet presAssocID="{39A5E4DE-B453-46A9-8E16-D21EC783EFC7}" presName="rootText" presStyleLbl="node1" presStyleIdx="0" presStyleCnt="3"/>
      <dgm:spPr/>
    </dgm:pt>
    <dgm:pt modelId="{E00EEC0F-1F5A-49F0-A19A-A97B8EE9E538}" type="pres">
      <dgm:prSet presAssocID="{39A5E4DE-B453-46A9-8E16-D21EC783EFC7}" presName="rootConnector" presStyleLbl="node1" presStyleIdx="0" presStyleCnt="3"/>
      <dgm:spPr/>
    </dgm:pt>
    <dgm:pt modelId="{74932CE9-1DD5-4711-A35C-3CDE8E705974}" type="pres">
      <dgm:prSet presAssocID="{39A5E4DE-B453-46A9-8E16-D21EC783EFC7}" presName="childShape" presStyleCnt="0"/>
      <dgm:spPr/>
    </dgm:pt>
    <dgm:pt modelId="{5059FCE9-B60D-4A3B-B212-D268A2E88984}" type="pres">
      <dgm:prSet presAssocID="{C174BCA2-1223-47F1-BE2D-9F7CE8D7227E}" presName="Name13" presStyleLbl="parChTrans1D2" presStyleIdx="0" presStyleCnt="8"/>
      <dgm:spPr/>
    </dgm:pt>
    <dgm:pt modelId="{48708C63-2329-4DED-A3A5-9BDCF570FE95}" type="pres">
      <dgm:prSet presAssocID="{CB6291D2-F231-4AB9-8DD9-163EF52A3E7A}" presName="childText" presStyleLbl="bgAcc1" presStyleIdx="0" presStyleCnt="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059C77E-B1BC-4E9B-A556-7F2CF8772F14}" type="pres">
      <dgm:prSet presAssocID="{7E02131F-0097-498E-9C34-8CFB21B96BD3}" presName="Name13" presStyleLbl="parChTrans1D2" presStyleIdx="1" presStyleCnt="8"/>
      <dgm:spPr/>
    </dgm:pt>
    <dgm:pt modelId="{472C39DA-68A6-4C3A-8006-3D32472BA1A2}" type="pres">
      <dgm:prSet presAssocID="{279EF933-06EE-42BF-918B-232F67DC0938}" presName="childText" presStyleLbl="bgAcc1" presStyleIdx="1" presStyleCnt="8">
        <dgm:presLayoutVars>
          <dgm:bulletEnabled val="1"/>
        </dgm:presLayoutVars>
      </dgm:prSet>
      <dgm:spPr/>
    </dgm:pt>
    <dgm:pt modelId="{7D125046-85CD-44AA-9531-66FA8E4A5692}" type="pres">
      <dgm:prSet presAssocID="{8042FC7E-CBE9-4749-ADA4-9F11619BC41C}" presName="Name13" presStyleLbl="parChTrans1D2" presStyleIdx="2" presStyleCnt="8"/>
      <dgm:spPr/>
    </dgm:pt>
    <dgm:pt modelId="{742F4231-2072-4A2B-9341-CD1F7FD0ED5D}" type="pres">
      <dgm:prSet presAssocID="{CC985873-8BFA-45EB-926A-A91E71D731CF}" presName="childText" presStyleLbl="bgAcc1" presStyleIdx="2" presStyleCnt="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348345C-CE6B-4C8A-8B69-4C9549799EE0}" type="pres">
      <dgm:prSet presAssocID="{98F34836-5740-469F-916B-5FF22F2208EE}" presName="root" presStyleCnt="0"/>
      <dgm:spPr/>
    </dgm:pt>
    <dgm:pt modelId="{4CDCEC47-9A40-4B90-9F9E-3670B8DAE7FE}" type="pres">
      <dgm:prSet presAssocID="{98F34836-5740-469F-916B-5FF22F2208EE}" presName="rootComposite" presStyleCnt="0"/>
      <dgm:spPr/>
    </dgm:pt>
    <dgm:pt modelId="{70CB09BC-0A2D-4B64-A465-6C01C590A5CF}" type="pres">
      <dgm:prSet presAssocID="{98F34836-5740-469F-916B-5FF22F2208EE}" presName="rootText" presStyleLbl="node1" presStyleIdx="1" presStyleCnt="3"/>
      <dgm:spPr/>
      <dgm:t>
        <a:bodyPr/>
        <a:lstStyle/>
        <a:p>
          <a:endParaRPr lang="es-CO"/>
        </a:p>
      </dgm:t>
    </dgm:pt>
    <dgm:pt modelId="{2FA8840A-16B4-4410-B351-1B4B0040A631}" type="pres">
      <dgm:prSet presAssocID="{98F34836-5740-469F-916B-5FF22F2208EE}" presName="rootConnector" presStyleLbl="node1" presStyleIdx="1" presStyleCnt="3"/>
      <dgm:spPr/>
    </dgm:pt>
    <dgm:pt modelId="{8EECD36C-2DF9-45E7-9019-92D7E027D863}" type="pres">
      <dgm:prSet presAssocID="{98F34836-5740-469F-916B-5FF22F2208EE}" presName="childShape" presStyleCnt="0"/>
      <dgm:spPr/>
    </dgm:pt>
    <dgm:pt modelId="{98373338-B4DA-4944-8864-7568F70CB23F}" type="pres">
      <dgm:prSet presAssocID="{3214CBC8-1364-4822-892E-0AE584FC11E7}" presName="Name13" presStyleLbl="parChTrans1D2" presStyleIdx="3" presStyleCnt="8"/>
      <dgm:spPr/>
    </dgm:pt>
    <dgm:pt modelId="{F1AD0494-A301-410F-AAE2-2814FC88C8A2}" type="pres">
      <dgm:prSet presAssocID="{D7AFDE87-4181-4447-8238-4629ADF2523E}" presName="childText" presStyleLbl="bgAcc1" presStyleIdx="3" presStyleCnt="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8DA0B8F-B394-463C-9624-B6F29FA7CB84}" type="pres">
      <dgm:prSet presAssocID="{DC9715BA-BE88-403A-9771-0D179B17F7E1}" presName="Name13" presStyleLbl="parChTrans1D2" presStyleIdx="4" presStyleCnt="8"/>
      <dgm:spPr/>
    </dgm:pt>
    <dgm:pt modelId="{EA90F185-9FC7-4374-80FA-0D7E9649CFC4}" type="pres">
      <dgm:prSet presAssocID="{D0A94CEE-1649-4FA4-A62C-0006AF32D011}" presName="childText" presStyleLbl="bgAcc1" presStyleIdx="4" presStyleCnt="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370DA40-2CA9-4C35-B1A1-6D7A374EBBB6}" type="pres">
      <dgm:prSet presAssocID="{D4A9ACFF-4D5F-487D-9913-470173B18F01}" presName="Name13" presStyleLbl="parChTrans1D2" presStyleIdx="5" presStyleCnt="8"/>
      <dgm:spPr/>
    </dgm:pt>
    <dgm:pt modelId="{00641E91-56AE-499F-9134-F9306B0D2257}" type="pres">
      <dgm:prSet presAssocID="{7FCB50D3-EF72-441E-800E-4D2C7076F6E2}" presName="childText" presStyleLbl="bgAcc1" presStyleIdx="5" presStyleCnt="8">
        <dgm:presLayoutVars>
          <dgm:bulletEnabled val="1"/>
        </dgm:presLayoutVars>
      </dgm:prSet>
      <dgm:spPr/>
    </dgm:pt>
    <dgm:pt modelId="{866CF00F-8A07-4F38-86B2-3B8EF8D46E27}" type="pres">
      <dgm:prSet presAssocID="{D2789662-08CB-413D-BBAD-3F905189B377}" presName="root" presStyleCnt="0"/>
      <dgm:spPr/>
    </dgm:pt>
    <dgm:pt modelId="{E2D9178A-5499-415D-B628-255F57533A72}" type="pres">
      <dgm:prSet presAssocID="{D2789662-08CB-413D-BBAD-3F905189B377}" presName="rootComposite" presStyleCnt="0"/>
      <dgm:spPr/>
    </dgm:pt>
    <dgm:pt modelId="{6E73602F-C8CB-4FDD-BEC6-3B004ED07403}" type="pres">
      <dgm:prSet presAssocID="{D2789662-08CB-413D-BBAD-3F905189B377}" presName="rootText" presStyleLbl="node1" presStyleIdx="2" presStyleCnt="3"/>
      <dgm:spPr/>
    </dgm:pt>
    <dgm:pt modelId="{C8170F35-4B86-4285-A5CB-B521CB5C8779}" type="pres">
      <dgm:prSet presAssocID="{D2789662-08CB-413D-BBAD-3F905189B377}" presName="rootConnector" presStyleLbl="node1" presStyleIdx="2" presStyleCnt="3"/>
      <dgm:spPr/>
    </dgm:pt>
    <dgm:pt modelId="{7FFF2876-D5FF-483C-8CE6-F231FFEE0FF2}" type="pres">
      <dgm:prSet presAssocID="{D2789662-08CB-413D-BBAD-3F905189B377}" presName="childShape" presStyleCnt="0"/>
      <dgm:spPr/>
    </dgm:pt>
    <dgm:pt modelId="{AB49B9C1-1954-47AC-B454-F833604A3D4D}" type="pres">
      <dgm:prSet presAssocID="{42C4098D-CE29-4B51-BD45-B1409D4272E6}" presName="Name13" presStyleLbl="parChTrans1D2" presStyleIdx="6" presStyleCnt="8"/>
      <dgm:spPr/>
    </dgm:pt>
    <dgm:pt modelId="{E8713688-7543-449D-9EC2-F1113275480B}" type="pres">
      <dgm:prSet presAssocID="{ED9A50F3-DDD3-4309-919D-1232AE383B92}" presName="childText" presStyleLbl="bgAcc1" presStyleIdx="6" presStyleCnt="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80FFAFD-DC8F-4B4A-A203-0C25D3DB829A}" type="pres">
      <dgm:prSet presAssocID="{B8D5D8E0-62D6-492C-96D2-02B1B9C6EDA4}" presName="Name13" presStyleLbl="parChTrans1D2" presStyleIdx="7" presStyleCnt="8"/>
      <dgm:spPr/>
    </dgm:pt>
    <dgm:pt modelId="{0D0642FD-F509-421E-899F-59283311B4D3}" type="pres">
      <dgm:prSet presAssocID="{1A257EEF-B406-4889-8412-F63FBC239DC4}" presName="childText" presStyleLbl="bgAcc1" presStyleIdx="7" presStyleCnt="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D14EFA27-EE1F-4CDB-8322-99D31DA6051B}" type="presOf" srcId="{ED9A50F3-DDD3-4309-919D-1232AE383B92}" destId="{E8713688-7543-449D-9EC2-F1113275480B}" srcOrd="0" destOrd="0" presId="urn:microsoft.com/office/officeart/2005/8/layout/hierarchy3"/>
    <dgm:cxn modelId="{1238742C-D81F-41ED-990F-774DCB7012EE}" srcId="{39A5E4DE-B453-46A9-8E16-D21EC783EFC7}" destId="{CC985873-8BFA-45EB-926A-A91E71D731CF}" srcOrd="2" destOrd="0" parTransId="{8042FC7E-CBE9-4749-ADA4-9F11619BC41C}" sibTransId="{6018353E-0EE6-4808-9578-12E7085651E8}"/>
    <dgm:cxn modelId="{2E470825-5DEC-4942-9F05-CA6F6F58F9BC}" srcId="{D2789662-08CB-413D-BBAD-3F905189B377}" destId="{1A257EEF-B406-4889-8412-F63FBC239DC4}" srcOrd="1" destOrd="0" parTransId="{B8D5D8E0-62D6-492C-96D2-02B1B9C6EDA4}" sibTransId="{998431FA-8048-4C25-88A4-2CE99E85773D}"/>
    <dgm:cxn modelId="{341877B3-BF69-44C2-85AB-92D363C68A00}" srcId="{D2789662-08CB-413D-BBAD-3F905189B377}" destId="{ED9A50F3-DDD3-4309-919D-1232AE383B92}" srcOrd="0" destOrd="0" parTransId="{42C4098D-CE29-4B51-BD45-B1409D4272E6}" sibTransId="{8CAE9C80-FA20-4BA9-A659-DB7C33665A32}"/>
    <dgm:cxn modelId="{3FCDD23A-619A-4A66-ADE7-6E5D9134EA24}" type="presOf" srcId="{D4A9ACFF-4D5F-487D-9913-470173B18F01}" destId="{B370DA40-2CA9-4C35-B1A1-6D7A374EBBB6}" srcOrd="0" destOrd="0" presId="urn:microsoft.com/office/officeart/2005/8/layout/hierarchy3"/>
    <dgm:cxn modelId="{8C13C512-5630-4423-9F05-9D76689A8966}" type="presOf" srcId="{B8D5D8E0-62D6-492C-96D2-02B1B9C6EDA4}" destId="{980FFAFD-DC8F-4B4A-A203-0C25D3DB829A}" srcOrd="0" destOrd="0" presId="urn:microsoft.com/office/officeart/2005/8/layout/hierarchy3"/>
    <dgm:cxn modelId="{B8E34985-FE77-4C3A-A4CE-BF7CD9904CCF}" type="presOf" srcId="{CB6291D2-F231-4AB9-8DD9-163EF52A3E7A}" destId="{48708C63-2329-4DED-A3A5-9BDCF570FE95}" srcOrd="0" destOrd="0" presId="urn:microsoft.com/office/officeart/2005/8/layout/hierarchy3"/>
    <dgm:cxn modelId="{1A47BB45-4C5C-4A6C-A1EB-59AEA9D1AD38}" type="presOf" srcId="{8042FC7E-CBE9-4749-ADA4-9F11619BC41C}" destId="{7D125046-85CD-44AA-9531-66FA8E4A5692}" srcOrd="0" destOrd="0" presId="urn:microsoft.com/office/officeart/2005/8/layout/hierarchy3"/>
    <dgm:cxn modelId="{170D2525-BC96-4A37-B73A-82DD10AA29F1}" type="presOf" srcId="{39A5E4DE-B453-46A9-8E16-D21EC783EFC7}" destId="{E00EEC0F-1F5A-49F0-A19A-A97B8EE9E538}" srcOrd="1" destOrd="0" presId="urn:microsoft.com/office/officeart/2005/8/layout/hierarchy3"/>
    <dgm:cxn modelId="{C014AFA1-03C2-4ED5-B85F-F649902742FC}" srcId="{39A5E4DE-B453-46A9-8E16-D21EC783EFC7}" destId="{279EF933-06EE-42BF-918B-232F67DC0938}" srcOrd="1" destOrd="0" parTransId="{7E02131F-0097-498E-9C34-8CFB21B96BD3}" sibTransId="{3CB1EBDC-898C-486A-9E92-C7900D78C947}"/>
    <dgm:cxn modelId="{D54B1858-9706-4025-9CD6-15E62F110CAD}" type="presOf" srcId="{39A5E4DE-B453-46A9-8E16-D21EC783EFC7}" destId="{13A77F29-0F21-4138-A924-4D72E433571D}" srcOrd="0" destOrd="0" presId="urn:microsoft.com/office/officeart/2005/8/layout/hierarchy3"/>
    <dgm:cxn modelId="{E2562D2E-9DBA-4863-AFB7-333C5C6FD96A}" type="presOf" srcId="{7E02131F-0097-498E-9C34-8CFB21B96BD3}" destId="{7059C77E-B1BC-4E9B-A556-7F2CF8772F14}" srcOrd="0" destOrd="0" presId="urn:microsoft.com/office/officeart/2005/8/layout/hierarchy3"/>
    <dgm:cxn modelId="{7CBC3EFB-4BEF-45B2-B411-0D3D42B2AB29}" type="presOf" srcId="{B9FC4538-B80E-4B40-838F-41ABF7B8C7E4}" destId="{6BC47080-8E1B-42FD-ABE0-3AFD89980BCC}" srcOrd="0" destOrd="0" presId="urn:microsoft.com/office/officeart/2005/8/layout/hierarchy3"/>
    <dgm:cxn modelId="{037386E6-E037-4A9B-AAAC-A975E2296606}" type="presOf" srcId="{3214CBC8-1364-4822-892E-0AE584FC11E7}" destId="{98373338-B4DA-4944-8864-7568F70CB23F}" srcOrd="0" destOrd="0" presId="urn:microsoft.com/office/officeart/2005/8/layout/hierarchy3"/>
    <dgm:cxn modelId="{65DDA386-0915-48D3-A54D-A18F2785AB0C}" type="presOf" srcId="{279EF933-06EE-42BF-918B-232F67DC0938}" destId="{472C39DA-68A6-4C3A-8006-3D32472BA1A2}" srcOrd="0" destOrd="0" presId="urn:microsoft.com/office/officeart/2005/8/layout/hierarchy3"/>
    <dgm:cxn modelId="{6337D035-076B-485D-B311-39DF5E80A7B0}" type="presOf" srcId="{D7AFDE87-4181-4447-8238-4629ADF2523E}" destId="{F1AD0494-A301-410F-AAE2-2814FC88C8A2}" srcOrd="0" destOrd="0" presId="urn:microsoft.com/office/officeart/2005/8/layout/hierarchy3"/>
    <dgm:cxn modelId="{87926A00-9577-4ABA-82A0-0AE91A7E0445}" srcId="{B9FC4538-B80E-4B40-838F-41ABF7B8C7E4}" destId="{98F34836-5740-469F-916B-5FF22F2208EE}" srcOrd="1" destOrd="0" parTransId="{595E8FFA-6F49-4291-A13C-CFBD3C3F35AE}" sibTransId="{F474DAC1-12A9-4EC0-A0A4-301A66E9F6EC}"/>
    <dgm:cxn modelId="{88478670-466C-48A7-B057-115B24C66B9A}" srcId="{39A5E4DE-B453-46A9-8E16-D21EC783EFC7}" destId="{CB6291D2-F231-4AB9-8DD9-163EF52A3E7A}" srcOrd="0" destOrd="0" parTransId="{C174BCA2-1223-47F1-BE2D-9F7CE8D7227E}" sibTransId="{D1B925ED-D175-4EA5-A624-9CB552C1ED3D}"/>
    <dgm:cxn modelId="{0ED93266-77EE-48A2-8E12-5428ED696523}" srcId="{98F34836-5740-469F-916B-5FF22F2208EE}" destId="{D7AFDE87-4181-4447-8238-4629ADF2523E}" srcOrd="0" destOrd="0" parTransId="{3214CBC8-1364-4822-892E-0AE584FC11E7}" sibTransId="{47173EC8-8DA0-4FA2-A368-355ACE8FF7BD}"/>
    <dgm:cxn modelId="{607ED30A-506F-4B56-9F44-082AD33F2C1F}" type="presOf" srcId="{C174BCA2-1223-47F1-BE2D-9F7CE8D7227E}" destId="{5059FCE9-B60D-4A3B-B212-D268A2E88984}" srcOrd="0" destOrd="0" presId="urn:microsoft.com/office/officeart/2005/8/layout/hierarchy3"/>
    <dgm:cxn modelId="{4800CEA7-9385-43B3-A890-23903F69568D}" srcId="{B9FC4538-B80E-4B40-838F-41ABF7B8C7E4}" destId="{D2789662-08CB-413D-BBAD-3F905189B377}" srcOrd="2" destOrd="0" parTransId="{4309F75F-5B15-404B-B5CA-9BCA32B65A32}" sibTransId="{537CCD2E-6A02-4F6C-B0B2-75FDAEBA7D71}"/>
    <dgm:cxn modelId="{8E967F0C-77D5-4B14-B6F4-EB934BE24CFE}" type="presOf" srcId="{D2789662-08CB-413D-BBAD-3F905189B377}" destId="{C8170F35-4B86-4285-A5CB-B521CB5C8779}" srcOrd="1" destOrd="0" presId="urn:microsoft.com/office/officeart/2005/8/layout/hierarchy3"/>
    <dgm:cxn modelId="{24F2B76E-28DD-4E32-8AB1-CBB1213B3CE7}" type="presOf" srcId="{D2789662-08CB-413D-BBAD-3F905189B377}" destId="{6E73602F-C8CB-4FDD-BEC6-3B004ED07403}" srcOrd="0" destOrd="0" presId="urn:microsoft.com/office/officeart/2005/8/layout/hierarchy3"/>
    <dgm:cxn modelId="{5C59D343-F214-460A-A063-BEC0ABFE7AFB}" type="presOf" srcId="{D0A94CEE-1649-4FA4-A62C-0006AF32D011}" destId="{EA90F185-9FC7-4374-80FA-0D7E9649CFC4}" srcOrd="0" destOrd="0" presId="urn:microsoft.com/office/officeart/2005/8/layout/hierarchy3"/>
    <dgm:cxn modelId="{9D8CAFE2-20D7-4B66-B2A5-65BED8235A90}" type="presOf" srcId="{CC985873-8BFA-45EB-926A-A91E71D731CF}" destId="{742F4231-2072-4A2B-9341-CD1F7FD0ED5D}" srcOrd="0" destOrd="0" presId="urn:microsoft.com/office/officeart/2005/8/layout/hierarchy3"/>
    <dgm:cxn modelId="{1BD9DF6E-087D-438E-B016-B9198BC8679A}" srcId="{98F34836-5740-469F-916B-5FF22F2208EE}" destId="{7FCB50D3-EF72-441E-800E-4D2C7076F6E2}" srcOrd="2" destOrd="0" parTransId="{D4A9ACFF-4D5F-487D-9913-470173B18F01}" sibTransId="{C1ECBA71-19B6-4931-89E4-30132BDCB99B}"/>
    <dgm:cxn modelId="{F8289260-9FD1-459F-9DFD-87D914ECFB30}" srcId="{B9FC4538-B80E-4B40-838F-41ABF7B8C7E4}" destId="{39A5E4DE-B453-46A9-8E16-D21EC783EFC7}" srcOrd="0" destOrd="0" parTransId="{DF139785-AE33-4C60-8232-99258755F696}" sibTransId="{C341783B-85DB-4F2C-BC14-4FDF849B59DD}"/>
    <dgm:cxn modelId="{D35B84F5-95D1-4835-86D3-B7E6A3A98FF5}" type="presOf" srcId="{7FCB50D3-EF72-441E-800E-4D2C7076F6E2}" destId="{00641E91-56AE-499F-9134-F9306B0D2257}" srcOrd="0" destOrd="0" presId="urn:microsoft.com/office/officeart/2005/8/layout/hierarchy3"/>
    <dgm:cxn modelId="{2F23CB17-3989-48D8-9BD4-D29AD5A07D22}" type="presOf" srcId="{42C4098D-CE29-4B51-BD45-B1409D4272E6}" destId="{AB49B9C1-1954-47AC-B454-F833604A3D4D}" srcOrd="0" destOrd="0" presId="urn:microsoft.com/office/officeart/2005/8/layout/hierarchy3"/>
    <dgm:cxn modelId="{B679DF22-3F54-46EB-A379-CD738F94C830}" type="presOf" srcId="{98F34836-5740-469F-916B-5FF22F2208EE}" destId="{70CB09BC-0A2D-4B64-A465-6C01C590A5CF}" srcOrd="0" destOrd="0" presId="urn:microsoft.com/office/officeart/2005/8/layout/hierarchy3"/>
    <dgm:cxn modelId="{FB96BC66-463D-440F-B794-1C1A680398C6}" type="presOf" srcId="{DC9715BA-BE88-403A-9771-0D179B17F7E1}" destId="{08DA0B8F-B394-463C-9624-B6F29FA7CB84}" srcOrd="0" destOrd="0" presId="urn:microsoft.com/office/officeart/2005/8/layout/hierarchy3"/>
    <dgm:cxn modelId="{E38B870B-53A6-422E-9CBA-524D30335767}" type="presOf" srcId="{1A257EEF-B406-4889-8412-F63FBC239DC4}" destId="{0D0642FD-F509-421E-899F-59283311B4D3}" srcOrd="0" destOrd="0" presId="urn:microsoft.com/office/officeart/2005/8/layout/hierarchy3"/>
    <dgm:cxn modelId="{FF3AB638-740F-4C2D-92CB-1A31D30022A2}" type="presOf" srcId="{98F34836-5740-469F-916B-5FF22F2208EE}" destId="{2FA8840A-16B4-4410-B351-1B4B0040A631}" srcOrd="1" destOrd="0" presId="urn:microsoft.com/office/officeart/2005/8/layout/hierarchy3"/>
    <dgm:cxn modelId="{D5A47AB5-B9E4-4D60-AEEF-51D1FDB8D4A6}" srcId="{98F34836-5740-469F-916B-5FF22F2208EE}" destId="{D0A94CEE-1649-4FA4-A62C-0006AF32D011}" srcOrd="1" destOrd="0" parTransId="{DC9715BA-BE88-403A-9771-0D179B17F7E1}" sibTransId="{5E93B799-F1BD-4215-92D4-0412DC02F72D}"/>
    <dgm:cxn modelId="{E34505E4-1395-4D8C-9DE3-91436D66BD06}" type="presParOf" srcId="{6BC47080-8E1B-42FD-ABE0-3AFD89980BCC}" destId="{C94FE571-DFDB-4309-9340-A95A6F3E0700}" srcOrd="0" destOrd="0" presId="urn:microsoft.com/office/officeart/2005/8/layout/hierarchy3"/>
    <dgm:cxn modelId="{995059BB-1391-411D-81A8-93137D399DE4}" type="presParOf" srcId="{C94FE571-DFDB-4309-9340-A95A6F3E0700}" destId="{0ED787CF-B1D4-4117-85A7-A260B8B048AD}" srcOrd="0" destOrd="0" presId="urn:microsoft.com/office/officeart/2005/8/layout/hierarchy3"/>
    <dgm:cxn modelId="{37BF17BA-4D4F-4297-9C76-6C45256CCB56}" type="presParOf" srcId="{0ED787CF-B1D4-4117-85A7-A260B8B048AD}" destId="{13A77F29-0F21-4138-A924-4D72E433571D}" srcOrd="0" destOrd="0" presId="urn:microsoft.com/office/officeart/2005/8/layout/hierarchy3"/>
    <dgm:cxn modelId="{DB83CE2C-9FD3-4554-BF4E-54F9A09778D6}" type="presParOf" srcId="{0ED787CF-B1D4-4117-85A7-A260B8B048AD}" destId="{E00EEC0F-1F5A-49F0-A19A-A97B8EE9E538}" srcOrd="1" destOrd="0" presId="urn:microsoft.com/office/officeart/2005/8/layout/hierarchy3"/>
    <dgm:cxn modelId="{A8500F10-2CB0-4749-B1C3-734A73D14229}" type="presParOf" srcId="{C94FE571-DFDB-4309-9340-A95A6F3E0700}" destId="{74932CE9-1DD5-4711-A35C-3CDE8E705974}" srcOrd="1" destOrd="0" presId="urn:microsoft.com/office/officeart/2005/8/layout/hierarchy3"/>
    <dgm:cxn modelId="{D2F9EA4E-EAC1-42F2-B642-DC9501DB63C4}" type="presParOf" srcId="{74932CE9-1DD5-4711-A35C-3CDE8E705974}" destId="{5059FCE9-B60D-4A3B-B212-D268A2E88984}" srcOrd="0" destOrd="0" presId="urn:microsoft.com/office/officeart/2005/8/layout/hierarchy3"/>
    <dgm:cxn modelId="{4AF63BC2-1312-4D89-B32E-5403A7D40865}" type="presParOf" srcId="{74932CE9-1DD5-4711-A35C-3CDE8E705974}" destId="{48708C63-2329-4DED-A3A5-9BDCF570FE95}" srcOrd="1" destOrd="0" presId="urn:microsoft.com/office/officeart/2005/8/layout/hierarchy3"/>
    <dgm:cxn modelId="{46EE5B91-5FCD-4FF9-8E3C-A284ADC25A59}" type="presParOf" srcId="{74932CE9-1DD5-4711-A35C-3CDE8E705974}" destId="{7059C77E-B1BC-4E9B-A556-7F2CF8772F14}" srcOrd="2" destOrd="0" presId="urn:microsoft.com/office/officeart/2005/8/layout/hierarchy3"/>
    <dgm:cxn modelId="{44AF7FF8-9352-449E-8532-8525E033D06B}" type="presParOf" srcId="{74932CE9-1DD5-4711-A35C-3CDE8E705974}" destId="{472C39DA-68A6-4C3A-8006-3D32472BA1A2}" srcOrd="3" destOrd="0" presId="urn:microsoft.com/office/officeart/2005/8/layout/hierarchy3"/>
    <dgm:cxn modelId="{2595D506-5CBC-4F39-994C-96607A9B682C}" type="presParOf" srcId="{74932CE9-1DD5-4711-A35C-3CDE8E705974}" destId="{7D125046-85CD-44AA-9531-66FA8E4A5692}" srcOrd="4" destOrd="0" presId="urn:microsoft.com/office/officeart/2005/8/layout/hierarchy3"/>
    <dgm:cxn modelId="{EC3DC08F-0F3D-4FDB-968D-7C105D0DBE89}" type="presParOf" srcId="{74932CE9-1DD5-4711-A35C-3CDE8E705974}" destId="{742F4231-2072-4A2B-9341-CD1F7FD0ED5D}" srcOrd="5" destOrd="0" presId="urn:microsoft.com/office/officeart/2005/8/layout/hierarchy3"/>
    <dgm:cxn modelId="{DE212C76-C469-4C28-BAFE-D8A0E4279183}" type="presParOf" srcId="{6BC47080-8E1B-42FD-ABE0-3AFD89980BCC}" destId="{E348345C-CE6B-4C8A-8B69-4C9549799EE0}" srcOrd="1" destOrd="0" presId="urn:microsoft.com/office/officeart/2005/8/layout/hierarchy3"/>
    <dgm:cxn modelId="{73995A14-D7BB-4363-85A2-E4783CF6F461}" type="presParOf" srcId="{E348345C-CE6B-4C8A-8B69-4C9549799EE0}" destId="{4CDCEC47-9A40-4B90-9F9E-3670B8DAE7FE}" srcOrd="0" destOrd="0" presId="urn:microsoft.com/office/officeart/2005/8/layout/hierarchy3"/>
    <dgm:cxn modelId="{6F2BA60C-6CC5-4B21-9282-7FE3E062799C}" type="presParOf" srcId="{4CDCEC47-9A40-4B90-9F9E-3670B8DAE7FE}" destId="{70CB09BC-0A2D-4B64-A465-6C01C590A5CF}" srcOrd="0" destOrd="0" presId="urn:microsoft.com/office/officeart/2005/8/layout/hierarchy3"/>
    <dgm:cxn modelId="{7A7B93E2-F003-46C4-BE67-8F424E81A9CC}" type="presParOf" srcId="{4CDCEC47-9A40-4B90-9F9E-3670B8DAE7FE}" destId="{2FA8840A-16B4-4410-B351-1B4B0040A631}" srcOrd="1" destOrd="0" presId="urn:microsoft.com/office/officeart/2005/8/layout/hierarchy3"/>
    <dgm:cxn modelId="{3D1EFADC-97CB-44B5-9024-764975171C31}" type="presParOf" srcId="{E348345C-CE6B-4C8A-8B69-4C9549799EE0}" destId="{8EECD36C-2DF9-45E7-9019-92D7E027D863}" srcOrd="1" destOrd="0" presId="urn:microsoft.com/office/officeart/2005/8/layout/hierarchy3"/>
    <dgm:cxn modelId="{BE56BEB6-6B66-42DB-8060-2117CAA571C5}" type="presParOf" srcId="{8EECD36C-2DF9-45E7-9019-92D7E027D863}" destId="{98373338-B4DA-4944-8864-7568F70CB23F}" srcOrd="0" destOrd="0" presId="urn:microsoft.com/office/officeart/2005/8/layout/hierarchy3"/>
    <dgm:cxn modelId="{52348AFD-BEB0-4C7B-9465-805988171626}" type="presParOf" srcId="{8EECD36C-2DF9-45E7-9019-92D7E027D863}" destId="{F1AD0494-A301-410F-AAE2-2814FC88C8A2}" srcOrd="1" destOrd="0" presId="urn:microsoft.com/office/officeart/2005/8/layout/hierarchy3"/>
    <dgm:cxn modelId="{EBD6177D-8508-4549-8CD2-63D92931F384}" type="presParOf" srcId="{8EECD36C-2DF9-45E7-9019-92D7E027D863}" destId="{08DA0B8F-B394-463C-9624-B6F29FA7CB84}" srcOrd="2" destOrd="0" presId="urn:microsoft.com/office/officeart/2005/8/layout/hierarchy3"/>
    <dgm:cxn modelId="{D5AE1823-DD62-48B3-9AA4-F5BF066870F3}" type="presParOf" srcId="{8EECD36C-2DF9-45E7-9019-92D7E027D863}" destId="{EA90F185-9FC7-4374-80FA-0D7E9649CFC4}" srcOrd="3" destOrd="0" presId="urn:microsoft.com/office/officeart/2005/8/layout/hierarchy3"/>
    <dgm:cxn modelId="{0DF67DD6-4C18-472A-A979-99026B8B2A22}" type="presParOf" srcId="{8EECD36C-2DF9-45E7-9019-92D7E027D863}" destId="{B370DA40-2CA9-4C35-B1A1-6D7A374EBBB6}" srcOrd="4" destOrd="0" presId="urn:microsoft.com/office/officeart/2005/8/layout/hierarchy3"/>
    <dgm:cxn modelId="{F2013D75-9820-40E3-8C21-2C06384D696D}" type="presParOf" srcId="{8EECD36C-2DF9-45E7-9019-92D7E027D863}" destId="{00641E91-56AE-499F-9134-F9306B0D2257}" srcOrd="5" destOrd="0" presId="urn:microsoft.com/office/officeart/2005/8/layout/hierarchy3"/>
    <dgm:cxn modelId="{0C6F2AEC-08EF-4DF6-86E4-84C259F7E2A7}" type="presParOf" srcId="{6BC47080-8E1B-42FD-ABE0-3AFD89980BCC}" destId="{866CF00F-8A07-4F38-86B2-3B8EF8D46E27}" srcOrd="2" destOrd="0" presId="urn:microsoft.com/office/officeart/2005/8/layout/hierarchy3"/>
    <dgm:cxn modelId="{7F2819D2-3FA0-49C4-85EB-EAEDE837EE2A}" type="presParOf" srcId="{866CF00F-8A07-4F38-86B2-3B8EF8D46E27}" destId="{E2D9178A-5499-415D-B628-255F57533A72}" srcOrd="0" destOrd="0" presId="urn:microsoft.com/office/officeart/2005/8/layout/hierarchy3"/>
    <dgm:cxn modelId="{8EB5C2D6-217C-40EA-9E69-7ED09214AA86}" type="presParOf" srcId="{E2D9178A-5499-415D-B628-255F57533A72}" destId="{6E73602F-C8CB-4FDD-BEC6-3B004ED07403}" srcOrd="0" destOrd="0" presId="urn:microsoft.com/office/officeart/2005/8/layout/hierarchy3"/>
    <dgm:cxn modelId="{A3F8C762-D951-4A26-901B-E82EEF2BA19E}" type="presParOf" srcId="{E2D9178A-5499-415D-B628-255F57533A72}" destId="{C8170F35-4B86-4285-A5CB-B521CB5C8779}" srcOrd="1" destOrd="0" presId="urn:microsoft.com/office/officeart/2005/8/layout/hierarchy3"/>
    <dgm:cxn modelId="{6DD1A711-C801-45AA-95AD-2A810CCCC63D}" type="presParOf" srcId="{866CF00F-8A07-4F38-86B2-3B8EF8D46E27}" destId="{7FFF2876-D5FF-483C-8CE6-F231FFEE0FF2}" srcOrd="1" destOrd="0" presId="urn:microsoft.com/office/officeart/2005/8/layout/hierarchy3"/>
    <dgm:cxn modelId="{4641D5FC-9F5C-4735-9BFD-6C873D2AACD9}" type="presParOf" srcId="{7FFF2876-D5FF-483C-8CE6-F231FFEE0FF2}" destId="{AB49B9C1-1954-47AC-B454-F833604A3D4D}" srcOrd="0" destOrd="0" presId="urn:microsoft.com/office/officeart/2005/8/layout/hierarchy3"/>
    <dgm:cxn modelId="{7955F6F9-7E1A-4B2A-8A1C-A6ED5722EF25}" type="presParOf" srcId="{7FFF2876-D5FF-483C-8CE6-F231FFEE0FF2}" destId="{E8713688-7543-449D-9EC2-F1113275480B}" srcOrd="1" destOrd="0" presId="urn:microsoft.com/office/officeart/2005/8/layout/hierarchy3"/>
    <dgm:cxn modelId="{AD934954-BED6-44A6-93C3-03C808B350B5}" type="presParOf" srcId="{7FFF2876-D5FF-483C-8CE6-F231FFEE0FF2}" destId="{980FFAFD-DC8F-4B4A-A203-0C25D3DB829A}" srcOrd="2" destOrd="0" presId="urn:microsoft.com/office/officeart/2005/8/layout/hierarchy3"/>
    <dgm:cxn modelId="{5A4594BF-2199-4304-888C-A73F4D8A1399}" type="presParOf" srcId="{7FFF2876-D5FF-483C-8CE6-F231FFEE0FF2}" destId="{0D0642FD-F509-421E-899F-59283311B4D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54E0D-DA2D-4A3B-82FA-A5409A28A572}">
      <dsp:nvSpPr>
        <dsp:cNvPr id="0" name=""/>
        <dsp:cNvSpPr/>
      </dsp:nvSpPr>
      <dsp:spPr>
        <a:xfrm rot="5400000">
          <a:off x="54564" y="719657"/>
          <a:ext cx="1121455" cy="1353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C8C18-9AF1-4036-9830-2FDF21D56906}">
      <dsp:nvSpPr>
        <dsp:cNvPr id="0" name=""/>
        <dsp:cNvSpPr/>
      </dsp:nvSpPr>
      <dsp:spPr>
        <a:xfrm>
          <a:off x="311130" y="1852"/>
          <a:ext cx="1504156" cy="9024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Acopio</a:t>
          </a:r>
          <a:endParaRPr lang="es-CO" sz="1300" kern="1200" dirty="0"/>
        </a:p>
      </dsp:txBody>
      <dsp:txXfrm>
        <a:off x="337563" y="28285"/>
        <a:ext cx="1451290" cy="849627"/>
      </dsp:txXfrm>
    </dsp:sp>
    <dsp:sp modelId="{F76854E6-6FBC-431C-867B-2F32F873E914}">
      <dsp:nvSpPr>
        <dsp:cNvPr id="0" name=""/>
        <dsp:cNvSpPr/>
      </dsp:nvSpPr>
      <dsp:spPr>
        <a:xfrm rot="5400000">
          <a:off x="54564" y="1847774"/>
          <a:ext cx="1121455" cy="135374"/>
        </a:xfrm>
        <a:prstGeom prst="rect">
          <a:avLst/>
        </a:prstGeom>
        <a:solidFill>
          <a:schemeClr val="accent2">
            <a:hueOff val="-41768"/>
            <a:satOff val="-345"/>
            <a:lumOff val="-73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F3231-D4BD-4846-9ECB-9121391A6818}">
      <dsp:nvSpPr>
        <dsp:cNvPr id="0" name=""/>
        <dsp:cNvSpPr/>
      </dsp:nvSpPr>
      <dsp:spPr>
        <a:xfrm>
          <a:off x="311130" y="1129969"/>
          <a:ext cx="1504156" cy="902493"/>
        </a:xfrm>
        <a:prstGeom prst="roundRect">
          <a:avLst>
            <a:gd name="adj" fmla="val 10000"/>
          </a:avLst>
        </a:prstGeom>
        <a:solidFill>
          <a:schemeClr val="accent2">
            <a:hueOff val="-39448"/>
            <a:satOff val="-326"/>
            <a:lumOff val="-69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Centro de acopio</a:t>
          </a:r>
          <a:endParaRPr lang="es-CO" sz="1300" kern="1200" dirty="0"/>
        </a:p>
      </dsp:txBody>
      <dsp:txXfrm>
        <a:off x="337563" y="1156402"/>
        <a:ext cx="1451290" cy="849627"/>
      </dsp:txXfrm>
    </dsp:sp>
    <dsp:sp modelId="{CCEDB0DB-9F94-4B60-A6F2-0531E16675D1}">
      <dsp:nvSpPr>
        <dsp:cNvPr id="0" name=""/>
        <dsp:cNvSpPr/>
      </dsp:nvSpPr>
      <dsp:spPr>
        <a:xfrm rot="5400000">
          <a:off x="54564" y="2975891"/>
          <a:ext cx="1121455" cy="135374"/>
        </a:xfrm>
        <a:prstGeom prst="rect">
          <a:avLst/>
        </a:prstGeom>
        <a:solidFill>
          <a:schemeClr val="accent2">
            <a:hueOff val="-83536"/>
            <a:satOff val="-690"/>
            <a:lumOff val="-14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323B0-BB10-4967-892D-51D6B15E814E}">
      <dsp:nvSpPr>
        <dsp:cNvPr id="0" name=""/>
        <dsp:cNvSpPr/>
      </dsp:nvSpPr>
      <dsp:spPr>
        <a:xfrm>
          <a:off x="311130" y="2258086"/>
          <a:ext cx="1504156" cy="902493"/>
        </a:xfrm>
        <a:prstGeom prst="roundRect">
          <a:avLst>
            <a:gd name="adj" fmla="val 10000"/>
          </a:avLst>
        </a:prstGeom>
        <a:solidFill>
          <a:schemeClr val="accent2">
            <a:hueOff val="-78895"/>
            <a:satOff val="-652"/>
            <a:lumOff val="-139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Aprovechamiento</a:t>
          </a:r>
          <a:endParaRPr lang="es-CO" sz="1300" kern="1200" dirty="0"/>
        </a:p>
      </dsp:txBody>
      <dsp:txXfrm>
        <a:off x="337563" y="2284519"/>
        <a:ext cx="1451290" cy="849627"/>
      </dsp:txXfrm>
    </dsp:sp>
    <dsp:sp modelId="{251E6056-0257-44FF-8072-C76A178BAF9A}">
      <dsp:nvSpPr>
        <dsp:cNvPr id="0" name=""/>
        <dsp:cNvSpPr/>
      </dsp:nvSpPr>
      <dsp:spPr>
        <a:xfrm rot="5400000">
          <a:off x="54564" y="4104009"/>
          <a:ext cx="1121455" cy="135374"/>
        </a:xfrm>
        <a:prstGeom prst="rect">
          <a:avLst/>
        </a:prstGeom>
        <a:solidFill>
          <a:schemeClr val="accent2">
            <a:hueOff val="-125305"/>
            <a:satOff val="-1036"/>
            <a:lumOff val="-22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36B6A-B182-489E-B4C8-ADA63ECA582F}">
      <dsp:nvSpPr>
        <dsp:cNvPr id="0" name=""/>
        <dsp:cNvSpPr/>
      </dsp:nvSpPr>
      <dsp:spPr>
        <a:xfrm>
          <a:off x="311130" y="3386203"/>
          <a:ext cx="1504156" cy="902493"/>
        </a:xfrm>
        <a:prstGeom prst="roundRect">
          <a:avLst>
            <a:gd name="adj" fmla="val 10000"/>
          </a:avLst>
        </a:prstGeom>
        <a:solidFill>
          <a:schemeClr val="accent2">
            <a:hueOff val="-118343"/>
            <a:satOff val="-978"/>
            <a:lumOff val="-209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Centro de recolección selectiva</a:t>
          </a:r>
          <a:endParaRPr lang="es-CO" sz="1300" kern="1200" dirty="0"/>
        </a:p>
      </dsp:txBody>
      <dsp:txXfrm>
        <a:off x="337563" y="3412636"/>
        <a:ext cx="1451290" cy="849627"/>
      </dsp:txXfrm>
    </dsp:sp>
    <dsp:sp modelId="{11983126-B11C-47C7-8864-AA906BDEBC66}">
      <dsp:nvSpPr>
        <dsp:cNvPr id="0" name=""/>
        <dsp:cNvSpPr/>
      </dsp:nvSpPr>
      <dsp:spPr>
        <a:xfrm>
          <a:off x="618623" y="4668067"/>
          <a:ext cx="1993865" cy="135374"/>
        </a:xfrm>
        <a:prstGeom prst="rect">
          <a:avLst/>
        </a:prstGeom>
        <a:solidFill>
          <a:schemeClr val="accent2">
            <a:hueOff val="-167073"/>
            <a:satOff val="-1381"/>
            <a:lumOff val="-29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B3BA6-938E-4A48-B4E5-3E7CE5254826}">
      <dsp:nvSpPr>
        <dsp:cNvPr id="0" name=""/>
        <dsp:cNvSpPr/>
      </dsp:nvSpPr>
      <dsp:spPr>
        <a:xfrm>
          <a:off x="311130" y="4514321"/>
          <a:ext cx="1504156" cy="902493"/>
        </a:xfrm>
        <a:prstGeom prst="roundRect">
          <a:avLst>
            <a:gd name="adj" fmla="val 10000"/>
          </a:avLst>
        </a:prstGeom>
        <a:solidFill>
          <a:schemeClr val="accent2">
            <a:hueOff val="-157791"/>
            <a:satOff val="-1304"/>
            <a:lumOff val="-278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Compostaje</a:t>
          </a:r>
          <a:endParaRPr lang="es-CO" sz="1300" kern="1200" dirty="0"/>
        </a:p>
      </dsp:txBody>
      <dsp:txXfrm>
        <a:off x="337563" y="4540754"/>
        <a:ext cx="1451290" cy="849627"/>
      </dsp:txXfrm>
    </dsp:sp>
    <dsp:sp modelId="{22DE9D99-76AD-4E3A-B9DC-E1F481A66A7F}">
      <dsp:nvSpPr>
        <dsp:cNvPr id="0" name=""/>
        <dsp:cNvSpPr/>
      </dsp:nvSpPr>
      <dsp:spPr>
        <a:xfrm rot="16200000">
          <a:off x="2055092" y="4104009"/>
          <a:ext cx="1121455" cy="135374"/>
        </a:xfrm>
        <a:prstGeom prst="rect">
          <a:avLst/>
        </a:prstGeom>
        <a:solidFill>
          <a:schemeClr val="accent2">
            <a:hueOff val="-208841"/>
            <a:satOff val="-1726"/>
            <a:lumOff val="-369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3A658-A150-489E-B13A-D38960DB2B5F}">
      <dsp:nvSpPr>
        <dsp:cNvPr id="0" name=""/>
        <dsp:cNvSpPr/>
      </dsp:nvSpPr>
      <dsp:spPr>
        <a:xfrm>
          <a:off x="2311657" y="4514321"/>
          <a:ext cx="1504156" cy="902493"/>
        </a:xfrm>
        <a:prstGeom prst="roundRect">
          <a:avLst>
            <a:gd name="adj" fmla="val 10000"/>
          </a:avLst>
        </a:prstGeom>
        <a:solidFill>
          <a:schemeClr val="accent2">
            <a:hueOff val="-197239"/>
            <a:satOff val="-1630"/>
            <a:lumOff val="-348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Disposición final</a:t>
          </a:r>
          <a:endParaRPr lang="es-CO" sz="1300" kern="1200" dirty="0"/>
        </a:p>
      </dsp:txBody>
      <dsp:txXfrm>
        <a:off x="2338090" y="4540754"/>
        <a:ext cx="1451290" cy="849627"/>
      </dsp:txXfrm>
    </dsp:sp>
    <dsp:sp modelId="{D4E2B224-00A1-4192-A9E5-68C0F1AE62A0}">
      <dsp:nvSpPr>
        <dsp:cNvPr id="0" name=""/>
        <dsp:cNvSpPr/>
      </dsp:nvSpPr>
      <dsp:spPr>
        <a:xfrm rot="16200000">
          <a:off x="2055092" y="2975891"/>
          <a:ext cx="1121455" cy="135374"/>
        </a:xfrm>
        <a:prstGeom prst="rect">
          <a:avLst/>
        </a:prstGeom>
        <a:solidFill>
          <a:schemeClr val="accent2">
            <a:hueOff val="-250609"/>
            <a:satOff val="-2071"/>
            <a:lumOff val="-44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0A49D-EF09-40AA-83C9-2BCCE5057546}">
      <dsp:nvSpPr>
        <dsp:cNvPr id="0" name=""/>
        <dsp:cNvSpPr/>
      </dsp:nvSpPr>
      <dsp:spPr>
        <a:xfrm>
          <a:off x="2311657" y="3386203"/>
          <a:ext cx="1504156" cy="902493"/>
        </a:xfrm>
        <a:prstGeom prst="roundRect">
          <a:avLst>
            <a:gd name="adj" fmla="val 10000"/>
          </a:avLst>
        </a:prstGeom>
        <a:solidFill>
          <a:schemeClr val="accent2">
            <a:hueOff val="-236686"/>
            <a:satOff val="-1956"/>
            <a:lumOff val="-418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Generadores</a:t>
          </a:r>
          <a:endParaRPr lang="es-CO" sz="1300" kern="1200" dirty="0"/>
        </a:p>
      </dsp:txBody>
      <dsp:txXfrm>
        <a:off x="2338090" y="3412636"/>
        <a:ext cx="1451290" cy="849627"/>
      </dsp:txXfrm>
    </dsp:sp>
    <dsp:sp modelId="{384CD0D4-31DD-43EC-9791-B014FE01C740}">
      <dsp:nvSpPr>
        <dsp:cNvPr id="0" name=""/>
        <dsp:cNvSpPr/>
      </dsp:nvSpPr>
      <dsp:spPr>
        <a:xfrm rot="16200000">
          <a:off x="2055092" y="1847774"/>
          <a:ext cx="1121455" cy="135374"/>
        </a:xfrm>
        <a:prstGeom prst="rect">
          <a:avLst/>
        </a:prstGeom>
        <a:solidFill>
          <a:schemeClr val="accent2">
            <a:hueOff val="-292377"/>
            <a:satOff val="-2416"/>
            <a:lumOff val="-516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4A311-1821-44F4-BD11-3DB9BD78FF26}">
      <dsp:nvSpPr>
        <dsp:cNvPr id="0" name=""/>
        <dsp:cNvSpPr/>
      </dsp:nvSpPr>
      <dsp:spPr>
        <a:xfrm>
          <a:off x="2311657" y="2258086"/>
          <a:ext cx="1504156" cy="902493"/>
        </a:xfrm>
        <a:prstGeom prst="roundRect">
          <a:avLst>
            <a:gd name="adj" fmla="val 10000"/>
          </a:avLst>
        </a:prstGeom>
        <a:solidFill>
          <a:schemeClr val="accent2">
            <a:hueOff val="-276134"/>
            <a:satOff val="-2282"/>
            <a:lumOff val="-488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GIR</a:t>
          </a:r>
          <a:endParaRPr lang="es-CO" sz="1300" kern="1200" dirty="0"/>
        </a:p>
      </dsp:txBody>
      <dsp:txXfrm>
        <a:off x="2338090" y="2284519"/>
        <a:ext cx="1451290" cy="849627"/>
      </dsp:txXfrm>
    </dsp:sp>
    <dsp:sp modelId="{4E7D4564-248C-45FD-A8C4-211447362064}">
      <dsp:nvSpPr>
        <dsp:cNvPr id="0" name=""/>
        <dsp:cNvSpPr/>
      </dsp:nvSpPr>
      <dsp:spPr>
        <a:xfrm rot="16200000">
          <a:off x="2055092" y="719657"/>
          <a:ext cx="1121455" cy="135374"/>
        </a:xfrm>
        <a:prstGeom prst="rect">
          <a:avLst/>
        </a:prstGeom>
        <a:solidFill>
          <a:schemeClr val="accent2">
            <a:hueOff val="-334145"/>
            <a:satOff val="-2761"/>
            <a:lumOff val="-59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6D8E4-C187-43C2-8836-ADE1793BB417}">
      <dsp:nvSpPr>
        <dsp:cNvPr id="0" name=""/>
        <dsp:cNvSpPr/>
      </dsp:nvSpPr>
      <dsp:spPr>
        <a:xfrm>
          <a:off x="2311657" y="1129969"/>
          <a:ext cx="1504156" cy="902493"/>
        </a:xfrm>
        <a:prstGeom prst="roundRect">
          <a:avLst>
            <a:gd name="adj" fmla="val 10000"/>
          </a:avLst>
        </a:prstGeom>
        <a:solidFill>
          <a:schemeClr val="accent2">
            <a:hueOff val="-315582"/>
            <a:satOff val="-2608"/>
            <a:lumOff val="-557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Reuso</a:t>
          </a:r>
          <a:endParaRPr lang="es-CO" sz="1300" kern="1200" dirty="0"/>
        </a:p>
      </dsp:txBody>
      <dsp:txXfrm>
        <a:off x="2338090" y="1156402"/>
        <a:ext cx="1451290" cy="849627"/>
      </dsp:txXfrm>
    </dsp:sp>
    <dsp:sp modelId="{64B2348D-67B5-4569-BE55-7A7F3E1433C7}">
      <dsp:nvSpPr>
        <dsp:cNvPr id="0" name=""/>
        <dsp:cNvSpPr/>
      </dsp:nvSpPr>
      <dsp:spPr>
        <a:xfrm>
          <a:off x="2619151" y="155598"/>
          <a:ext cx="1993865" cy="135374"/>
        </a:xfrm>
        <a:prstGeom prst="rect">
          <a:avLst/>
        </a:prstGeom>
        <a:solidFill>
          <a:schemeClr val="accent2">
            <a:hueOff val="-375914"/>
            <a:satOff val="-3107"/>
            <a:lumOff val="-66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A1A16-DED1-48E8-ADCE-E09EBAA28E65}">
      <dsp:nvSpPr>
        <dsp:cNvPr id="0" name=""/>
        <dsp:cNvSpPr/>
      </dsp:nvSpPr>
      <dsp:spPr>
        <a:xfrm>
          <a:off x="2311657" y="1852"/>
          <a:ext cx="1504156" cy="902493"/>
        </a:xfrm>
        <a:prstGeom prst="roundRect">
          <a:avLst>
            <a:gd name="adj" fmla="val 10000"/>
          </a:avLst>
        </a:prstGeom>
        <a:solidFill>
          <a:schemeClr val="accent2">
            <a:hueOff val="-355029"/>
            <a:satOff val="-2934"/>
            <a:lumOff val="-627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Reciclaje</a:t>
          </a:r>
          <a:endParaRPr lang="es-CO" sz="1300" kern="1200" dirty="0"/>
        </a:p>
      </dsp:txBody>
      <dsp:txXfrm>
        <a:off x="2338090" y="28285"/>
        <a:ext cx="1451290" cy="849627"/>
      </dsp:txXfrm>
    </dsp:sp>
    <dsp:sp modelId="{C7A04799-1ACD-4AE4-A929-81E4467B0EBF}">
      <dsp:nvSpPr>
        <dsp:cNvPr id="0" name=""/>
        <dsp:cNvSpPr/>
      </dsp:nvSpPr>
      <dsp:spPr>
        <a:xfrm rot="5400000">
          <a:off x="4055620" y="719657"/>
          <a:ext cx="1121455" cy="135374"/>
        </a:xfrm>
        <a:prstGeom prst="rect">
          <a:avLst/>
        </a:prstGeom>
        <a:solidFill>
          <a:schemeClr val="accent2">
            <a:hueOff val="-417682"/>
            <a:satOff val="-3452"/>
            <a:lumOff val="-73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4B67E-C737-4B1B-9340-215263B47CE1}">
      <dsp:nvSpPr>
        <dsp:cNvPr id="0" name=""/>
        <dsp:cNvSpPr/>
      </dsp:nvSpPr>
      <dsp:spPr>
        <a:xfrm>
          <a:off x="4312185" y="1852"/>
          <a:ext cx="1504156" cy="902493"/>
        </a:xfrm>
        <a:prstGeom prst="roundRect">
          <a:avLst>
            <a:gd name="adj" fmla="val 10000"/>
          </a:avLst>
        </a:prstGeom>
        <a:solidFill>
          <a:schemeClr val="accent2">
            <a:hueOff val="-394477"/>
            <a:satOff val="-3260"/>
            <a:lumOff val="-69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Reutilización</a:t>
          </a:r>
          <a:endParaRPr lang="es-CO" sz="1300" kern="1200" dirty="0"/>
        </a:p>
      </dsp:txBody>
      <dsp:txXfrm>
        <a:off x="4338618" y="28285"/>
        <a:ext cx="1451290" cy="849627"/>
      </dsp:txXfrm>
    </dsp:sp>
    <dsp:sp modelId="{5FBFF30E-88F7-4800-927D-75E9E12B8F82}">
      <dsp:nvSpPr>
        <dsp:cNvPr id="0" name=""/>
        <dsp:cNvSpPr/>
      </dsp:nvSpPr>
      <dsp:spPr>
        <a:xfrm rot="5400000">
          <a:off x="4055620" y="1847774"/>
          <a:ext cx="1121455" cy="135374"/>
        </a:xfrm>
        <a:prstGeom prst="rect">
          <a:avLst/>
        </a:prstGeom>
        <a:solidFill>
          <a:schemeClr val="accent2">
            <a:hueOff val="-459450"/>
            <a:satOff val="-3797"/>
            <a:lumOff val="-812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BBAC8-C1FB-4CEE-9CAB-10CA08AAF1A4}">
      <dsp:nvSpPr>
        <dsp:cNvPr id="0" name=""/>
        <dsp:cNvSpPr/>
      </dsp:nvSpPr>
      <dsp:spPr>
        <a:xfrm>
          <a:off x="4312185" y="1129969"/>
          <a:ext cx="1504156" cy="902493"/>
        </a:xfrm>
        <a:prstGeom prst="roundRect">
          <a:avLst>
            <a:gd name="adj" fmla="val 10000"/>
          </a:avLst>
        </a:prstGeom>
        <a:solidFill>
          <a:schemeClr val="accent2">
            <a:hueOff val="-433925"/>
            <a:satOff val="-3586"/>
            <a:lumOff val="-766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Recolección selectiva</a:t>
          </a:r>
          <a:endParaRPr lang="es-CO" sz="1300" kern="1200" dirty="0"/>
        </a:p>
      </dsp:txBody>
      <dsp:txXfrm>
        <a:off x="4338618" y="1156402"/>
        <a:ext cx="1451290" cy="849627"/>
      </dsp:txXfrm>
    </dsp:sp>
    <dsp:sp modelId="{18D9C9CE-736D-47B3-9CE5-31414E3A0B2B}">
      <dsp:nvSpPr>
        <dsp:cNvPr id="0" name=""/>
        <dsp:cNvSpPr/>
      </dsp:nvSpPr>
      <dsp:spPr>
        <a:xfrm rot="5400000">
          <a:off x="4055620" y="2975891"/>
          <a:ext cx="1121455" cy="135374"/>
        </a:xfrm>
        <a:prstGeom prst="rect">
          <a:avLst/>
        </a:prstGeom>
        <a:solidFill>
          <a:schemeClr val="accent2">
            <a:hueOff val="-501218"/>
            <a:satOff val="-4142"/>
            <a:lumOff val="-88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F7E38-4A78-47DE-B752-3005BFBA8A61}">
      <dsp:nvSpPr>
        <dsp:cNvPr id="0" name=""/>
        <dsp:cNvSpPr/>
      </dsp:nvSpPr>
      <dsp:spPr>
        <a:xfrm>
          <a:off x="4312185" y="2258086"/>
          <a:ext cx="1504156" cy="902493"/>
        </a:xfrm>
        <a:prstGeom prst="roundRect">
          <a:avLst>
            <a:gd name="adj" fmla="val 10000"/>
          </a:avLst>
        </a:prstGeom>
        <a:solidFill>
          <a:schemeClr val="accent2">
            <a:hueOff val="-473373"/>
            <a:satOff val="-3912"/>
            <a:lumOff val="-836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Minimización de residuos en procesos productivos</a:t>
          </a:r>
          <a:endParaRPr lang="es-CO" sz="1300" kern="1200" dirty="0"/>
        </a:p>
      </dsp:txBody>
      <dsp:txXfrm>
        <a:off x="4338618" y="2284519"/>
        <a:ext cx="1451290" cy="849627"/>
      </dsp:txXfrm>
    </dsp:sp>
    <dsp:sp modelId="{13AB99DB-915A-4FEA-BE79-69D91F981CDE}">
      <dsp:nvSpPr>
        <dsp:cNvPr id="0" name=""/>
        <dsp:cNvSpPr/>
      </dsp:nvSpPr>
      <dsp:spPr>
        <a:xfrm rot="5400000">
          <a:off x="4055620" y="4104009"/>
          <a:ext cx="1121455" cy="135374"/>
        </a:xfrm>
        <a:prstGeom prst="rect">
          <a:avLst/>
        </a:prstGeom>
        <a:solidFill>
          <a:schemeClr val="accent2">
            <a:hueOff val="-542986"/>
            <a:satOff val="-4487"/>
            <a:lumOff val="-95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5B308-5D7D-4D1C-A95A-4EA785BC7A66}">
      <dsp:nvSpPr>
        <dsp:cNvPr id="0" name=""/>
        <dsp:cNvSpPr/>
      </dsp:nvSpPr>
      <dsp:spPr>
        <a:xfrm>
          <a:off x="4312185" y="3386203"/>
          <a:ext cx="1504156" cy="902493"/>
        </a:xfrm>
        <a:prstGeom prst="roundRect">
          <a:avLst>
            <a:gd name="adj" fmla="val 10000"/>
          </a:avLst>
        </a:prstGeom>
        <a:solidFill>
          <a:schemeClr val="accent2">
            <a:hueOff val="-512820"/>
            <a:satOff val="-4238"/>
            <a:lumOff val="-906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Residuos aprovechables</a:t>
          </a:r>
          <a:endParaRPr lang="es-CO" sz="1300" kern="1200" dirty="0"/>
        </a:p>
      </dsp:txBody>
      <dsp:txXfrm>
        <a:off x="4338618" y="3412636"/>
        <a:ext cx="1451290" cy="849627"/>
      </dsp:txXfrm>
    </dsp:sp>
    <dsp:sp modelId="{89A69FFE-9587-441B-BFCF-BD3747A8E41A}">
      <dsp:nvSpPr>
        <dsp:cNvPr id="0" name=""/>
        <dsp:cNvSpPr/>
      </dsp:nvSpPr>
      <dsp:spPr>
        <a:xfrm>
          <a:off x="4619679" y="4668067"/>
          <a:ext cx="1993865" cy="135374"/>
        </a:xfrm>
        <a:prstGeom prst="rect">
          <a:avLst/>
        </a:prstGeom>
        <a:solidFill>
          <a:schemeClr val="accent2">
            <a:hueOff val="-584754"/>
            <a:satOff val="-4832"/>
            <a:lumOff val="-1033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E5112-2513-487A-A0BD-CC7A18126B0A}">
      <dsp:nvSpPr>
        <dsp:cNvPr id="0" name=""/>
        <dsp:cNvSpPr/>
      </dsp:nvSpPr>
      <dsp:spPr>
        <a:xfrm>
          <a:off x="4312185" y="4514321"/>
          <a:ext cx="1504156" cy="902493"/>
        </a:xfrm>
        <a:prstGeom prst="roundRect">
          <a:avLst>
            <a:gd name="adj" fmla="val 10000"/>
          </a:avLst>
        </a:prstGeom>
        <a:solidFill>
          <a:schemeClr val="accent2">
            <a:hueOff val="-552268"/>
            <a:satOff val="-4564"/>
            <a:lumOff val="-976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Residuos aprovechables</a:t>
          </a:r>
          <a:endParaRPr lang="es-CO" sz="1300" kern="1200" dirty="0"/>
        </a:p>
      </dsp:txBody>
      <dsp:txXfrm>
        <a:off x="4338618" y="4540754"/>
        <a:ext cx="1451290" cy="849627"/>
      </dsp:txXfrm>
    </dsp:sp>
    <dsp:sp modelId="{854BAFE0-0F0B-43A2-BEBF-6162168D721B}">
      <dsp:nvSpPr>
        <dsp:cNvPr id="0" name=""/>
        <dsp:cNvSpPr/>
      </dsp:nvSpPr>
      <dsp:spPr>
        <a:xfrm rot="16200000">
          <a:off x="6056148" y="4104009"/>
          <a:ext cx="1121455" cy="135374"/>
        </a:xfrm>
        <a:prstGeom prst="rect">
          <a:avLst/>
        </a:prstGeom>
        <a:solidFill>
          <a:schemeClr val="accent2">
            <a:hueOff val="-626523"/>
            <a:satOff val="-5178"/>
            <a:lumOff val="-110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34FD3-9FFA-4E31-8EDD-2C4B1EF9DD02}">
      <dsp:nvSpPr>
        <dsp:cNvPr id="0" name=""/>
        <dsp:cNvSpPr/>
      </dsp:nvSpPr>
      <dsp:spPr>
        <a:xfrm>
          <a:off x="6312713" y="4514321"/>
          <a:ext cx="1504156" cy="902493"/>
        </a:xfrm>
        <a:prstGeom prst="roundRect">
          <a:avLst>
            <a:gd name="adj" fmla="val 10000"/>
          </a:avLst>
        </a:prstGeom>
        <a:solidFill>
          <a:schemeClr val="accent2">
            <a:hueOff val="-591716"/>
            <a:satOff val="-4890"/>
            <a:lumOff val="-1045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Residuos especiales</a:t>
          </a:r>
          <a:endParaRPr lang="es-CO" sz="1300" kern="1200" dirty="0"/>
        </a:p>
      </dsp:txBody>
      <dsp:txXfrm>
        <a:off x="6339146" y="4540754"/>
        <a:ext cx="1451290" cy="849627"/>
      </dsp:txXfrm>
    </dsp:sp>
    <dsp:sp modelId="{CB56A2CA-D3FF-4E88-B8A9-E57409396D09}">
      <dsp:nvSpPr>
        <dsp:cNvPr id="0" name=""/>
        <dsp:cNvSpPr/>
      </dsp:nvSpPr>
      <dsp:spPr>
        <a:xfrm rot="16200000">
          <a:off x="6056148" y="2975891"/>
          <a:ext cx="1121455" cy="135374"/>
        </a:xfrm>
        <a:prstGeom prst="rect">
          <a:avLst/>
        </a:prstGeom>
        <a:solidFill>
          <a:schemeClr val="accent2">
            <a:hueOff val="-668291"/>
            <a:satOff val="-5523"/>
            <a:lumOff val="-1181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8970B-564A-45E0-89D8-6074C5414E24}">
      <dsp:nvSpPr>
        <dsp:cNvPr id="0" name=""/>
        <dsp:cNvSpPr/>
      </dsp:nvSpPr>
      <dsp:spPr>
        <a:xfrm>
          <a:off x="6312713" y="3386203"/>
          <a:ext cx="1504156" cy="902493"/>
        </a:xfrm>
        <a:prstGeom prst="roundRect">
          <a:avLst>
            <a:gd name="adj" fmla="val 10000"/>
          </a:avLst>
        </a:prstGeom>
        <a:solidFill>
          <a:schemeClr val="accent2">
            <a:hueOff val="-631164"/>
            <a:satOff val="-5216"/>
            <a:lumOff val="-1115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Separación en la fuente</a:t>
          </a:r>
          <a:endParaRPr lang="es-CO" sz="1300" kern="1200" dirty="0"/>
        </a:p>
      </dsp:txBody>
      <dsp:txXfrm>
        <a:off x="6339146" y="3412636"/>
        <a:ext cx="1451290" cy="849627"/>
      </dsp:txXfrm>
    </dsp:sp>
    <dsp:sp modelId="{EF0FCEFB-50BE-4387-A6D2-73315DDA966B}">
      <dsp:nvSpPr>
        <dsp:cNvPr id="0" name=""/>
        <dsp:cNvSpPr/>
      </dsp:nvSpPr>
      <dsp:spPr>
        <a:xfrm rot="16200000">
          <a:off x="6056148" y="1847774"/>
          <a:ext cx="1121455" cy="135374"/>
        </a:xfrm>
        <a:prstGeom prst="rect">
          <a:avLst/>
        </a:prstGeom>
        <a:solidFill>
          <a:schemeClr val="accent2">
            <a:hueOff val="-710059"/>
            <a:satOff val="-5868"/>
            <a:lumOff val="-1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C180B-6B40-43E9-B3C0-E139D886E14F}">
      <dsp:nvSpPr>
        <dsp:cNvPr id="0" name=""/>
        <dsp:cNvSpPr/>
      </dsp:nvSpPr>
      <dsp:spPr>
        <a:xfrm>
          <a:off x="6312713" y="2258086"/>
          <a:ext cx="1504156" cy="902493"/>
        </a:xfrm>
        <a:prstGeom prst="roundRect">
          <a:avLst>
            <a:gd name="adj" fmla="val 10000"/>
          </a:avLst>
        </a:prstGeom>
        <a:solidFill>
          <a:schemeClr val="accent2">
            <a:hueOff val="-670611"/>
            <a:satOff val="-5542"/>
            <a:lumOff val="-1185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Tratamiento </a:t>
          </a:r>
          <a:endParaRPr lang="es-CO" sz="1300" kern="1200" dirty="0"/>
        </a:p>
      </dsp:txBody>
      <dsp:txXfrm>
        <a:off x="6339146" y="2284519"/>
        <a:ext cx="1451290" cy="849627"/>
      </dsp:txXfrm>
    </dsp:sp>
    <dsp:sp modelId="{A6990428-9E25-478F-8862-85BD2594958C}">
      <dsp:nvSpPr>
        <dsp:cNvPr id="0" name=""/>
        <dsp:cNvSpPr/>
      </dsp:nvSpPr>
      <dsp:spPr>
        <a:xfrm>
          <a:off x="6312713" y="1129969"/>
          <a:ext cx="1504156" cy="902493"/>
        </a:xfrm>
        <a:prstGeom prst="roundRect">
          <a:avLst>
            <a:gd name="adj" fmla="val 10000"/>
          </a:avLst>
        </a:prstGeom>
        <a:solidFill>
          <a:schemeClr val="accent2">
            <a:hueOff val="-710059"/>
            <a:satOff val="-5868"/>
            <a:lumOff val="-1254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Valorización</a:t>
          </a:r>
          <a:endParaRPr lang="es-CO" sz="1300" kern="1200" dirty="0"/>
        </a:p>
      </dsp:txBody>
      <dsp:txXfrm>
        <a:off x="6339146" y="1156402"/>
        <a:ext cx="1451290" cy="84962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7A8F45-6A04-4F37-8F79-C6E99BF48EDE}">
      <dsp:nvSpPr>
        <dsp:cNvPr id="0" name=""/>
        <dsp:cNvSpPr/>
      </dsp:nvSpPr>
      <dsp:spPr>
        <a:xfrm>
          <a:off x="0" y="5306666"/>
          <a:ext cx="7629099" cy="580705"/>
        </a:xfrm>
        <a:prstGeom prst="rect">
          <a:avLst/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Verde</a:t>
          </a:r>
          <a:endParaRPr lang="es-CO" sz="1100" kern="1200" dirty="0"/>
        </a:p>
      </dsp:txBody>
      <dsp:txXfrm>
        <a:off x="0" y="5306666"/>
        <a:ext cx="7629099" cy="313581"/>
      </dsp:txXfrm>
    </dsp:sp>
    <dsp:sp modelId="{1119B988-8E2C-4F01-BAF5-FF13ED2E1D6C}">
      <dsp:nvSpPr>
        <dsp:cNvPr id="0" name=""/>
        <dsp:cNvSpPr/>
      </dsp:nvSpPr>
      <dsp:spPr>
        <a:xfrm>
          <a:off x="3725" y="5608633"/>
          <a:ext cx="2540549" cy="267124"/>
        </a:xfrm>
        <a:prstGeom prst="rect">
          <a:avLst/>
        </a:prstGeom>
        <a:solidFill>
          <a:srgbClr val="C9F1CE">
            <a:alpha val="89804"/>
          </a:srgb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Ordinarios</a:t>
          </a:r>
          <a:endParaRPr lang="es-CO" sz="1500" kern="1200" dirty="0"/>
        </a:p>
      </dsp:txBody>
      <dsp:txXfrm>
        <a:off x="3725" y="5608633"/>
        <a:ext cx="2540549" cy="267124"/>
      </dsp:txXfrm>
    </dsp:sp>
    <dsp:sp modelId="{9C0636C3-3DAA-4270-AD60-89F03BB72F49}">
      <dsp:nvSpPr>
        <dsp:cNvPr id="0" name=""/>
        <dsp:cNvSpPr/>
      </dsp:nvSpPr>
      <dsp:spPr>
        <a:xfrm>
          <a:off x="2544274" y="5608633"/>
          <a:ext cx="2540549" cy="267124"/>
        </a:xfrm>
        <a:prstGeom prst="rect">
          <a:avLst/>
        </a:prstGeom>
        <a:solidFill>
          <a:srgbClr val="C9F1CE">
            <a:alpha val="90000"/>
          </a:srgbClr>
        </a:solidFill>
        <a:ln w="15875" cap="rnd" cmpd="sng" algn="ctr">
          <a:solidFill>
            <a:schemeClr val="accent3">
              <a:tint val="40000"/>
              <a:alpha val="90000"/>
              <a:hueOff val="3759"/>
              <a:satOff val="-1278"/>
              <a:lumOff val="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Servilletas</a:t>
          </a:r>
          <a:endParaRPr lang="es-CO" sz="1600" kern="1200" dirty="0"/>
        </a:p>
      </dsp:txBody>
      <dsp:txXfrm>
        <a:off x="2544274" y="5608633"/>
        <a:ext cx="2540549" cy="267124"/>
      </dsp:txXfrm>
    </dsp:sp>
    <dsp:sp modelId="{C643237D-35AC-425D-9D36-2ADF4AD6016D}">
      <dsp:nvSpPr>
        <dsp:cNvPr id="0" name=""/>
        <dsp:cNvSpPr/>
      </dsp:nvSpPr>
      <dsp:spPr>
        <a:xfrm>
          <a:off x="5084824" y="5608633"/>
          <a:ext cx="2540549" cy="267124"/>
        </a:xfrm>
        <a:prstGeom prst="rect">
          <a:avLst/>
        </a:prstGeom>
        <a:solidFill>
          <a:srgbClr val="C9F1CE">
            <a:alpha val="90000"/>
          </a:srgbClr>
        </a:solidFill>
        <a:ln w="15875" cap="rnd" cmpd="sng" algn="ctr">
          <a:solidFill>
            <a:schemeClr val="accent3">
              <a:tint val="40000"/>
              <a:alpha val="90000"/>
              <a:hueOff val="7517"/>
              <a:satOff val="-2555"/>
              <a:lumOff val="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Empaques de comida</a:t>
          </a:r>
          <a:endParaRPr lang="es-CO" sz="1600" kern="1200" dirty="0"/>
        </a:p>
      </dsp:txBody>
      <dsp:txXfrm>
        <a:off x="5084824" y="5608633"/>
        <a:ext cx="2540549" cy="267124"/>
      </dsp:txXfrm>
    </dsp:sp>
    <dsp:sp modelId="{A5D986B2-3C1C-4351-9A9A-D1C80708F09E}">
      <dsp:nvSpPr>
        <dsp:cNvPr id="0" name=""/>
        <dsp:cNvSpPr/>
      </dsp:nvSpPr>
      <dsp:spPr>
        <a:xfrm rot="10800000">
          <a:off x="0" y="4422251"/>
          <a:ext cx="7629099" cy="893125"/>
        </a:xfrm>
        <a:prstGeom prst="upArrowCallout">
          <a:avLst/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>
              <a:solidFill>
                <a:schemeClr val="bg1">
                  <a:lumMod val="50000"/>
                  <a:lumOff val="50000"/>
                </a:schemeClr>
              </a:solidFill>
            </a:rPr>
            <a:t>Blanca</a:t>
          </a:r>
          <a:endParaRPr lang="es-CO" sz="2000" kern="1200" dirty="0">
            <a:solidFill>
              <a:schemeClr val="bg1">
                <a:lumMod val="50000"/>
                <a:lumOff val="50000"/>
              </a:schemeClr>
            </a:solidFill>
          </a:endParaRPr>
        </a:p>
      </dsp:txBody>
      <dsp:txXfrm rot="-10800000">
        <a:off x="0" y="4422251"/>
        <a:ext cx="7629099" cy="313486"/>
      </dsp:txXfrm>
    </dsp:sp>
    <dsp:sp modelId="{D8E5D145-2CC8-4675-90DA-637873ADF754}">
      <dsp:nvSpPr>
        <dsp:cNvPr id="0" name=""/>
        <dsp:cNvSpPr/>
      </dsp:nvSpPr>
      <dsp:spPr>
        <a:xfrm>
          <a:off x="0" y="4735738"/>
          <a:ext cx="7629099" cy="267044"/>
        </a:xfrm>
        <a:prstGeom prst="rect">
          <a:avLst/>
        </a:prstGeom>
        <a:solidFill>
          <a:schemeClr val="tx1">
            <a:alpha val="90000"/>
          </a:schemeClr>
        </a:solidFill>
        <a:ln w="15875" cap="rnd" cmpd="sng" algn="ctr">
          <a:solidFill>
            <a:schemeClr val="accent3">
              <a:tint val="40000"/>
              <a:alpha val="90000"/>
              <a:hueOff val="11276"/>
              <a:satOff val="-3833"/>
              <a:lumOff val="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Vidrios</a:t>
          </a:r>
          <a:endParaRPr lang="es-CO" sz="1600" kern="1200" dirty="0"/>
        </a:p>
      </dsp:txBody>
      <dsp:txXfrm>
        <a:off x="0" y="4735738"/>
        <a:ext cx="7629099" cy="267044"/>
      </dsp:txXfrm>
    </dsp:sp>
    <dsp:sp modelId="{958BEE28-2BCB-4CC4-8255-6D3F0077D5F1}">
      <dsp:nvSpPr>
        <dsp:cNvPr id="0" name=""/>
        <dsp:cNvSpPr/>
      </dsp:nvSpPr>
      <dsp:spPr>
        <a:xfrm rot="10800000">
          <a:off x="0" y="3537836"/>
          <a:ext cx="7629099" cy="893125"/>
        </a:xfrm>
        <a:prstGeom prst="upArrowCallout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Rojo</a:t>
          </a:r>
          <a:endParaRPr lang="es-CO" sz="2000" kern="1200" dirty="0"/>
        </a:p>
      </dsp:txBody>
      <dsp:txXfrm rot="-10800000">
        <a:off x="0" y="3537836"/>
        <a:ext cx="7629099" cy="313486"/>
      </dsp:txXfrm>
    </dsp:sp>
    <dsp:sp modelId="{72490FEF-4AC8-40E6-8233-BBEAEB396B35}">
      <dsp:nvSpPr>
        <dsp:cNvPr id="0" name=""/>
        <dsp:cNvSpPr/>
      </dsp:nvSpPr>
      <dsp:spPr>
        <a:xfrm>
          <a:off x="0" y="3851323"/>
          <a:ext cx="1907274" cy="267044"/>
        </a:xfrm>
        <a:prstGeom prst="rect">
          <a:avLst/>
        </a:prstGeom>
        <a:solidFill>
          <a:srgbClr val="FDC9BB">
            <a:alpha val="89804"/>
          </a:srgbClr>
        </a:solidFill>
        <a:ln w="15875" cap="rnd" cmpd="sng" algn="ctr">
          <a:solidFill>
            <a:schemeClr val="accent3">
              <a:tint val="40000"/>
              <a:alpha val="90000"/>
              <a:hueOff val="15034"/>
              <a:satOff val="-5110"/>
              <a:lumOff val="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Peligrosos</a:t>
          </a:r>
          <a:endParaRPr lang="es-CO" sz="1600" kern="1200" dirty="0"/>
        </a:p>
      </dsp:txBody>
      <dsp:txXfrm>
        <a:off x="0" y="3851323"/>
        <a:ext cx="1907274" cy="267044"/>
      </dsp:txXfrm>
    </dsp:sp>
    <dsp:sp modelId="{6D84BB53-E421-4FD1-9CA7-897D625A61F4}">
      <dsp:nvSpPr>
        <dsp:cNvPr id="0" name=""/>
        <dsp:cNvSpPr/>
      </dsp:nvSpPr>
      <dsp:spPr>
        <a:xfrm>
          <a:off x="1907274" y="3851323"/>
          <a:ext cx="1907274" cy="267044"/>
        </a:xfrm>
        <a:prstGeom prst="rect">
          <a:avLst/>
        </a:prstGeom>
        <a:solidFill>
          <a:srgbClr val="FDC9BB">
            <a:alpha val="90000"/>
          </a:srgbClr>
        </a:solidFill>
        <a:ln w="15875" cap="rnd" cmpd="sng" algn="ctr">
          <a:solidFill>
            <a:schemeClr val="accent3">
              <a:tint val="40000"/>
              <a:alpha val="90000"/>
              <a:hueOff val="18793"/>
              <a:satOff val="-6388"/>
              <a:lumOff val="2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Químicos</a:t>
          </a:r>
          <a:endParaRPr lang="es-CO" sz="1600" kern="1200" dirty="0"/>
        </a:p>
      </dsp:txBody>
      <dsp:txXfrm>
        <a:off x="1907274" y="3851323"/>
        <a:ext cx="1907274" cy="267044"/>
      </dsp:txXfrm>
    </dsp:sp>
    <dsp:sp modelId="{8B0393CF-0B49-4F8B-8882-EC1B09EEAF02}">
      <dsp:nvSpPr>
        <dsp:cNvPr id="0" name=""/>
        <dsp:cNvSpPr/>
      </dsp:nvSpPr>
      <dsp:spPr>
        <a:xfrm>
          <a:off x="3814549" y="3851323"/>
          <a:ext cx="1907274" cy="267044"/>
        </a:xfrm>
        <a:prstGeom prst="rect">
          <a:avLst/>
        </a:prstGeom>
        <a:solidFill>
          <a:srgbClr val="FDC9BB">
            <a:alpha val="90000"/>
          </a:srgbClr>
        </a:solidFill>
        <a:ln w="15875" cap="rnd" cmpd="sng" algn="ctr">
          <a:solidFill>
            <a:schemeClr val="accent3">
              <a:tint val="40000"/>
              <a:alpha val="90000"/>
              <a:hueOff val="22551"/>
              <a:satOff val="-7666"/>
              <a:lumOff val="3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Hospitalarios</a:t>
          </a:r>
          <a:endParaRPr lang="es-CO" sz="1200" kern="1200" dirty="0"/>
        </a:p>
      </dsp:txBody>
      <dsp:txXfrm>
        <a:off x="3814549" y="3851323"/>
        <a:ext cx="1907274" cy="267044"/>
      </dsp:txXfrm>
    </dsp:sp>
    <dsp:sp modelId="{EC95DED8-86D1-4AEC-91E0-1F7CCA6ABA96}">
      <dsp:nvSpPr>
        <dsp:cNvPr id="0" name=""/>
        <dsp:cNvSpPr/>
      </dsp:nvSpPr>
      <dsp:spPr>
        <a:xfrm>
          <a:off x="5721824" y="3851323"/>
          <a:ext cx="1907274" cy="267044"/>
        </a:xfrm>
        <a:prstGeom prst="rect">
          <a:avLst/>
        </a:prstGeom>
        <a:solidFill>
          <a:srgbClr val="FDC9BB">
            <a:alpha val="90000"/>
          </a:srgbClr>
        </a:solidFill>
        <a:ln w="15875" cap="rnd" cmpd="sng" algn="ctr">
          <a:solidFill>
            <a:schemeClr val="accent3">
              <a:tint val="40000"/>
              <a:alpha val="90000"/>
              <a:hueOff val="26310"/>
              <a:satOff val="-8943"/>
              <a:lumOff val="4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Anatomopatológicos</a:t>
          </a:r>
          <a:endParaRPr lang="es-CO" sz="1400" kern="1200" dirty="0"/>
        </a:p>
      </dsp:txBody>
      <dsp:txXfrm>
        <a:off x="5721824" y="3851323"/>
        <a:ext cx="1907274" cy="267044"/>
      </dsp:txXfrm>
    </dsp:sp>
    <dsp:sp modelId="{CFE212EA-A511-4F4B-A198-B2CB045E32F1}">
      <dsp:nvSpPr>
        <dsp:cNvPr id="0" name=""/>
        <dsp:cNvSpPr/>
      </dsp:nvSpPr>
      <dsp:spPr>
        <a:xfrm rot="10800000">
          <a:off x="0" y="2653422"/>
          <a:ext cx="7629099" cy="893125"/>
        </a:xfrm>
        <a:prstGeom prst="upArrowCallout">
          <a:avLst/>
        </a:prstGeom>
        <a:solidFill>
          <a:schemeClr val="accent2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Beige</a:t>
          </a:r>
          <a:endParaRPr lang="es-CO" sz="2000" kern="1200" dirty="0"/>
        </a:p>
      </dsp:txBody>
      <dsp:txXfrm rot="-10800000">
        <a:off x="0" y="2653422"/>
        <a:ext cx="7629099" cy="313486"/>
      </dsp:txXfrm>
    </dsp:sp>
    <dsp:sp modelId="{7E1AF997-5354-4486-A575-19EE1EC3F313}">
      <dsp:nvSpPr>
        <dsp:cNvPr id="0" name=""/>
        <dsp:cNvSpPr/>
      </dsp:nvSpPr>
      <dsp:spPr>
        <a:xfrm>
          <a:off x="0" y="2966909"/>
          <a:ext cx="7629099" cy="267044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5875" cap="rnd" cmpd="sng" algn="ctr">
          <a:solidFill>
            <a:schemeClr val="accent3">
              <a:tint val="40000"/>
              <a:alpha val="90000"/>
              <a:hueOff val="30068"/>
              <a:satOff val="-10221"/>
              <a:lumOff val="4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Restos de comida</a:t>
          </a:r>
          <a:endParaRPr lang="es-CO" sz="1600" kern="1200" dirty="0"/>
        </a:p>
      </dsp:txBody>
      <dsp:txXfrm>
        <a:off x="0" y="2966909"/>
        <a:ext cx="7629099" cy="267044"/>
      </dsp:txXfrm>
    </dsp:sp>
    <dsp:sp modelId="{F5E6F657-49D7-41DA-AFDD-00B24D01048B}">
      <dsp:nvSpPr>
        <dsp:cNvPr id="0" name=""/>
        <dsp:cNvSpPr/>
      </dsp:nvSpPr>
      <dsp:spPr>
        <a:xfrm rot="10800000">
          <a:off x="0" y="1769007"/>
          <a:ext cx="7629099" cy="893125"/>
        </a:xfrm>
        <a:prstGeom prst="upArrowCallout">
          <a:avLst/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Azul </a:t>
          </a:r>
          <a:endParaRPr lang="es-CO" sz="1100" kern="1200" dirty="0"/>
        </a:p>
      </dsp:txBody>
      <dsp:txXfrm rot="-10800000">
        <a:off x="0" y="1769007"/>
        <a:ext cx="7629099" cy="313486"/>
      </dsp:txXfrm>
    </dsp:sp>
    <dsp:sp modelId="{9A87FC7F-3746-4B9D-8BA8-3AEDEA6A6770}">
      <dsp:nvSpPr>
        <dsp:cNvPr id="0" name=""/>
        <dsp:cNvSpPr/>
      </dsp:nvSpPr>
      <dsp:spPr>
        <a:xfrm>
          <a:off x="0" y="2082494"/>
          <a:ext cx="7629099" cy="267044"/>
        </a:xfrm>
        <a:prstGeom prst="rect">
          <a:avLst/>
        </a:prstGeom>
        <a:solidFill>
          <a:srgbClr val="C8EEE9">
            <a:alpha val="89804"/>
          </a:srgbClr>
        </a:solidFill>
        <a:ln w="15875" cap="rnd" cmpd="sng" algn="ctr">
          <a:solidFill>
            <a:schemeClr val="accent3">
              <a:tint val="40000"/>
              <a:alpha val="90000"/>
              <a:hueOff val="33827"/>
              <a:satOff val="-11498"/>
              <a:lumOff val="5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Plásticos</a:t>
          </a:r>
          <a:endParaRPr lang="es-CO" sz="1800" kern="1200" dirty="0"/>
        </a:p>
      </dsp:txBody>
      <dsp:txXfrm>
        <a:off x="0" y="2082494"/>
        <a:ext cx="7629099" cy="267044"/>
      </dsp:txXfrm>
    </dsp:sp>
    <dsp:sp modelId="{BF9912D9-BBFB-4999-8B26-93E612D31754}">
      <dsp:nvSpPr>
        <dsp:cNvPr id="0" name=""/>
        <dsp:cNvSpPr/>
      </dsp:nvSpPr>
      <dsp:spPr>
        <a:xfrm rot="10800000">
          <a:off x="0" y="884592"/>
          <a:ext cx="7629099" cy="893125"/>
        </a:xfrm>
        <a:prstGeom prst="upArrowCallout">
          <a:avLst/>
        </a:prstGeom>
        <a:solidFill>
          <a:srgbClr val="FFC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Naranja</a:t>
          </a:r>
          <a:endParaRPr lang="es-CO" sz="1600" b="1" kern="1200" dirty="0"/>
        </a:p>
      </dsp:txBody>
      <dsp:txXfrm rot="-10800000">
        <a:off x="0" y="884592"/>
        <a:ext cx="7629099" cy="313486"/>
      </dsp:txXfrm>
    </dsp:sp>
    <dsp:sp modelId="{E34E603E-5E13-4044-8B83-06A1FA0B167D}">
      <dsp:nvSpPr>
        <dsp:cNvPr id="0" name=""/>
        <dsp:cNvSpPr/>
      </dsp:nvSpPr>
      <dsp:spPr>
        <a:xfrm>
          <a:off x="0" y="1198079"/>
          <a:ext cx="7629099" cy="267044"/>
        </a:xfrm>
        <a:prstGeom prst="rect">
          <a:avLst/>
        </a:prstGeom>
        <a:solidFill>
          <a:srgbClr val="F6E4C0">
            <a:alpha val="89804"/>
          </a:srgbClr>
        </a:solidFill>
        <a:ln w="15875" cap="rnd" cmpd="sng" algn="ctr">
          <a:solidFill>
            <a:schemeClr val="accent3">
              <a:tint val="40000"/>
              <a:alpha val="90000"/>
              <a:hueOff val="37585"/>
              <a:satOff val="-12776"/>
              <a:lumOff val="5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Metálicos</a:t>
          </a:r>
          <a:endParaRPr lang="es-CO" sz="1600" kern="1200" dirty="0"/>
        </a:p>
      </dsp:txBody>
      <dsp:txXfrm>
        <a:off x="0" y="1198079"/>
        <a:ext cx="7629099" cy="267044"/>
      </dsp:txXfrm>
    </dsp:sp>
    <dsp:sp modelId="{095E544B-677D-4B3F-A3BD-145822E6EA95}">
      <dsp:nvSpPr>
        <dsp:cNvPr id="0" name=""/>
        <dsp:cNvSpPr/>
      </dsp:nvSpPr>
      <dsp:spPr>
        <a:xfrm rot="10800000">
          <a:off x="0" y="178"/>
          <a:ext cx="7629099" cy="893125"/>
        </a:xfrm>
        <a:prstGeom prst="upArrowCallout">
          <a:avLst/>
        </a:prstGeom>
        <a:solidFill>
          <a:schemeClr val="tx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/>
            <a:t>Gris </a:t>
          </a:r>
          <a:endParaRPr lang="es-CO" sz="1100" b="1" kern="1200" dirty="0"/>
        </a:p>
      </dsp:txBody>
      <dsp:txXfrm rot="-10800000">
        <a:off x="0" y="178"/>
        <a:ext cx="7629099" cy="313486"/>
      </dsp:txXfrm>
    </dsp:sp>
    <dsp:sp modelId="{8024F135-6E32-4A66-8D58-8295017119A1}">
      <dsp:nvSpPr>
        <dsp:cNvPr id="0" name=""/>
        <dsp:cNvSpPr/>
      </dsp:nvSpPr>
      <dsp:spPr>
        <a:xfrm>
          <a:off x="0" y="313665"/>
          <a:ext cx="3814549" cy="267044"/>
        </a:xfrm>
        <a:prstGeom prst="rect">
          <a:avLst/>
        </a:prstGeom>
        <a:solidFill>
          <a:schemeClr val="tx1">
            <a:lumMod val="95000"/>
            <a:alpha val="90000"/>
          </a:schemeClr>
        </a:solidFill>
        <a:ln w="15875" cap="rnd" cmpd="sng" algn="ctr">
          <a:solidFill>
            <a:schemeClr val="accent3">
              <a:tint val="40000"/>
              <a:alpha val="90000"/>
              <a:hueOff val="41344"/>
              <a:satOff val="-14053"/>
              <a:lumOff val="6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Papel</a:t>
          </a:r>
          <a:endParaRPr lang="es-CO" sz="2000" kern="1200" dirty="0"/>
        </a:p>
      </dsp:txBody>
      <dsp:txXfrm>
        <a:off x="0" y="313665"/>
        <a:ext cx="3814549" cy="267044"/>
      </dsp:txXfrm>
    </dsp:sp>
    <dsp:sp modelId="{64FFDC00-922F-46B1-A9D2-B678DF836479}">
      <dsp:nvSpPr>
        <dsp:cNvPr id="0" name=""/>
        <dsp:cNvSpPr/>
      </dsp:nvSpPr>
      <dsp:spPr>
        <a:xfrm>
          <a:off x="3814549" y="313665"/>
          <a:ext cx="3814549" cy="267044"/>
        </a:xfrm>
        <a:prstGeom prst="rect">
          <a:avLst/>
        </a:prstGeom>
        <a:solidFill>
          <a:schemeClr val="tx1">
            <a:lumMod val="95000"/>
            <a:alpha val="90000"/>
          </a:schemeClr>
        </a:solidFill>
        <a:ln w="15875" cap="rnd" cmpd="sng" algn="ctr">
          <a:solidFill>
            <a:schemeClr val="accent3">
              <a:tint val="40000"/>
              <a:alpha val="90000"/>
              <a:hueOff val="45102"/>
              <a:satOff val="-15331"/>
              <a:lumOff val="7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Cartón</a:t>
          </a:r>
          <a:endParaRPr lang="es-CO" sz="2000" kern="1200" dirty="0"/>
        </a:p>
      </dsp:txBody>
      <dsp:txXfrm>
        <a:off x="3814549" y="313665"/>
        <a:ext cx="3814549" cy="26704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338FD-6013-4426-8A74-165C24CDB3FE}">
      <dsp:nvSpPr>
        <dsp:cNvPr id="0" name=""/>
        <dsp:cNvSpPr/>
      </dsp:nvSpPr>
      <dsp:spPr>
        <a:xfrm>
          <a:off x="4899" y="2475796"/>
          <a:ext cx="2142388" cy="12854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900" kern="1200" dirty="0" smtClean="0"/>
            <a:t>Decreto 4741 del 05</a:t>
          </a:r>
          <a:endParaRPr lang="es-CO" sz="2900" kern="1200" dirty="0"/>
        </a:p>
      </dsp:txBody>
      <dsp:txXfrm>
        <a:off x="42548" y="2513445"/>
        <a:ext cx="2067090" cy="1210135"/>
      </dsp:txXfrm>
    </dsp:sp>
    <dsp:sp modelId="{DB4CD2EA-6684-4A82-92E4-CA079A24960D}">
      <dsp:nvSpPr>
        <dsp:cNvPr id="0" name=""/>
        <dsp:cNvSpPr/>
      </dsp:nvSpPr>
      <dsp:spPr>
        <a:xfrm>
          <a:off x="2361527" y="2852857"/>
          <a:ext cx="454186" cy="531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2300" kern="1200"/>
        </a:p>
      </dsp:txBody>
      <dsp:txXfrm>
        <a:off x="2361527" y="2959119"/>
        <a:ext cx="317930" cy="318788"/>
      </dsp:txXfrm>
    </dsp:sp>
    <dsp:sp modelId="{03F81283-DBC7-4050-B874-6197692DE02B}">
      <dsp:nvSpPr>
        <dsp:cNvPr id="0" name=""/>
        <dsp:cNvSpPr/>
      </dsp:nvSpPr>
      <dsp:spPr>
        <a:xfrm>
          <a:off x="3004244" y="2475796"/>
          <a:ext cx="2142388" cy="1285433"/>
        </a:xfrm>
        <a:prstGeom prst="roundRect">
          <a:avLst>
            <a:gd name="adj" fmla="val 10000"/>
          </a:avLst>
        </a:prstGeom>
        <a:solidFill>
          <a:schemeClr val="accent3">
            <a:hueOff val="-82932"/>
            <a:satOff val="-8077"/>
            <a:lumOff val="268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900" kern="1200" dirty="0" smtClean="0"/>
            <a:t>Decreto 351 del 14</a:t>
          </a:r>
          <a:endParaRPr lang="es-CO" sz="2900" kern="1200" dirty="0"/>
        </a:p>
      </dsp:txBody>
      <dsp:txXfrm>
        <a:off x="3041893" y="2513445"/>
        <a:ext cx="2067090" cy="1210135"/>
      </dsp:txXfrm>
    </dsp:sp>
    <dsp:sp modelId="{7B038FBC-3FAF-447A-B746-9353865930E4}">
      <dsp:nvSpPr>
        <dsp:cNvPr id="0" name=""/>
        <dsp:cNvSpPr/>
      </dsp:nvSpPr>
      <dsp:spPr>
        <a:xfrm>
          <a:off x="5360871" y="2852857"/>
          <a:ext cx="454186" cy="531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24399"/>
            <a:satOff val="-12116"/>
            <a:lumOff val="402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2300" kern="1200"/>
        </a:p>
      </dsp:txBody>
      <dsp:txXfrm>
        <a:off x="5360871" y="2959119"/>
        <a:ext cx="317930" cy="318788"/>
      </dsp:txXfrm>
    </dsp:sp>
    <dsp:sp modelId="{A0894858-A06E-448F-9BC1-1E92411C7B12}">
      <dsp:nvSpPr>
        <dsp:cNvPr id="0" name=""/>
        <dsp:cNvSpPr/>
      </dsp:nvSpPr>
      <dsp:spPr>
        <a:xfrm>
          <a:off x="6003588" y="2475796"/>
          <a:ext cx="2142388" cy="1285433"/>
        </a:xfrm>
        <a:prstGeom prst="roundRect">
          <a:avLst>
            <a:gd name="adj" fmla="val 10000"/>
          </a:avLst>
        </a:prstGeom>
        <a:solidFill>
          <a:schemeClr val="accent3">
            <a:hueOff val="-165865"/>
            <a:satOff val="-16155"/>
            <a:lumOff val="535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900" kern="1200" dirty="0" smtClean="0"/>
            <a:t>Resolución 1362 del 07</a:t>
          </a:r>
          <a:endParaRPr lang="es-CO" sz="2900" kern="1200" dirty="0"/>
        </a:p>
      </dsp:txBody>
      <dsp:txXfrm>
        <a:off x="6041237" y="2513445"/>
        <a:ext cx="2067090" cy="1210135"/>
      </dsp:txXfrm>
    </dsp:sp>
    <dsp:sp modelId="{1C07484F-E48E-44A6-979A-AF01B0137A6A}">
      <dsp:nvSpPr>
        <dsp:cNvPr id="0" name=""/>
        <dsp:cNvSpPr/>
      </dsp:nvSpPr>
      <dsp:spPr>
        <a:xfrm>
          <a:off x="8360215" y="2852857"/>
          <a:ext cx="454186" cy="531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248797"/>
            <a:satOff val="-24232"/>
            <a:lumOff val="80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2300" kern="1200"/>
        </a:p>
      </dsp:txBody>
      <dsp:txXfrm>
        <a:off x="8360215" y="2959119"/>
        <a:ext cx="317930" cy="318788"/>
      </dsp:txXfrm>
    </dsp:sp>
    <dsp:sp modelId="{0CE4F606-0B06-461A-95C5-7BBF65572E3C}">
      <dsp:nvSpPr>
        <dsp:cNvPr id="0" name=""/>
        <dsp:cNvSpPr/>
      </dsp:nvSpPr>
      <dsp:spPr>
        <a:xfrm>
          <a:off x="9002932" y="2475796"/>
          <a:ext cx="2142388" cy="1285433"/>
        </a:xfrm>
        <a:prstGeom prst="roundRect">
          <a:avLst>
            <a:gd name="adj" fmla="val 10000"/>
          </a:avLst>
        </a:prstGeom>
        <a:solidFill>
          <a:schemeClr val="accent3">
            <a:hueOff val="-248797"/>
            <a:satOff val="-24232"/>
            <a:lumOff val="803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900" kern="1200" dirty="0" smtClean="0"/>
            <a:t>Resolución 1164 del 06</a:t>
          </a:r>
          <a:endParaRPr lang="es-CO" sz="2900" kern="1200" dirty="0"/>
        </a:p>
      </dsp:txBody>
      <dsp:txXfrm>
        <a:off x="9040581" y="2513445"/>
        <a:ext cx="2067090" cy="121013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CE468-DE7F-45E4-A7F6-56514F464372}">
      <dsp:nvSpPr>
        <dsp:cNvPr id="0" name=""/>
        <dsp:cNvSpPr/>
      </dsp:nvSpPr>
      <dsp:spPr>
        <a:xfrm>
          <a:off x="3883421" y="2065121"/>
          <a:ext cx="1986359" cy="945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212"/>
              </a:lnTo>
              <a:lnTo>
                <a:pt x="1986359" y="644212"/>
              </a:lnTo>
              <a:lnTo>
                <a:pt x="1986359" y="945326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47E687-8FE1-4F35-80A2-4E3A506381F6}">
      <dsp:nvSpPr>
        <dsp:cNvPr id="0" name=""/>
        <dsp:cNvSpPr/>
      </dsp:nvSpPr>
      <dsp:spPr>
        <a:xfrm>
          <a:off x="1897062" y="2065121"/>
          <a:ext cx="1986359" cy="945326"/>
        </a:xfrm>
        <a:custGeom>
          <a:avLst/>
          <a:gdLst/>
          <a:ahLst/>
          <a:cxnLst/>
          <a:rect l="0" t="0" r="0" b="0"/>
          <a:pathLst>
            <a:path>
              <a:moveTo>
                <a:pt x="1986359" y="0"/>
              </a:moveTo>
              <a:lnTo>
                <a:pt x="1986359" y="644212"/>
              </a:lnTo>
              <a:lnTo>
                <a:pt x="0" y="644212"/>
              </a:lnTo>
              <a:lnTo>
                <a:pt x="0" y="945326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BDC6B0-51EB-4188-BEA7-310DE4D10B0A}">
      <dsp:nvSpPr>
        <dsp:cNvPr id="0" name=""/>
        <dsp:cNvSpPr/>
      </dsp:nvSpPr>
      <dsp:spPr>
        <a:xfrm>
          <a:off x="2258218" y="1113"/>
          <a:ext cx="3250406" cy="20640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7A451-49C3-4A29-B84B-25EC0E2D7485}">
      <dsp:nvSpPr>
        <dsp:cNvPr id="0" name=""/>
        <dsp:cNvSpPr/>
      </dsp:nvSpPr>
      <dsp:spPr>
        <a:xfrm>
          <a:off x="2619375" y="344211"/>
          <a:ext cx="3250406" cy="20640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4000" kern="1200" dirty="0" smtClean="0"/>
            <a:t>Obligaciones</a:t>
          </a:r>
          <a:endParaRPr lang="es-CO" sz="4000" kern="1200" dirty="0"/>
        </a:p>
      </dsp:txBody>
      <dsp:txXfrm>
        <a:off x="2679828" y="404664"/>
        <a:ext cx="3129500" cy="1943101"/>
      </dsp:txXfrm>
    </dsp:sp>
    <dsp:sp modelId="{FED29804-3663-4C49-90B6-D964D1A8C198}">
      <dsp:nvSpPr>
        <dsp:cNvPr id="0" name=""/>
        <dsp:cNvSpPr/>
      </dsp:nvSpPr>
      <dsp:spPr>
        <a:xfrm>
          <a:off x="271859" y="3010447"/>
          <a:ext cx="3250406" cy="20640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FB63E-B7B8-491A-B135-AF36BC01F480}">
      <dsp:nvSpPr>
        <dsp:cNvPr id="0" name=""/>
        <dsp:cNvSpPr/>
      </dsp:nvSpPr>
      <dsp:spPr>
        <a:xfrm>
          <a:off x="633015" y="3353545"/>
          <a:ext cx="3250406" cy="20640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4000" kern="1200" dirty="0" smtClean="0"/>
            <a:t>Generador</a:t>
          </a:r>
          <a:endParaRPr lang="es-CO" sz="4000" kern="1200" dirty="0"/>
        </a:p>
      </dsp:txBody>
      <dsp:txXfrm>
        <a:off x="693468" y="3413998"/>
        <a:ext cx="3129500" cy="1943101"/>
      </dsp:txXfrm>
    </dsp:sp>
    <dsp:sp modelId="{4D89B482-83CC-46C1-A059-F159F8D96688}">
      <dsp:nvSpPr>
        <dsp:cNvPr id="0" name=""/>
        <dsp:cNvSpPr/>
      </dsp:nvSpPr>
      <dsp:spPr>
        <a:xfrm>
          <a:off x="4244578" y="3010447"/>
          <a:ext cx="3250406" cy="20640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E24A3-2AE7-408C-8EDC-704DCA1FF042}">
      <dsp:nvSpPr>
        <dsp:cNvPr id="0" name=""/>
        <dsp:cNvSpPr/>
      </dsp:nvSpPr>
      <dsp:spPr>
        <a:xfrm>
          <a:off x="4605734" y="3353545"/>
          <a:ext cx="3250406" cy="20640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4000" kern="1200" dirty="0" smtClean="0"/>
            <a:t>receptor</a:t>
          </a:r>
          <a:endParaRPr lang="es-CO" sz="4000" kern="1200" dirty="0"/>
        </a:p>
      </dsp:txBody>
      <dsp:txXfrm>
        <a:off x="4666187" y="3413998"/>
        <a:ext cx="3129500" cy="194310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CD66B-FE74-4669-B6EE-67DED4048355}">
      <dsp:nvSpPr>
        <dsp:cNvPr id="0" name=""/>
        <dsp:cNvSpPr/>
      </dsp:nvSpPr>
      <dsp:spPr>
        <a:xfrm>
          <a:off x="615" y="1121039"/>
          <a:ext cx="2647156" cy="3176587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137795" bIns="0" numCol="1" spcCol="1270" anchor="t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3100" kern="1200" dirty="0"/>
        </a:p>
      </dsp:txBody>
      <dsp:txXfrm rot="16200000">
        <a:off x="-1037070" y="2158725"/>
        <a:ext cx="2604801" cy="529431"/>
      </dsp:txXfrm>
    </dsp:sp>
    <dsp:sp modelId="{50FF2A2F-F6F2-41B9-ADF5-86D8D4A66C6D}">
      <dsp:nvSpPr>
        <dsp:cNvPr id="0" name=""/>
        <dsp:cNvSpPr/>
      </dsp:nvSpPr>
      <dsp:spPr>
        <a:xfrm>
          <a:off x="530046" y="1121039"/>
          <a:ext cx="1972131" cy="317658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725" rIns="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500" b="1" kern="1200" dirty="0" smtClean="0"/>
            <a:t>Grandes generadores</a:t>
          </a:r>
        </a:p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2500" kern="1200" dirty="0" smtClean="0"/>
        </a:p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500" kern="1200" dirty="0" smtClean="0"/>
            <a:t>1000 kg/mes</a:t>
          </a:r>
        </a:p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2500" kern="1200" dirty="0" smtClean="0"/>
        </a:p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500" kern="1200" dirty="0" smtClean="0"/>
            <a:t>12 meses </a:t>
          </a:r>
          <a:endParaRPr lang="es-CO" sz="2500" kern="1200" dirty="0"/>
        </a:p>
      </dsp:txBody>
      <dsp:txXfrm>
        <a:off x="530046" y="1121039"/>
        <a:ext cx="1972131" cy="3176587"/>
      </dsp:txXfrm>
    </dsp:sp>
    <dsp:sp modelId="{088D270B-E8F3-4C38-8BEA-4040ED333252}">
      <dsp:nvSpPr>
        <dsp:cNvPr id="0" name=""/>
        <dsp:cNvSpPr/>
      </dsp:nvSpPr>
      <dsp:spPr>
        <a:xfrm>
          <a:off x="2740421" y="1121039"/>
          <a:ext cx="2647156" cy="3176587"/>
        </a:xfrm>
        <a:prstGeom prst="roundRect">
          <a:avLst>
            <a:gd name="adj" fmla="val 5000"/>
          </a:avLst>
        </a:prstGeom>
        <a:solidFill>
          <a:schemeClr val="accent3">
            <a:hueOff val="-124399"/>
            <a:satOff val="-12116"/>
            <a:lumOff val="402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137795" bIns="0" numCol="1" spcCol="1270" anchor="t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3100" kern="1200" dirty="0"/>
        </a:p>
      </dsp:txBody>
      <dsp:txXfrm rot="16200000">
        <a:off x="1702736" y="2158725"/>
        <a:ext cx="2604801" cy="529431"/>
      </dsp:txXfrm>
    </dsp:sp>
    <dsp:sp modelId="{96751F51-684A-41A0-B644-49544E2CA937}">
      <dsp:nvSpPr>
        <dsp:cNvPr id="0" name=""/>
        <dsp:cNvSpPr/>
      </dsp:nvSpPr>
      <dsp:spPr>
        <a:xfrm rot="5400000">
          <a:off x="2520299" y="3645011"/>
          <a:ext cx="466715" cy="39707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DD405-7B69-4846-A892-152435894E1F}">
      <dsp:nvSpPr>
        <dsp:cNvPr id="0" name=""/>
        <dsp:cNvSpPr/>
      </dsp:nvSpPr>
      <dsp:spPr>
        <a:xfrm>
          <a:off x="3269853" y="1121039"/>
          <a:ext cx="1972131" cy="317658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725" rIns="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500" b="1" kern="1200" dirty="0" smtClean="0"/>
            <a:t>Medianos generadores</a:t>
          </a:r>
        </a:p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2500" kern="1200" dirty="0" smtClean="0"/>
        </a:p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500" kern="1200" dirty="0" smtClean="0"/>
            <a:t>Mayor a100 kg/mes y menor a 1000 Kg/mes</a:t>
          </a:r>
        </a:p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500" kern="1200" dirty="0" smtClean="0"/>
            <a:t>18 meses</a:t>
          </a:r>
          <a:endParaRPr lang="es-CO" sz="2500" kern="1200" dirty="0"/>
        </a:p>
      </dsp:txBody>
      <dsp:txXfrm>
        <a:off x="3269853" y="1121039"/>
        <a:ext cx="1972131" cy="3176587"/>
      </dsp:txXfrm>
    </dsp:sp>
    <dsp:sp modelId="{0131FA63-9E87-43C4-9A86-C024E56B339B}">
      <dsp:nvSpPr>
        <dsp:cNvPr id="0" name=""/>
        <dsp:cNvSpPr/>
      </dsp:nvSpPr>
      <dsp:spPr>
        <a:xfrm>
          <a:off x="5480228" y="1121039"/>
          <a:ext cx="2647156" cy="3176587"/>
        </a:xfrm>
        <a:prstGeom prst="roundRect">
          <a:avLst>
            <a:gd name="adj" fmla="val 5000"/>
          </a:avLst>
        </a:prstGeom>
        <a:solidFill>
          <a:schemeClr val="accent3">
            <a:hueOff val="-248797"/>
            <a:satOff val="-24232"/>
            <a:lumOff val="803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137795" bIns="0" numCol="1" spcCol="1270" anchor="t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3100" kern="1200" dirty="0"/>
        </a:p>
      </dsp:txBody>
      <dsp:txXfrm rot="16200000">
        <a:off x="4442543" y="2158725"/>
        <a:ext cx="2604801" cy="529431"/>
      </dsp:txXfrm>
    </dsp:sp>
    <dsp:sp modelId="{91BDB49E-1161-4536-8BEA-DDD0B2AA582B}">
      <dsp:nvSpPr>
        <dsp:cNvPr id="0" name=""/>
        <dsp:cNvSpPr/>
      </dsp:nvSpPr>
      <dsp:spPr>
        <a:xfrm rot="5400000">
          <a:off x="5260106" y="3645011"/>
          <a:ext cx="466715" cy="39707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-248797"/>
              <a:satOff val="-24232"/>
              <a:lumOff val="8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CEBFC7-25DF-41D7-AD54-0410353EFC2F}">
      <dsp:nvSpPr>
        <dsp:cNvPr id="0" name=""/>
        <dsp:cNvSpPr/>
      </dsp:nvSpPr>
      <dsp:spPr>
        <a:xfrm>
          <a:off x="6009659" y="1121039"/>
          <a:ext cx="1972131" cy="317658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smtClean="0"/>
            <a:t>Pequeños generadores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22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200" kern="1200" dirty="0" smtClean="0"/>
            <a:t>Mayor a 10 Kg/mes y menor que 100 Kg/mes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22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200" kern="1200" dirty="0" smtClean="0"/>
            <a:t>24 meses</a:t>
          </a:r>
          <a:endParaRPr lang="es-CO" sz="2200" kern="1200" dirty="0"/>
        </a:p>
      </dsp:txBody>
      <dsp:txXfrm>
        <a:off x="6009659" y="1121039"/>
        <a:ext cx="1972131" cy="317658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4F62C-B85D-455C-B16A-B482C03622E9}">
      <dsp:nvSpPr>
        <dsp:cNvPr id="0" name=""/>
        <dsp:cNvSpPr/>
      </dsp:nvSpPr>
      <dsp:spPr>
        <a:xfrm rot="5400000">
          <a:off x="-374328" y="1438591"/>
          <a:ext cx="1654072" cy="1996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D4A6C-A95F-430A-B7B9-2B767CEBF30E}">
      <dsp:nvSpPr>
        <dsp:cNvPr id="0" name=""/>
        <dsp:cNvSpPr/>
      </dsp:nvSpPr>
      <dsp:spPr>
        <a:xfrm>
          <a:off x="4087" y="379875"/>
          <a:ext cx="2218531" cy="13311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700" kern="1200" dirty="0" smtClean="0"/>
            <a:t>Corrosivos </a:t>
          </a:r>
          <a:endParaRPr lang="es-CO" sz="2700" kern="1200" dirty="0"/>
        </a:p>
      </dsp:txBody>
      <dsp:txXfrm>
        <a:off x="43074" y="418862"/>
        <a:ext cx="2140557" cy="1253144"/>
      </dsp:txXfrm>
    </dsp:sp>
    <dsp:sp modelId="{BD6EFBC6-F166-488F-8081-551404A5CBEA}">
      <dsp:nvSpPr>
        <dsp:cNvPr id="0" name=""/>
        <dsp:cNvSpPr/>
      </dsp:nvSpPr>
      <dsp:spPr>
        <a:xfrm rot="5400000">
          <a:off x="-374328" y="3102489"/>
          <a:ext cx="1654072" cy="199667"/>
        </a:xfrm>
        <a:prstGeom prst="rect">
          <a:avLst/>
        </a:prstGeom>
        <a:solidFill>
          <a:schemeClr val="accent3">
            <a:hueOff val="-49759"/>
            <a:satOff val="-4846"/>
            <a:lumOff val="1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4A709-46F5-4644-A6E4-9D47AFD36CAA}">
      <dsp:nvSpPr>
        <dsp:cNvPr id="0" name=""/>
        <dsp:cNvSpPr/>
      </dsp:nvSpPr>
      <dsp:spPr>
        <a:xfrm>
          <a:off x="4087" y="2043774"/>
          <a:ext cx="2218531" cy="1331118"/>
        </a:xfrm>
        <a:prstGeom prst="roundRect">
          <a:avLst>
            <a:gd name="adj" fmla="val 10000"/>
          </a:avLst>
        </a:prstGeom>
        <a:solidFill>
          <a:schemeClr val="accent3">
            <a:hueOff val="-41466"/>
            <a:satOff val="-4039"/>
            <a:lumOff val="134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700" kern="1200" dirty="0" smtClean="0"/>
            <a:t>Reactivas </a:t>
          </a:r>
          <a:endParaRPr lang="es-CO" sz="2700" kern="1200" dirty="0"/>
        </a:p>
      </dsp:txBody>
      <dsp:txXfrm>
        <a:off x="43074" y="2082761"/>
        <a:ext cx="2140557" cy="1253144"/>
      </dsp:txXfrm>
    </dsp:sp>
    <dsp:sp modelId="{3715BF90-BD35-479A-8D9B-B0EF74EB61DD}">
      <dsp:nvSpPr>
        <dsp:cNvPr id="0" name=""/>
        <dsp:cNvSpPr/>
      </dsp:nvSpPr>
      <dsp:spPr>
        <a:xfrm>
          <a:off x="457620" y="3934438"/>
          <a:ext cx="2940820" cy="199667"/>
        </a:xfrm>
        <a:prstGeom prst="rect">
          <a:avLst/>
        </a:prstGeom>
        <a:solidFill>
          <a:schemeClr val="accent3">
            <a:hueOff val="-99519"/>
            <a:satOff val="-9693"/>
            <a:lumOff val="321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7A93C-9431-45A7-A821-2358A797C39D}">
      <dsp:nvSpPr>
        <dsp:cNvPr id="0" name=""/>
        <dsp:cNvSpPr/>
      </dsp:nvSpPr>
      <dsp:spPr>
        <a:xfrm>
          <a:off x="4087" y="3707672"/>
          <a:ext cx="2218531" cy="1331118"/>
        </a:xfrm>
        <a:prstGeom prst="roundRect">
          <a:avLst>
            <a:gd name="adj" fmla="val 10000"/>
          </a:avLst>
        </a:prstGeom>
        <a:solidFill>
          <a:schemeClr val="accent3">
            <a:hueOff val="-82932"/>
            <a:satOff val="-8077"/>
            <a:lumOff val="268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700" kern="1200" dirty="0" smtClean="0"/>
            <a:t>Explosivas </a:t>
          </a:r>
          <a:endParaRPr lang="es-CO" sz="2700" kern="1200" dirty="0"/>
        </a:p>
      </dsp:txBody>
      <dsp:txXfrm>
        <a:off x="43074" y="3746659"/>
        <a:ext cx="2140557" cy="1253144"/>
      </dsp:txXfrm>
    </dsp:sp>
    <dsp:sp modelId="{BF5D30D0-F0C7-449D-9EE1-454B0684DFDE}">
      <dsp:nvSpPr>
        <dsp:cNvPr id="0" name=""/>
        <dsp:cNvSpPr/>
      </dsp:nvSpPr>
      <dsp:spPr>
        <a:xfrm rot="16200000">
          <a:off x="2576317" y="3102489"/>
          <a:ext cx="1654072" cy="199667"/>
        </a:xfrm>
        <a:prstGeom prst="rect">
          <a:avLst/>
        </a:prstGeom>
        <a:solidFill>
          <a:schemeClr val="accent3">
            <a:hueOff val="-149278"/>
            <a:satOff val="-14539"/>
            <a:lumOff val="48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EF852-D01D-4205-AAD0-F4EBEBBB0DC8}">
      <dsp:nvSpPr>
        <dsp:cNvPr id="0" name=""/>
        <dsp:cNvSpPr/>
      </dsp:nvSpPr>
      <dsp:spPr>
        <a:xfrm>
          <a:off x="2954734" y="3707672"/>
          <a:ext cx="2218531" cy="1331118"/>
        </a:xfrm>
        <a:prstGeom prst="roundRect">
          <a:avLst>
            <a:gd name="adj" fmla="val 10000"/>
          </a:avLst>
        </a:prstGeom>
        <a:solidFill>
          <a:schemeClr val="accent3">
            <a:hueOff val="-124399"/>
            <a:satOff val="-12116"/>
            <a:lumOff val="402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700" kern="1200" dirty="0" smtClean="0"/>
            <a:t>Tóxicas </a:t>
          </a:r>
          <a:endParaRPr lang="es-CO" sz="2700" kern="1200" dirty="0"/>
        </a:p>
      </dsp:txBody>
      <dsp:txXfrm>
        <a:off x="2993721" y="3746659"/>
        <a:ext cx="2140557" cy="1253144"/>
      </dsp:txXfrm>
    </dsp:sp>
    <dsp:sp modelId="{6EF308A9-3EB7-4215-B65D-D0F3F93632EA}">
      <dsp:nvSpPr>
        <dsp:cNvPr id="0" name=""/>
        <dsp:cNvSpPr/>
      </dsp:nvSpPr>
      <dsp:spPr>
        <a:xfrm rot="16200000">
          <a:off x="2576317" y="1438591"/>
          <a:ext cx="1654072" cy="199667"/>
        </a:xfrm>
        <a:prstGeom prst="rect">
          <a:avLst/>
        </a:prstGeom>
        <a:solidFill>
          <a:schemeClr val="accent3">
            <a:hueOff val="-199038"/>
            <a:satOff val="-19386"/>
            <a:lumOff val="64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2E255-C1A2-475B-80E5-F87C53F05E72}">
      <dsp:nvSpPr>
        <dsp:cNvPr id="0" name=""/>
        <dsp:cNvSpPr/>
      </dsp:nvSpPr>
      <dsp:spPr>
        <a:xfrm>
          <a:off x="2954734" y="2043774"/>
          <a:ext cx="2218531" cy="1331118"/>
        </a:xfrm>
        <a:prstGeom prst="roundRect">
          <a:avLst>
            <a:gd name="adj" fmla="val 10000"/>
          </a:avLst>
        </a:prstGeom>
        <a:solidFill>
          <a:schemeClr val="accent3">
            <a:hueOff val="-165865"/>
            <a:satOff val="-16155"/>
            <a:lumOff val="535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700" kern="1200" dirty="0" smtClean="0"/>
            <a:t>Inflamables </a:t>
          </a:r>
          <a:endParaRPr lang="es-CO" sz="2700" kern="1200" dirty="0"/>
        </a:p>
      </dsp:txBody>
      <dsp:txXfrm>
        <a:off x="2993721" y="2082761"/>
        <a:ext cx="2140557" cy="1253144"/>
      </dsp:txXfrm>
    </dsp:sp>
    <dsp:sp modelId="{F4D75044-AA1D-401B-8743-D73B0FFACC13}">
      <dsp:nvSpPr>
        <dsp:cNvPr id="0" name=""/>
        <dsp:cNvSpPr/>
      </dsp:nvSpPr>
      <dsp:spPr>
        <a:xfrm>
          <a:off x="3408266" y="606641"/>
          <a:ext cx="2940820" cy="199667"/>
        </a:xfrm>
        <a:prstGeom prst="rect">
          <a:avLst/>
        </a:prstGeom>
        <a:solidFill>
          <a:schemeClr val="accent3">
            <a:hueOff val="-248797"/>
            <a:satOff val="-24232"/>
            <a:lumOff val="80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77E90-D22A-4320-958B-7FE596043135}">
      <dsp:nvSpPr>
        <dsp:cNvPr id="0" name=""/>
        <dsp:cNvSpPr/>
      </dsp:nvSpPr>
      <dsp:spPr>
        <a:xfrm>
          <a:off x="2954734" y="379875"/>
          <a:ext cx="2218531" cy="1331118"/>
        </a:xfrm>
        <a:prstGeom prst="roundRect">
          <a:avLst>
            <a:gd name="adj" fmla="val 10000"/>
          </a:avLst>
        </a:prstGeom>
        <a:solidFill>
          <a:schemeClr val="accent3">
            <a:hueOff val="-207331"/>
            <a:satOff val="-20193"/>
            <a:lumOff val="669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700" kern="1200" dirty="0" smtClean="0"/>
            <a:t>Infecciosas </a:t>
          </a:r>
          <a:endParaRPr lang="es-CO" sz="2700" kern="1200" dirty="0"/>
        </a:p>
      </dsp:txBody>
      <dsp:txXfrm>
        <a:off x="2993721" y="418862"/>
        <a:ext cx="2140557" cy="1253144"/>
      </dsp:txXfrm>
    </dsp:sp>
    <dsp:sp modelId="{60C9F4E3-B87D-417F-B36A-B0584848967A}">
      <dsp:nvSpPr>
        <dsp:cNvPr id="0" name=""/>
        <dsp:cNvSpPr/>
      </dsp:nvSpPr>
      <dsp:spPr>
        <a:xfrm>
          <a:off x="5905380" y="379875"/>
          <a:ext cx="2218531" cy="1331118"/>
        </a:xfrm>
        <a:prstGeom prst="roundRect">
          <a:avLst>
            <a:gd name="adj" fmla="val 10000"/>
          </a:avLst>
        </a:prstGeom>
        <a:solidFill>
          <a:schemeClr val="accent3">
            <a:hueOff val="-248797"/>
            <a:satOff val="-24232"/>
            <a:lumOff val="803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700" kern="1200" dirty="0" smtClean="0"/>
            <a:t>Radioactivas </a:t>
          </a:r>
          <a:endParaRPr lang="es-CO" sz="2700" kern="1200" dirty="0"/>
        </a:p>
      </dsp:txBody>
      <dsp:txXfrm>
        <a:off x="5944367" y="418862"/>
        <a:ext cx="2140557" cy="125314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04273-44CD-4863-992F-E382D726B055}">
      <dsp:nvSpPr>
        <dsp:cNvPr id="0" name=""/>
        <dsp:cNvSpPr/>
      </dsp:nvSpPr>
      <dsp:spPr>
        <a:xfrm>
          <a:off x="1046643" y="1345"/>
          <a:ext cx="2186003" cy="87440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Corrosivos</a:t>
          </a:r>
          <a:endParaRPr lang="es-CO" sz="1800" kern="1200" dirty="0"/>
        </a:p>
      </dsp:txBody>
      <dsp:txXfrm>
        <a:off x="1483844" y="1345"/>
        <a:ext cx="1311602" cy="874401"/>
      </dsp:txXfrm>
    </dsp:sp>
    <dsp:sp modelId="{3DFBB18B-80EB-4525-852A-77CD4397B7EC}">
      <dsp:nvSpPr>
        <dsp:cNvPr id="0" name=""/>
        <dsp:cNvSpPr/>
      </dsp:nvSpPr>
      <dsp:spPr>
        <a:xfrm>
          <a:off x="2948466" y="75669"/>
          <a:ext cx="1814383" cy="725753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Genera daños en los tejidos</a:t>
          </a:r>
          <a:endParaRPr lang="es-CO" sz="1100" kern="1200" dirty="0"/>
        </a:p>
      </dsp:txBody>
      <dsp:txXfrm>
        <a:off x="3311343" y="75669"/>
        <a:ext cx="1088630" cy="725753"/>
      </dsp:txXfrm>
    </dsp:sp>
    <dsp:sp modelId="{537A27B5-E2C7-4C68-84A8-AF1A3150C59C}">
      <dsp:nvSpPr>
        <dsp:cNvPr id="0" name=""/>
        <dsp:cNvSpPr/>
      </dsp:nvSpPr>
      <dsp:spPr>
        <a:xfrm>
          <a:off x="4508836" y="75669"/>
          <a:ext cx="1814383" cy="725753"/>
        </a:xfrm>
        <a:prstGeom prst="chevron">
          <a:avLst/>
        </a:prstGeom>
        <a:solidFill>
          <a:schemeClr val="accent3">
            <a:tint val="40000"/>
            <a:alpha val="90000"/>
            <a:hueOff val="1611"/>
            <a:satOff val="-548"/>
            <a:lumOff val="25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1611"/>
              <a:satOff val="-548"/>
              <a:lumOff val="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Daño a materiales</a:t>
          </a:r>
          <a:endParaRPr lang="es-CO" sz="1100" kern="1200" dirty="0"/>
        </a:p>
      </dsp:txBody>
      <dsp:txXfrm>
        <a:off x="4871713" y="75669"/>
        <a:ext cx="1088630" cy="725753"/>
      </dsp:txXfrm>
    </dsp:sp>
    <dsp:sp modelId="{3690B672-9076-45CE-8F35-3F3DDA5E3D16}">
      <dsp:nvSpPr>
        <dsp:cNvPr id="0" name=""/>
        <dsp:cNvSpPr/>
      </dsp:nvSpPr>
      <dsp:spPr>
        <a:xfrm>
          <a:off x="6069206" y="75669"/>
          <a:ext cx="1814383" cy="725753"/>
        </a:xfrm>
        <a:prstGeom prst="chevron">
          <a:avLst/>
        </a:prstGeom>
        <a:solidFill>
          <a:schemeClr val="accent3">
            <a:tint val="40000"/>
            <a:alpha val="90000"/>
            <a:hueOff val="3222"/>
            <a:satOff val="-1095"/>
            <a:lumOff val="51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3222"/>
              <a:satOff val="-1095"/>
              <a:lumOff val="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pH&lt; o = a 2 </a:t>
          </a:r>
          <a:r>
            <a:rPr lang="es-CO" sz="1100" kern="1200" dirty="0" err="1" smtClean="0"/>
            <a:t>ó</a:t>
          </a:r>
          <a:r>
            <a:rPr lang="es-CO" sz="1100" kern="1200" dirty="0" smtClean="0"/>
            <a:t> &gt; a 12.5 </a:t>
          </a:r>
          <a:r>
            <a:rPr lang="es-CO" sz="1100" kern="1200" dirty="0" err="1" smtClean="0"/>
            <a:t>uni</a:t>
          </a:r>
          <a:endParaRPr lang="es-CO" sz="1100" kern="1200" dirty="0"/>
        </a:p>
      </dsp:txBody>
      <dsp:txXfrm>
        <a:off x="6432083" y="75669"/>
        <a:ext cx="1088630" cy="725753"/>
      </dsp:txXfrm>
    </dsp:sp>
    <dsp:sp modelId="{F80B58CD-4756-44F2-A2A0-8FB077BE72C5}">
      <dsp:nvSpPr>
        <dsp:cNvPr id="0" name=""/>
        <dsp:cNvSpPr/>
      </dsp:nvSpPr>
      <dsp:spPr>
        <a:xfrm>
          <a:off x="7629575" y="75669"/>
          <a:ext cx="1814383" cy="725753"/>
        </a:xfrm>
        <a:prstGeom prst="chevron">
          <a:avLst/>
        </a:prstGeom>
        <a:solidFill>
          <a:schemeClr val="accent3">
            <a:tint val="40000"/>
            <a:alpha val="90000"/>
            <a:hueOff val="4832"/>
            <a:satOff val="-1643"/>
            <a:lumOff val="76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4832"/>
              <a:satOff val="-1643"/>
              <a:lumOff val="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Liquido o acuoso</a:t>
          </a:r>
          <a:endParaRPr lang="es-CO" sz="1100" kern="1200" dirty="0"/>
        </a:p>
      </dsp:txBody>
      <dsp:txXfrm>
        <a:off x="7992452" y="75669"/>
        <a:ext cx="1088630" cy="725753"/>
      </dsp:txXfrm>
    </dsp:sp>
    <dsp:sp modelId="{4976C792-7ACB-45CE-91D7-368EFDEF66AB}">
      <dsp:nvSpPr>
        <dsp:cNvPr id="0" name=""/>
        <dsp:cNvSpPr/>
      </dsp:nvSpPr>
      <dsp:spPr>
        <a:xfrm>
          <a:off x="1046643" y="998163"/>
          <a:ext cx="2186003" cy="874401"/>
        </a:xfrm>
        <a:prstGeom prst="chevron">
          <a:avLst/>
        </a:prstGeom>
        <a:solidFill>
          <a:schemeClr val="accent3">
            <a:hueOff val="-41466"/>
            <a:satOff val="-4039"/>
            <a:lumOff val="134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Reactivos</a:t>
          </a:r>
          <a:endParaRPr lang="es-CO" sz="1800" kern="1200" dirty="0"/>
        </a:p>
      </dsp:txBody>
      <dsp:txXfrm>
        <a:off x="1483844" y="998163"/>
        <a:ext cx="1311602" cy="874401"/>
      </dsp:txXfrm>
    </dsp:sp>
    <dsp:sp modelId="{093A0643-C8D4-4B88-A444-991C008B3B04}">
      <dsp:nvSpPr>
        <dsp:cNvPr id="0" name=""/>
        <dsp:cNvSpPr/>
      </dsp:nvSpPr>
      <dsp:spPr>
        <a:xfrm>
          <a:off x="2948466" y="1072487"/>
          <a:ext cx="1814383" cy="725753"/>
        </a:xfrm>
        <a:prstGeom prst="chevron">
          <a:avLst/>
        </a:prstGeom>
        <a:solidFill>
          <a:schemeClr val="accent3">
            <a:tint val="40000"/>
            <a:alpha val="90000"/>
            <a:hueOff val="6443"/>
            <a:satOff val="-2190"/>
            <a:lumOff val="101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6443"/>
              <a:satOff val="-2190"/>
              <a:lumOff val="1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En contacto con otros</a:t>
          </a:r>
          <a:endParaRPr lang="es-CO" sz="1100" kern="1200" dirty="0"/>
        </a:p>
      </dsp:txBody>
      <dsp:txXfrm>
        <a:off x="3311343" y="1072487"/>
        <a:ext cx="1088630" cy="725753"/>
      </dsp:txXfrm>
    </dsp:sp>
    <dsp:sp modelId="{5E8E1B97-A1B1-4A26-BE4F-5FA9075CB451}">
      <dsp:nvSpPr>
        <dsp:cNvPr id="0" name=""/>
        <dsp:cNvSpPr/>
      </dsp:nvSpPr>
      <dsp:spPr>
        <a:xfrm>
          <a:off x="4508836" y="1072487"/>
          <a:ext cx="1814383" cy="725753"/>
        </a:xfrm>
        <a:prstGeom prst="chevron">
          <a:avLst/>
        </a:prstGeom>
        <a:solidFill>
          <a:schemeClr val="accent3">
            <a:tint val="40000"/>
            <a:alpha val="90000"/>
            <a:hueOff val="8054"/>
            <a:satOff val="-2738"/>
            <a:lumOff val="126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8054"/>
              <a:satOff val="-2738"/>
              <a:lumOff val="1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Gases, vapores y humos</a:t>
          </a:r>
          <a:endParaRPr lang="es-CO" sz="1100" kern="1200" dirty="0"/>
        </a:p>
      </dsp:txBody>
      <dsp:txXfrm>
        <a:off x="4871713" y="1072487"/>
        <a:ext cx="1088630" cy="725753"/>
      </dsp:txXfrm>
    </dsp:sp>
    <dsp:sp modelId="{46D1F5E7-C11B-45F7-937A-C592B0623CB8}">
      <dsp:nvSpPr>
        <dsp:cNvPr id="0" name=""/>
        <dsp:cNvSpPr/>
      </dsp:nvSpPr>
      <dsp:spPr>
        <a:xfrm>
          <a:off x="6069206" y="1072487"/>
          <a:ext cx="1814383" cy="725753"/>
        </a:xfrm>
        <a:prstGeom prst="chevron">
          <a:avLst/>
        </a:prstGeom>
        <a:solidFill>
          <a:schemeClr val="accent3">
            <a:tint val="40000"/>
            <a:alpha val="90000"/>
            <a:hueOff val="9665"/>
            <a:satOff val="-3285"/>
            <a:lumOff val="152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9665"/>
              <a:satOff val="-3285"/>
              <a:lumOff val="1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Daños a la salud humana</a:t>
          </a:r>
          <a:endParaRPr lang="es-CO" sz="1100" kern="1200" dirty="0"/>
        </a:p>
      </dsp:txBody>
      <dsp:txXfrm>
        <a:off x="6432083" y="1072487"/>
        <a:ext cx="1088630" cy="725753"/>
      </dsp:txXfrm>
    </dsp:sp>
    <dsp:sp modelId="{9F00DE68-3B79-46CF-B726-05C957DD89B9}">
      <dsp:nvSpPr>
        <dsp:cNvPr id="0" name=""/>
        <dsp:cNvSpPr/>
      </dsp:nvSpPr>
      <dsp:spPr>
        <a:xfrm>
          <a:off x="7629575" y="1072487"/>
          <a:ext cx="1814383" cy="725753"/>
        </a:xfrm>
        <a:prstGeom prst="chevron">
          <a:avLst/>
        </a:prstGeom>
        <a:solidFill>
          <a:schemeClr val="accent3">
            <a:tint val="40000"/>
            <a:alpha val="90000"/>
            <a:hueOff val="11276"/>
            <a:satOff val="-3833"/>
            <a:lumOff val="177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11276"/>
              <a:satOff val="-3833"/>
              <a:lumOff val="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Daños al ambiente (agua)</a:t>
          </a:r>
          <a:endParaRPr lang="es-CO" sz="1100" kern="1200" dirty="0"/>
        </a:p>
      </dsp:txBody>
      <dsp:txXfrm>
        <a:off x="7992452" y="1072487"/>
        <a:ext cx="1088630" cy="725753"/>
      </dsp:txXfrm>
    </dsp:sp>
    <dsp:sp modelId="{26104D93-0C12-45A1-B7E2-73A95F1F92FE}">
      <dsp:nvSpPr>
        <dsp:cNvPr id="0" name=""/>
        <dsp:cNvSpPr/>
      </dsp:nvSpPr>
      <dsp:spPr>
        <a:xfrm>
          <a:off x="9189945" y="1072487"/>
          <a:ext cx="1814383" cy="725753"/>
        </a:xfrm>
        <a:prstGeom prst="chevron">
          <a:avLst/>
        </a:prstGeom>
        <a:solidFill>
          <a:schemeClr val="accent3">
            <a:tint val="40000"/>
            <a:alpha val="90000"/>
            <a:hueOff val="12886"/>
            <a:satOff val="-4380"/>
            <a:lumOff val="202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12886"/>
              <a:satOff val="-4380"/>
              <a:lumOff val="2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Provoca combustión</a:t>
          </a:r>
          <a:endParaRPr lang="es-CO" sz="1100" kern="1200" dirty="0"/>
        </a:p>
      </dsp:txBody>
      <dsp:txXfrm>
        <a:off x="9552822" y="1072487"/>
        <a:ext cx="1088630" cy="725753"/>
      </dsp:txXfrm>
    </dsp:sp>
    <dsp:sp modelId="{DD806433-3E06-4C63-A0CC-AF3FCCD12BE1}">
      <dsp:nvSpPr>
        <dsp:cNvPr id="0" name=""/>
        <dsp:cNvSpPr/>
      </dsp:nvSpPr>
      <dsp:spPr>
        <a:xfrm>
          <a:off x="1046643" y="1994981"/>
          <a:ext cx="2186003" cy="874401"/>
        </a:xfrm>
        <a:prstGeom prst="chevron">
          <a:avLst/>
        </a:prstGeom>
        <a:solidFill>
          <a:schemeClr val="accent3">
            <a:hueOff val="-82932"/>
            <a:satOff val="-8077"/>
            <a:lumOff val="268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Explosivo</a:t>
          </a:r>
          <a:endParaRPr lang="es-CO" sz="1800" kern="1200" dirty="0"/>
        </a:p>
      </dsp:txBody>
      <dsp:txXfrm>
        <a:off x="1483844" y="1994981"/>
        <a:ext cx="1311602" cy="874401"/>
      </dsp:txXfrm>
    </dsp:sp>
    <dsp:sp modelId="{FAD8363A-0736-49A1-9699-0243F0D30BF4}">
      <dsp:nvSpPr>
        <dsp:cNvPr id="0" name=""/>
        <dsp:cNvSpPr/>
      </dsp:nvSpPr>
      <dsp:spPr>
        <a:xfrm>
          <a:off x="2948466" y="2069305"/>
          <a:ext cx="1814383" cy="725753"/>
        </a:xfrm>
        <a:prstGeom prst="chevron">
          <a:avLst/>
        </a:prstGeom>
        <a:solidFill>
          <a:schemeClr val="accent3">
            <a:tint val="40000"/>
            <a:alpha val="90000"/>
            <a:hueOff val="14497"/>
            <a:satOff val="-4928"/>
            <a:lumOff val="228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14497"/>
              <a:satOff val="-4928"/>
              <a:lumOff val="2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Forma mezclas explosivas con el agua</a:t>
          </a:r>
          <a:endParaRPr lang="es-CO" sz="1100" kern="1200" dirty="0"/>
        </a:p>
      </dsp:txBody>
      <dsp:txXfrm>
        <a:off x="3311343" y="2069305"/>
        <a:ext cx="1088630" cy="725753"/>
      </dsp:txXfrm>
    </dsp:sp>
    <dsp:sp modelId="{F3AD2E2D-2DBE-424A-8073-A6F5249AD0E4}">
      <dsp:nvSpPr>
        <dsp:cNvPr id="0" name=""/>
        <dsp:cNvSpPr/>
      </dsp:nvSpPr>
      <dsp:spPr>
        <a:xfrm>
          <a:off x="4508836" y="2069305"/>
          <a:ext cx="1814383" cy="725753"/>
        </a:xfrm>
        <a:prstGeom prst="chevron">
          <a:avLst/>
        </a:prstGeom>
        <a:solidFill>
          <a:schemeClr val="accent3">
            <a:tint val="40000"/>
            <a:alpha val="90000"/>
            <a:hueOff val="16108"/>
            <a:satOff val="-5475"/>
            <a:lumOff val="253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16108"/>
              <a:satOff val="-5475"/>
              <a:lumOff val="2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Ser explosiva o pirotécnica </a:t>
          </a:r>
          <a:endParaRPr lang="es-CO" sz="1100" kern="1200" dirty="0"/>
        </a:p>
      </dsp:txBody>
      <dsp:txXfrm>
        <a:off x="4871713" y="2069305"/>
        <a:ext cx="1088630" cy="725753"/>
      </dsp:txXfrm>
    </dsp:sp>
    <dsp:sp modelId="{7AB5E117-6E64-4CD8-860E-C7A193D9AD0F}">
      <dsp:nvSpPr>
        <dsp:cNvPr id="0" name=""/>
        <dsp:cNvSpPr/>
      </dsp:nvSpPr>
      <dsp:spPr>
        <a:xfrm>
          <a:off x="6069206" y="2069305"/>
          <a:ext cx="1814383" cy="725753"/>
        </a:xfrm>
        <a:prstGeom prst="chevron">
          <a:avLst/>
        </a:prstGeom>
        <a:solidFill>
          <a:schemeClr val="accent3">
            <a:tint val="40000"/>
            <a:alpha val="90000"/>
            <a:hueOff val="17719"/>
            <a:satOff val="-6023"/>
            <a:lumOff val="278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17719"/>
              <a:satOff val="-6023"/>
              <a:lumOff val="2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Temperatura 25 °C</a:t>
          </a:r>
          <a:endParaRPr lang="es-CO" sz="1100" kern="1200" dirty="0"/>
        </a:p>
      </dsp:txBody>
      <dsp:txXfrm>
        <a:off x="6432083" y="2069305"/>
        <a:ext cx="1088630" cy="725753"/>
      </dsp:txXfrm>
    </dsp:sp>
    <dsp:sp modelId="{D4D5CD8C-5861-4AFC-A89B-560B2121D92B}">
      <dsp:nvSpPr>
        <dsp:cNvPr id="0" name=""/>
        <dsp:cNvSpPr/>
      </dsp:nvSpPr>
      <dsp:spPr>
        <a:xfrm>
          <a:off x="7629575" y="2069305"/>
          <a:ext cx="1814383" cy="725753"/>
        </a:xfrm>
        <a:prstGeom prst="chevron">
          <a:avLst/>
        </a:prstGeom>
        <a:solidFill>
          <a:schemeClr val="accent3">
            <a:tint val="40000"/>
            <a:alpha val="90000"/>
            <a:hueOff val="19329"/>
            <a:satOff val="-6570"/>
            <a:lumOff val="303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19329"/>
              <a:satOff val="-6570"/>
              <a:lumOff val="3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Presión atmosférica de 1.0</a:t>
          </a:r>
          <a:endParaRPr lang="es-CO" sz="1100" kern="1200" dirty="0"/>
        </a:p>
      </dsp:txBody>
      <dsp:txXfrm>
        <a:off x="7992452" y="2069305"/>
        <a:ext cx="1088630" cy="725753"/>
      </dsp:txXfrm>
    </dsp:sp>
    <dsp:sp modelId="{7DD73AD5-DAD2-4BCC-B1F0-52178C2A42CD}">
      <dsp:nvSpPr>
        <dsp:cNvPr id="0" name=""/>
        <dsp:cNvSpPr/>
      </dsp:nvSpPr>
      <dsp:spPr>
        <a:xfrm>
          <a:off x="1046643" y="2991799"/>
          <a:ext cx="2186003" cy="874401"/>
        </a:xfrm>
        <a:prstGeom prst="chevron">
          <a:avLst/>
        </a:prstGeom>
        <a:solidFill>
          <a:schemeClr val="accent3">
            <a:hueOff val="-124399"/>
            <a:satOff val="-12116"/>
            <a:lumOff val="402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Inflamable</a:t>
          </a:r>
          <a:endParaRPr lang="es-CO" sz="1800" kern="1200" dirty="0"/>
        </a:p>
      </dsp:txBody>
      <dsp:txXfrm>
        <a:off x="1483844" y="2991799"/>
        <a:ext cx="1311602" cy="874401"/>
      </dsp:txXfrm>
    </dsp:sp>
    <dsp:sp modelId="{9C2E6C78-B40A-4C47-B85E-C23ECA63BE55}">
      <dsp:nvSpPr>
        <dsp:cNvPr id="0" name=""/>
        <dsp:cNvSpPr/>
      </dsp:nvSpPr>
      <dsp:spPr>
        <a:xfrm>
          <a:off x="2948466" y="3066123"/>
          <a:ext cx="1814383" cy="725753"/>
        </a:xfrm>
        <a:prstGeom prst="chevron">
          <a:avLst/>
        </a:prstGeom>
        <a:solidFill>
          <a:schemeClr val="accent3">
            <a:tint val="40000"/>
            <a:alpha val="90000"/>
            <a:hueOff val="20940"/>
            <a:satOff val="-7118"/>
            <a:lumOff val="329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20940"/>
              <a:satOff val="-7118"/>
              <a:lumOff val="3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Fuente de ignición</a:t>
          </a:r>
          <a:endParaRPr lang="es-CO" sz="1100" kern="1200" dirty="0"/>
        </a:p>
      </dsp:txBody>
      <dsp:txXfrm>
        <a:off x="3311343" y="3066123"/>
        <a:ext cx="1088630" cy="725753"/>
      </dsp:txXfrm>
    </dsp:sp>
    <dsp:sp modelId="{3771AC11-E323-4304-AC93-19F81CAD01A8}">
      <dsp:nvSpPr>
        <dsp:cNvPr id="0" name=""/>
        <dsp:cNvSpPr/>
      </dsp:nvSpPr>
      <dsp:spPr>
        <a:xfrm>
          <a:off x="4508836" y="3066123"/>
          <a:ext cx="1814383" cy="725753"/>
        </a:xfrm>
        <a:prstGeom prst="chevron">
          <a:avLst/>
        </a:prstGeom>
        <a:solidFill>
          <a:schemeClr val="accent3">
            <a:tint val="40000"/>
            <a:alpha val="90000"/>
            <a:hueOff val="22551"/>
            <a:satOff val="-7666"/>
            <a:lumOff val="354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22551"/>
              <a:satOff val="-7666"/>
              <a:lumOff val="3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Ser gas a 20°C</a:t>
          </a:r>
          <a:endParaRPr lang="es-CO" sz="1100" kern="1200" dirty="0"/>
        </a:p>
      </dsp:txBody>
      <dsp:txXfrm>
        <a:off x="4871713" y="3066123"/>
        <a:ext cx="1088630" cy="725753"/>
      </dsp:txXfrm>
    </dsp:sp>
    <dsp:sp modelId="{9F418552-3E0F-46BA-BD01-687C02E29A31}">
      <dsp:nvSpPr>
        <dsp:cNvPr id="0" name=""/>
        <dsp:cNvSpPr/>
      </dsp:nvSpPr>
      <dsp:spPr>
        <a:xfrm>
          <a:off x="6069206" y="3066123"/>
          <a:ext cx="1814383" cy="725753"/>
        </a:xfrm>
        <a:prstGeom prst="chevron">
          <a:avLst/>
        </a:prstGeom>
        <a:solidFill>
          <a:schemeClr val="accent3">
            <a:tint val="40000"/>
            <a:alpha val="90000"/>
            <a:hueOff val="24162"/>
            <a:satOff val="-8213"/>
            <a:lumOff val="379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24162"/>
              <a:satOff val="-8213"/>
              <a:lumOff val="3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Ser liquido 60°C</a:t>
          </a:r>
          <a:endParaRPr lang="es-CO" sz="1100" kern="1200" dirty="0"/>
        </a:p>
      </dsp:txBody>
      <dsp:txXfrm>
        <a:off x="6432083" y="3066123"/>
        <a:ext cx="1088630" cy="725753"/>
      </dsp:txXfrm>
    </dsp:sp>
    <dsp:sp modelId="{69D62ED0-6F51-4678-B3F7-2D853B294069}">
      <dsp:nvSpPr>
        <dsp:cNvPr id="0" name=""/>
        <dsp:cNvSpPr/>
      </dsp:nvSpPr>
      <dsp:spPr>
        <a:xfrm>
          <a:off x="7629575" y="3066123"/>
          <a:ext cx="1814383" cy="725753"/>
        </a:xfrm>
        <a:prstGeom prst="chevron">
          <a:avLst/>
        </a:prstGeom>
        <a:solidFill>
          <a:schemeClr val="accent3">
            <a:tint val="40000"/>
            <a:alpha val="90000"/>
            <a:hueOff val="25773"/>
            <a:satOff val="-8761"/>
            <a:lumOff val="405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25773"/>
              <a:satOff val="-8761"/>
              <a:lumOff val="4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Solido a 25°C</a:t>
          </a:r>
          <a:endParaRPr lang="es-CO" sz="1100" kern="1200" dirty="0"/>
        </a:p>
      </dsp:txBody>
      <dsp:txXfrm>
        <a:off x="7992452" y="3066123"/>
        <a:ext cx="1088630" cy="725753"/>
      </dsp:txXfrm>
    </dsp:sp>
    <dsp:sp modelId="{13CD6FF7-45FA-48B7-8CA3-EFC1371C9FE9}">
      <dsp:nvSpPr>
        <dsp:cNvPr id="0" name=""/>
        <dsp:cNvSpPr/>
      </dsp:nvSpPr>
      <dsp:spPr>
        <a:xfrm>
          <a:off x="9189945" y="3066123"/>
          <a:ext cx="1814383" cy="725753"/>
        </a:xfrm>
        <a:prstGeom prst="chevron">
          <a:avLst/>
        </a:prstGeom>
        <a:solidFill>
          <a:schemeClr val="accent3">
            <a:tint val="40000"/>
            <a:alpha val="90000"/>
            <a:hueOff val="27383"/>
            <a:satOff val="-9308"/>
            <a:lumOff val="43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27383"/>
              <a:satOff val="-9308"/>
              <a:lumOff val="4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Libera oxígeno</a:t>
          </a:r>
          <a:endParaRPr lang="es-CO" sz="1100" kern="1200" dirty="0"/>
        </a:p>
      </dsp:txBody>
      <dsp:txXfrm>
        <a:off x="9552822" y="3066123"/>
        <a:ext cx="1088630" cy="725753"/>
      </dsp:txXfrm>
    </dsp:sp>
    <dsp:sp modelId="{BA177CDB-6E34-4A96-A70D-23B73F1BBFCC}">
      <dsp:nvSpPr>
        <dsp:cNvPr id="0" name=""/>
        <dsp:cNvSpPr/>
      </dsp:nvSpPr>
      <dsp:spPr>
        <a:xfrm>
          <a:off x="1046643" y="3988617"/>
          <a:ext cx="2186003" cy="874401"/>
        </a:xfrm>
        <a:prstGeom prst="chevron">
          <a:avLst/>
        </a:prstGeom>
        <a:solidFill>
          <a:schemeClr val="accent3">
            <a:hueOff val="-165865"/>
            <a:satOff val="-16155"/>
            <a:lumOff val="535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Tóxico </a:t>
          </a:r>
          <a:endParaRPr lang="es-CO" sz="1800" kern="1200" dirty="0"/>
        </a:p>
      </dsp:txBody>
      <dsp:txXfrm>
        <a:off x="1483844" y="3988617"/>
        <a:ext cx="1311602" cy="874401"/>
      </dsp:txXfrm>
    </dsp:sp>
    <dsp:sp modelId="{0B5469C1-F242-4AD4-985B-F8CB93892BCC}">
      <dsp:nvSpPr>
        <dsp:cNvPr id="0" name=""/>
        <dsp:cNvSpPr/>
      </dsp:nvSpPr>
      <dsp:spPr>
        <a:xfrm>
          <a:off x="2948466" y="4062941"/>
          <a:ext cx="1814383" cy="725753"/>
        </a:xfrm>
        <a:prstGeom prst="chevron">
          <a:avLst/>
        </a:prstGeom>
        <a:solidFill>
          <a:schemeClr val="accent3">
            <a:tint val="40000"/>
            <a:alpha val="90000"/>
            <a:hueOff val="28994"/>
            <a:satOff val="-9856"/>
            <a:lumOff val="455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28994"/>
              <a:satOff val="-9856"/>
              <a:lumOff val="4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Cancerígeno</a:t>
          </a:r>
          <a:endParaRPr lang="es-CO" sz="1100" kern="1200" dirty="0"/>
        </a:p>
      </dsp:txBody>
      <dsp:txXfrm>
        <a:off x="3311343" y="4062941"/>
        <a:ext cx="1088630" cy="725753"/>
      </dsp:txXfrm>
    </dsp:sp>
    <dsp:sp modelId="{59AC26EF-A32C-4D84-BCDF-FA3418FD5912}">
      <dsp:nvSpPr>
        <dsp:cNvPr id="0" name=""/>
        <dsp:cNvSpPr/>
      </dsp:nvSpPr>
      <dsp:spPr>
        <a:xfrm>
          <a:off x="4508836" y="4062941"/>
          <a:ext cx="1814383" cy="725753"/>
        </a:xfrm>
        <a:prstGeom prst="chevron">
          <a:avLst/>
        </a:prstGeom>
        <a:solidFill>
          <a:schemeClr val="accent3">
            <a:tint val="40000"/>
            <a:alpha val="90000"/>
            <a:hueOff val="30605"/>
            <a:satOff val="-10403"/>
            <a:lumOff val="48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30605"/>
              <a:satOff val="-10403"/>
              <a:lumOff val="4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Dosis letal oral 200 mg/Kg</a:t>
          </a:r>
          <a:endParaRPr lang="es-CO" sz="1100" kern="1200" dirty="0"/>
        </a:p>
      </dsp:txBody>
      <dsp:txXfrm>
        <a:off x="4871713" y="4062941"/>
        <a:ext cx="1088630" cy="725753"/>
      </dsp:txXfrm>
    </dsp:sp>
    <dsp:sp modelId="{204E031F-E7D1-48C7-9311-1C08F3233ACC}">
      <dsp:nvSpPr>
        <dsp:cNvPr id="0" name=""/>
        <dsp:cNvSpPr/>
      </dsp:nvSpPr>
      <dsp:spPr>
        <a:xfrm>
          <a:off x="6069206" y="4062941"/>
          <a:ext cx="1814383" cy="725753"/>
        </a:xfrm>
        <a:prstGeom prst="chevron">
          <a:avLst/>
        </a:prstGeom>
        <a:solidFill>
          <a:schemeClr val="accent3">
            <a:tint val="40000"/>
            <a:alpha val="90000"/>
            <a:hueOff val="32216"/>
            <a:satOff val="-10951"/>
            <a:lumOff val="506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32216"/>
              <a:satOff val="-10951"/>
              <a:lumOff val="5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Dosis letal dérmicas 1000 mg/kg</a:t>
          </a:r>
          <a:endParaRPr lang="es-CO" sz="1100" kern="1200" dirty="0"/>
        </a:p>
      </dsp:txBody>
      <dsp:txXfrm>
        <a:off x="6432083" y="4062941"/>
        <a:ext cx="1088630" cy="725753"/>
      </dsp:txXfrm>
    </dsp:sp>
    <dsp:sp modelId="{009B2418-3530-4358-9DBF-A7369924A6DC}">
      <dsp:nvSpPr>
        <dsp:cNvPr id="0" name=""/>
        <dsp:cNvSpPr/>
      </dsp:nvSpPr>
      <dsp:spPr>
        <a:xfrm>
          <a:off x="7629575" y="4062941"/>
          <a:ext cx="1814383" cy="725753"/>
        </a:xfrm>
        <a:prstGeom prst="chevron">
          <a:avLst/>
        </a:prstGeom>
        <a:solidFill>
          <a:schemeClr val="accent3">
            <a:tint val="40000"/>
            <a:alpha val="90000"/>
            <a:hueOff val="33827"/>
            <a:satOff val="-11498"/>
            <a:lumOff val="531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33827"/>
              <a:satOff val="-11498"/>
              <a:lumOff val="5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Bioacumulación y biomagnificación</a:t>
          </a:r>
          <a:endParaRPr lang="es-CO" sz="1100" kern="1200" dirty="0"/>
        </a:p>
      </dsp:txBody>
      <dsp:txXfrm>
        <a:off x="7992452" y="4062941"/>
        <a:ext cx="1088630" cy="725753"/>
      </dsp:txXfrm>
    </dsp:sp>
    <dsp:sp modelId="{AFD94DE2-A0A4-4A0D-9A46-6020A9AC1E05}">
      <dsp:nvSpPr>
        <dsp:cNvPr id="0" name=""/>
        <dsp:cNvSpPr/>
      </dsp:nvSpPr>
      <dsp:spPr>
        <a:xfrm>
          <a:off x="1046643" y="4985434"/>
          <a:ext cx="2186003" cy="874401"/>
        </a:xfrm>
        <a:prstGeom prst="chevron">
          <a:avLst/>
        </a:prstGeom>
        <a:solidFill>
          <a:schemeClr val="accent3">
            <a:hueOff val="-207331"/>
            <a:satOff val="-20193"/>
            <a:lumOff val="669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Biológicos</a:t>
          </a:r>
          <a:endParaRPr lang="es-CO" sz="1800" kern="1200" dirty="0"/>
        </a:p>
      </dsp:txBody>
      <dsp:txXfrm>
        <a:off x="1483844" y="4985434"/>
        <a:ext cx="1311602" cy="874401"/>
      </dsp:txXfrm>
    </dsp:sp>
    <dsp:sp modelId="{DCC5FB08-3119-4469-80AA-CD37E2AB082A}">
      <dsp:nvSpPr>
        <dsp:cNvPr id="0" name=""/>
        <dsp:cNvSpPr/>
      </dsp:nvSpPr>
      <dsp:spPr>
        <a:xfrm>
          <a:off x="2948466" y="5059758"/>
          <a:ext cx="1814383" cy="725753"/>
        </a:xfrm>
        <a:prstGeom prst="chevron">
          <a:avLst/>
        </a:prstGeom>
        <a:solidFill>
          <a:schemeClr val="accent3">
            <a:tint val="40000"/>
            <a:alpha val="90000"/>
            <a:hueOff val="35437"/>
            <a:satOff val="-12046"/>
            <a:lumOff val="556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35437"/>
              <a:satOff val="-12046"/>
              <a:lumOff val="5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Agentes patógenos</a:t>
          </a:r>
          <a:endParaRPr lang="es-CO" sz="1100" kern="1200" dirty="0"/>
        </a:p>
      </dsp:txBody>
      <dsp:txXfrm>
        <a:off x="3311343" y="5059758"/>
        <a:ext cx="1088630" cy="725753"/>
      </dsp:txXfrm>
    </dsp:sp>
    <dsp:sp modelId="{4238C6BC-3E8B-4ACC-A438-E3217E3E01EC}">
      <dsp:nvSpPr>
        <dsp:cNvPr id="0" name=""/>
        <dsp:cNvSpPr/>
      </dsp:nvSpPr>
      <dsp:spPr>
        <a:xfrm>
          <a:off x="4508836" y="5059758"/>
          <a:ext cx="1814383" cy="725753"/>
        </a:xfrm>
        <a:prstGeom prst="chevron">
          <a:avLst/>
        </a:prstGeom>
        <a:solidFill>
          <a:schemeClr val="accent3">
            <a:tint val="40000"/>
            <a:alpha val="90000"/>
            <a:hueOff val="37048"/>
            <a:satOff val="-12593"/>
            <a:lumOff val="582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37048"/>
              <a:satOff val="-12593"/>
              <a:lumOff val="5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Bacterias</a:t>
          </a:r>
          <a:endParaRPr lang="es-CO" sz="1100" kern="1200" dirty="0"/>
        </a:p>
      </dsp:txBody>
      <dsp:txXfrm>
        <a:off x="4871713" y="5059758"/>
        <a:ext cx="1088630" cy="725753"/>
      </dsp:txXfrm>
    </dsp:sp>
    <dsp:sp modelId="{674082A3-9394-4C59-B1B3-EF64929961EC}">
      <dsp:nvSpPr>
        <dsp:cNvPr id="0" name=""/>
        <dsp:cNvSpPr/>
      </dsp:nvSpPr>
      <dsp:spPr>
        <a:xfrm>
          <a:off x="6069206" y="5059758"/>
          <a:ext cx="1814383" cy="725753"/>
        </a:xfrm>
        <a:prstGeom prst="chevron">
          <a:avLst/>
        </a:prstGeom>
        <a:solidFill>
          <a:schemeClr val="accent3">
            <a:tint val="40000"/>
            <a:alpha val="90000"/>
            <a:hueOff val="38659"/>
            <a:satOff val="-13141"/>
            <a:lumOff val="607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38659"/>
              <a:satOff val="-13141"/>
              <a:lumOff val="6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Virus</a:t>
          </a:r>
          <a:endParaRPr lang="es-CO" sz="1100" kern="1200" dirty="0"/>
        </a:p>
      </dsp:txBody>
      <dsp:txXfrm>
        <a:off x="6432083" y="5059758"/>
        <a:ext cx="1088630" cy="725753"/>
      </dsp:txXfrm>
    </dsp:sp>
    <dsp:sp modelId="{D2EC7152-DAD7-4C16-A93C-4BF15C72F9CE}">
      <dsp:nvSpPr>
        <dsp:cNvPr id="0" name=""/>
        <dsp:cNvSpPr/>
      </dsp:nvSpPr>
      <dsp:spPr>
        <a:xfrm>
          <a:off x="7629575" y="5059758"/>
          <a:ext cx="1814383" cy="725753"/>
        </a:xfrm>
        <a:prstGeom prst="chevron">
          <a:avLst/>
        </a:prstGeom>
        <a:solidFill>
          <a:schemeClr val="accent3">
            <a:tint val="40000"/>
            <a:alpha val="90000"/>
            <a:hueOff val="40270"/>
            <a:satOff val="-13688"/>
            <a:lumOff val="632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40270"/>
              <a:satOff val="-13688"/>
              <a:lumOff val="6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Parásitos</a:t>
          </a:r>
          <a:endParaRPr lang="es-CO" sz="1100" kern="1200" dirty="0"/>
        </a:p>
      </dsp:txBody>
      <dsp:txXfrm>
        <a:off x="7992452" y="5059758"/>
        <a:ext cx="1088630" cy="725753"/>
      </dsp:txXfrm>
    </dsp:sp>
    <dsp:sp modelId="{879FBF90-D92E-49D8-ABFE-05664F1E92C2}">
      <dsp:nvSpPr>
        <dsp:cNvPr id="0" name=""/>
        <dsp:cNvSpPr/>
      </dsp:nvSpPr>
      <dsp:spPr>
        <a:xfrm>
          <a:off x="9189945" y="5059758"/>
          <a:ext cx="1814383" cy="725753"/>
        </a:xfrm>
        <a:prstGeom prst="chevron">
          <a:avLst/>
        </a:prstGeom>
        <a:solidFill>
          <a:schemeClr val="accent3">
            <a:tint val="40000"/>
            <a:alpha val="90000"/>
            <a:hueOff val="41881"/>
            <a:satOff val="-14236"/>
            <a:lumOff val="657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41881"/>
              <a:satOff val="-14236"/>
              <a:lumOff val="6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Hongos</a:t>
          </a:r>
          <a:endParaRPr lang="es-CO" sz="1100" kern="1200" dirty="0"/>
        </a:p>
      </dsp:txBody>
      <dsp:txXfrm>
        <a:off x="9552822" y="5059758"/>
        <a:ext cx="1088630" cy="725753"/>
      </dsp:txXfrm>
    </dsp:sp>
    <dsp:sp modelId="{29B949EB-2B7A-434B-95CC-76E14F830ECD}">
      <dsp:nvSpPr>
        <dsp:cNvPr id="0" name=""/>
        <dsp:cNvSpPr/>
      </dsp:nvSpPr>
      <dsp:spPr>
        <a:xfrm>
          <a:off x="1046643" y="5982252"/>
          <a:ext cx="2186003" cy="874401"/>
        </a:xfrm>
        <a:prstGeom prst="chevron">
          <a:avLst/>
        </a:prstGeom>
        <a:solidFill>
          <a:schemeClr val="accent3">
            <a:hueOff val="-248797"/>
            <a:satOff val="-24232"/>
            <a:lumOff val="803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Radioactivos</a:t>
          </a:r>
          <a:endParaRPr lang="es-CO" sz="1800" kern="1200" dirty="0"/>
        </a:p>
      </dsp:txBody>
      <dsp:txXfrm>
        <a:off x="1483844" y="5982252"/>
        <a:ext cx="1311602" cy="874401"/>
      </dsp:txXfrm>
    </dsp:sp>
    <dsp:sp modelId="{5651DFD5-D141-4A11-9E81-6C71D01F1C3D}">
      <dsp:nvSpPr>
        <dsp:cNvPr id="0" name=""/>
        <dsp:cNvSpPr/>
      </dsp:nvSpPr>
      <dsp:spPr>
        <a:xfrm>
          <a:off x="2948466" y="6056576"/>
          <a:ext cx="1814383" cy="725753"/>
        </a:xfrm>
        <a:prstGeom prst="chevron">
          <a:avLst/>
        </a:prstGeom>
        <a:solidFill>
          <a:schemeClr val="accent3">
            <a:tint val="40000"/>
            <a:alpha val="90000"/>
            <a:hueOff val="43491"/>
            <a:satOff val="-14783"/>
            <a:lumOff val="683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43491"/>
              <a:satOff val="-14783"/>
              <a:lumOff val="6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Actividad radioactiva</a:t>
          </a:r>
          <a:endParaRPr lang="es-CO" sz="1100" kern="1200" dirty="0"/>
        </a:p>
      </dsp:txBody>
      <dsp:txXfrm>
        <a:off x="3311343" y="6056576"/>
        <a:ext cx="1088630" cy="725753"/>
      </dsp:txXfrm>
    </dsp:sp>
    <dsp:sp modelId="{11377E5C-2D3E-4E4C-A4AF-7DC79A129937}">
      <dsp:nvSpPr>
        <dsp:cNvPr id="0" name=""/>
        <dsp:cNvSpPr/>
      </dsp:nvSpPr>
      <dsp:spPr>
        <a:xfrm>
          <a:off x="4508836" y="6056576"/>
          <a:ext cx="1814383" cy="725753"/>
        </a:xfrm>
        <a:prstGeom prst="chevron">
          <a:avLst/>
        </a:prstGeom>
        <a:solidFill>
          <a:schemeClr val="accent3">
            <a:tint val="40000"/>
            <a:alpha val="90000"/>
            <a:hueOff val="45102"/>
            <a:satOff val="-15331"/>
            <a:lumOff val="708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45102"/>
              <a:satOff val="-15331"/>
              <a:lumOff val="7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0" i="0" kern="1200" smtClean="0"/>
            <a:t>70 K Bq/Kg</a:t>
          </a:r>
          <a:endParaRPr lang="es-CO" sz="1100" kern="1200"/>
        </a:p>
      </dsp:txBody>
      <dsp:txXfrm>
        <a:off x="4871713" y="6056576"/>
        <a:ext cx="1088630" cy="72575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6AD619-7EA6-4BFE-969F-A2B141B9BE58}">
      <dsp:nvSpPr>
        <dsp:cNvPr id="0" name=""/>
        <dsp:cNvSpPr/>
      </dsp:nvSpPr>
      <dsp:spPr>
        <a:xfrm>
          <a:off x="-5007605" y="-773004"/>
          <a:ext cx="6008826" cy="6008826"/>
        </a:xfrm>
        <a:prstGeom prst="blockArc">
          <a:avLst>
            <a:gd name="adj1" fmla="val 18900000"/>
            <a:gd name="adj2" fmla="val 2700000"/>
            <a:gd name="adj3" fmla="val 359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E5F91-374C-4FB0-9CE5-BB520194FB77}">
      <dsp:nvSpPr>
        <dsp:cNvPr id="0" name=""/>
        <dsp:cNvSpPr/>
      </dsp:nvSpPr>
      <dsp:spPr>
        <a:xfrm>
          <a:off x="820377" y="637558"/>
          <a:ext cx="10826434" cy="12749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198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300" b="0" i="0" kern="1200" dirty="0" smtClean="0"/>
            <a:t>LISTA DE RESIDUOS O DESECHOS PELIGROSOSPOR PROCESOS O ACTIVIDADES</a:t>
          </a:r>
          <a:endParaRPr lang="es-CO" sz="3300" kern="1200" dirty="0"/>
        </a:p>
      </dsp:txBody>
      <dsp:txXfrm>
        <a:off x="820377" y="637558"/>
        <a:ext cx="10826434" cy="1274937"/>
      </dsp:txXfrm>
    </dsp:sp>
    <dsp:sp modelId="{4A941B6F-A852-4F4B-A16E-73F76C9B13AE}">
      <dsp:nvSpPr>
        <dsp:cNvPr id="0" name=""/>
        <dsp:cNvSpPr/>
      </dsp:nvSpPr>
      <dsp:spPr>
        <a:xfrm>
          <a:off x="23541" y="478190"/>
          <a:ext cx="1593671" cy="15936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A8578D-C3D5-4176-9803-331446B3BF66}">
      <dsp:nvSpPr>
        <dsp:cNvPr id="0" name=""/>
        <dsp:cNvSpPr/>
      </dsp:nvSpPr>
      <dsp:spPr>
        <a:xfrm>
          <a:off x="820377" y="2550321"/>
          <a:ext cx="10826434" cy="1274937"/>
        </a:xfrm>
        <a:prstGeom prst="rect">
          <a:avLst/>
        </a:prstGeom>
        <a:solidFill>
          <a:schemeClr val="accent3">
            <a:hueOff val="-248797"/>
            <a:satOff val="-24232"/>
            <a:lumOff val="803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198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300" b="0" i="0" kern="1200" dirty="0" smtClean="0"/>
            <a:t>RESIDUOS O DESECHOS PELIGROSOS POR CORRIENTES DE RESIDUOS</a:t>
          </a:r>
          <a:endParaRPr lang="es-CO" sz="3300" kern="1200" dirty="0"/>
        </a:p>
      </dsp:txBody>
      <dsp:txXfrm>
        <a:off x="820377" y="2550321"/>
        <a:ext cx="10826434" cy="1274937"/>
      </dsp:txXfrm>
    </dsp:sp>
    <dsp:sp modelId="{645736B6-2637-471B-BA89-1036D75740AF}">
      <dsp:nvSpPr>
        <dsp:cNvPr id="0" name=""/>
        <dsp:cNvSpPr/>
      </dsp:nvSpPr>
      <dsp:spPr>
        <a:xfrm>
          <a:off x="23541" y="2390954"/>
          <a:ext cx="1593671" cy="15936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-248797"/>
              <a:satOff val="-24232"/>
              <a:lumOff val="8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9D2EE-9D66-443F-9C6E-6FF8F8FC0436}">
      <dsp:nvSpPr>
        <dsp:cNvPr id="0" name=""/>
        <dsp:cNvSpPr/>
      </dsp:nvSpPr>
      <dsp:spPr>
        <a:xfrm>
          <a:off x="5745470" y="4766246"/>
          <a:ext cx="4511589" cy="715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730"/>
              </a:lnTo>
              <a:lnTo>
                <a:pt x="4511589" y="487730"/>
              </a:lnTo>
              <a:lnTo>
                <a:pt x="4511589" y="715702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9236A9-75E6-4A19-B5E0-2B91A8D4758A}">
      <dsp:nvSpPr>
        <dsp:cNvPr id="0" name=""/>
        <dsp:cNvSpPr/>
      </dsp:nvSpPr>
      <dsp:spPr>
        <a:xfrm>
          <a:off x="5745470" y="4766246"/>
          <a:ext cx="1503863" cy="715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730"/>
              </a:lnTo>
              <a:lnTo>
                <a:pt x="1503863" y="487730"/>
              </a:lnTo>
              <a:lnTo>
                <a:pt x="1503863" y="715702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A8380-F3DC-4CF0-987E-2491C267ACC2}">
      <dsp:nvSpPr>
        <dsp:cNvPr id="0" name=""/>
        <dsp:cNvSpPr/>
      </dsp:nvSpPr>
      <dsp:spPr>
        <a:xfrm>
          <a:off x="4241606" y="4766246"/>
          <a:ext cx="1503863" cy="715702"/>
        </a:xfrm>
        <a:custGeom>
          <a:avLst/>
          <a:gdLst/>
          <a:ahLst/>
          <a:cxnLst/>
          <a:rect l="0" t="0" r="0" b="0"/>
          <a:pathLst>
            <a:path>
              <a:moveTo>
                <a:pt x="1503863" y="0"/>
              </a:moveTo>
              <a:lnTo>
                <a:pt x="1503863" y="487730"/>
              </a:lnTo>
              <a:lnTo>
                <a:pt x="0" y="487730"/>
              </a:lnTo>
              <a:lnTo>
                <a:pt x="0" y="715702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169CC8-C73D-40B0-BA5A-19014379CA5F}">
      <dsp:nvSpPr>
        <dsp:cNvPr id="0" name=""/>
        <dsp:cNvSpPr/>
      </dsp:nvSpPr>
      <dsp:spPr>
        <a:xfrm>
          <a:off x="1233880" y="4766246"/>
          <a:ext cx="4511589" cy="715702"/>
        </a:xfrm>
        <a:custGeom>
          <a:avLst/>
          <a:gdLst/>
          <a:ahLst/>
          <a:cxnLst/>
          <a:rect l="0" t="0" r="0" b="0"/>
          <a:pathLst>
            <a:path>
              <a:moveTo>
                <a:pt x="4511589" y="0"/>
              </a:moveTo>
              <a:lnTo>
                <a:pt x="4511589" y="487730"/>
              </a:lnTo>
              <a:lnTo>
                <a:pt x="0" y="487730"/>
              </a:lnTo>
              <a:lnTo>
                <a:pt x="0" y="715702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9CF0DB-A1D5-4432-B0D2-711000AA438F}">
      <dsp:nvSpPr>
        <dsp:cNvPr id="0" name=""/>
        <dsp:cNvSpPr/>
      </dsp:nvSpPr>
      <dsp:spPr>
        <a:xfrm>
          <a:off x="5699750" y="2487893"/>
          <a:ext cx="91440" cy="7157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5702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17376E-DD55-4468-AEC3-AEECE30D836E}">
      <dsp:nvSpPr>
        <dsp:cNvPr id="0" name=""/>
        <dsp:cNvSpPr/>
      </dsp:nvSpPr>
      <dsp:spPr>
        <a:xfrm>
          <a:off x="4515036" y="925242"/>
          <a:ext cx="2460867" cy="15626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C9A42-A01D-4324-B7C5-9CBE6DDA26F3}">
      <dsp:nvSpPr>
        <dsp:cNvPr id="0" name=""/>
        <dsp:cNvSpPr/>
      </dsp:nvSpPr>
      <dsp:spPr>
        <a:xfrm>
          <a:off x="4788466" y="1185000"/>
          <a:ext cx="2460867" cy="1562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Clasificación peligrosos (D -351)</a:t>
          </a:r>
          <a:endParaRPr lang="es-CO" sz="1900" kern="1200" dirty="0"/>
        </a:p>
      </dsp:txBody>
      <dsp:txXfrm>
        <a:off x="4834234" y="1230768"/>
        <a:ext cx="2369331" cy="1471114"/>
      </dsp:txXfrm>
    </dsp:sp>
    <dsp:sp modelId="{B1A992E2-A05D-4104-B5AD-D5C0148721B9}">
      <dsp:nvSpPr>
        <dsp:cNvPr id="0" name=""/>
        <dsp:cNvSpPr/>
      </dsp:nvSpPr>
      <dsp:spPr>
        <a:xfrm>
          <a:off x="4515036" y="3203595"/>
          <a:ext cx="2460867" cy="15626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42DCE-DCC6-41F5-994D-E25CF0F68E48}">
      <dsp:nvSpPr>
        <dsp:cNvPr id="0" name=""/>
        <dsp:cNvSpPr/>
      </dsp:nvSpPr>
      <dsp:spPr>
        <a:xfrm>
          <a:off x="4788466" y="3463353"/>
          <a:ext cx="2460867" cy="1562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Biológicos</a:t>
          </a:r>
          <a:endParaRPr lang="es-CO" sz="1900" kern="1200" dirty="0"/>
        </a:p>
      </dsp:txBody>
      <dsp:txXfrm>
        <a:off x="4834234" y="3509121"/>
        <a:ext cx="2369331" cy="1471114"/>
      </dsp:txXfrm>
    </dsp:sp>
    <dsp:sp modelId="{0C4683EC-72E8-4D03-91E8-AF9E93733CB7}">
      <dsp:nvSpPr>
        <dsp:cNvPr id="0" name=""/>
        <dsp:cNvSpPr/>
      </dsp:nvSpPr>
      <dsp:spPr>
        <a:xfrm>
          <a:off x="3446" y="5481948"/>
          <a:ext cx="2460867" cy="15626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FC22B-8EC8-419E-A192-7F2A04014892}">
      <dsp:nvSpPr>
        <dsp:cNvPr id="0" name=""/>
        <dsp:cNvSpPr/>
      </dsp:nvSpPr>
      <dsp:spPr>
        <a:xfrm>
          <a:off x="276876" y="5741706"/>
          <a:ext cx="2460867" cy="1562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Biosanitarios</a:t>
          </a:r>
          <a:endParaRPr lang="es-CO" sz="1900" kern="1200" dirty="0"/>
        </a:p>
      </dsp:txBody>
      <dsp:txXfrm>
        <a:off x="322644" y="5787474"/>
        <a:ext cx="2369331" cy="1471114"/>
      </dsp:txXfrm>
    </dsp:sp>
    <dsp:sp modelId="{B5D75F01-8659-418F-B2FE-3E80CF58E409}">
      <dsp:nvSpPr>
        <dsp:cNvPr id="0" name=""/>
        <dsp:cNvSpPr/>
      </dsp:nvSpPr>
      <dsp:spPr>
        <a:xfrm>
          <a:off x="3011173" y="5481948"/>
          <a:ext cx="2460867" cy="15626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7D82C-BD44-40FE-A410-83015D233A9A}">
      <dsp:nvSpPr>
        <dsp:cNvPr id="0" name=""/>
        <dsp:cNvSpPr/>
      </dsp:nvSpPr>
      <dsp:spPr>
        <a:xfrm>
          <a:off x="3284602" y="5741706"/>
          <a:ext cx="2460867" cy="1562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Anatomopatológicos</a:t>
          </a:r>
          <a:endParaRPr lang="es-CO" sz="1900" kern="1200" dirty="0"/>
        </a:p>
      </dsp:txBody>
      <dsp:txXfrm>
        <a:off x="3330370" y="5787474"/>
        <a:ext cx="2369331" cy="1471114"/>
      </dsp:txXfrm>
    </dsp:sp>
    <dsp:sp modelId="{0B8792DE-4BE3-4EC1-ADFB-83F1ADFAA07C}">
      <dsp:nvSpPr>
        <dsp:cNvPr id="0" name=""/>
        <dsp:cNvSpPr/>
      </dsp:nvSpPr>
      <dsp:spPr>
        <a:xfrm>
          <a:off x="6018899" y="5481948"/>
          <a:ext cx="2460867" cy="15626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FA160-D2AE-4A0C-8279-B701E1C8C804}">
      <dsp:nvSpPr>
        <dsp:cNvPr id="0" name=""/>
        <dsp:cNvSpPr/>
      </dsp:nvSpPr>
      <dsp:spPr>
        <a:xfrm>
          <a:off x="6292329" y="5741706"/>
          <a:ext cx="2460867" cy="1562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Cortopunzantes</a:t>
          </a:r>
          <a:endParaRPr lang="es-CO" sz="1900" kern="1200" dirty="0"/>
        </a:p>
      </dsp:txBody>
      <dsp:txXfrm>
        <a:off x="6338097" y="5787474"/>
        <a:ext cx="2369331" cy="1471114"/>
      </dsp:txXfrm>
    </dsp:sp>
    <dsp:sp modelId="{ACCF5FF3-B612-4F5E-A0A5-D1FE5C4B5EF3}">
      <dsp:nvSpPr>
        <dsp:cNvPr id="0" name=""/>
        <dsp:cNvSpPr/>
      </dsp:nvSpPr>
      <dsp:spPr>
        <a:xfrm>
          <a:off x="9026626" y="5481948"/>
          <a:ext cx="2460867" cy="15626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4336C-22C7-4DE3-B43F-CE6F936DF340}">
      <dsp:nvSpPr>
        <dsp:cNvPr id="0" name=""/>
        <dsp:cNvSpPr/>
      </dsp:nvSpPr>
      <dsp:spPr>
        <a:xfrm>
          <a:off x="9300056" y="5741706"/>
          <a:ext cx="2460867" cy="1562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De animales</a:t>
          </a:r>
          <a:endParaRPr lang="es-CO" sz="1900" kern="1200" dirty="0"/>
        </a:p>
      </dsp:txBody>
      <dsp:txXfrm>
        <a:off x="9345824" y="5787474"/>
        <a:ext cx="2369331" cy="147111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8602BB-DF55-433C-B2F3-22FC01E21788}">
      <dsp:nvSpPr>
        <dsp:cNvPr id="0" name=""/>
        <dsp:cNvSpPr/>
      </dsp:nvSpPr>
      <dsp:spPr>
        <a:xfrm>
          <a:off x="4590" y="2829464"/>
          <a:ext cx="2166128" cy="10830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Residuos peligrosos </a:t>
          </a:r>
          <a:endParaRPr lang="es-CO" sz="2400" kern="1200" dirty="0"/>
        </a:p>
      </dsp:txBody>
      <dsp:txXfrm>
        <a:off x="36312" y="2861186"/>
        <a:ext cx="2102684" cy="1019620"/>
      </dsp:txXfrm>
    </dsp:sp>
    <dsp:sp modelId="{DFB4DBB9-F1D7-4F89-B625-43781800F0DA}">
      <dsp:nvSpPr>
        <dsp:cNvPr id="0" name=""/>
        <dsp:cNvSpPr/>
      </dsp:nvSpPr>
      <dsp:spPr>
        <a:xfrm>
          <a:off x="2170719" y="3356538"/>
          <a:ext cx="866451" cy="28916"/>
        </a:xfrm>
        <a:custGeom>
          <a:avLst/>
          <a:gdLst/>
          <a:ahLst/>
          <a:cxnLst/>
          <a:rect l="0" t="0" r="0" b="0"/>
          <a:pathLst>
            <a:path>
              <a:moveTo>
                <a:pt x="0" y="14458"/>
              </a:moveTo>
              <a:lnTo>
                <a:pt x="866451" y="14458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2582283" y="3349335"/>
        <a:ext cx="43322" cy="43322"/>
      </dsp:txXfrm>
    </dsp:sp>
    <dsp:sp modelId="{5865887C-F507-48C2-A516-64CFF335C7D0}">
      <dsp:nvSpPr>
        <dsp:cNvPr id="0" name=""/>
        <dsp:cNvSpPr/>
      </dsp:nvSpPr>
      <dsp:spPr>
        <a:xfrm>
          <a:off x="3037170" y="2829464"/>
          <a:ext cx="2166128" cy="10830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Químicos</a:t>
          </a:r>
          <a:endParaRPr lang="es-CO" sz="2400" kern="1200" dirty="0"/>
        </a:p>
      </dsp:txBody>
      <dsp:txXfrm>
        <a:off x="3068892" y="2861186"/>
        <a:ext cx="2102684" cy="1019620"/>
      </dsp:txXfrm>
    </dsp:sp>
    <dsp:sp modelId="{6391ACBA-3B57-4C25-ACD3-A5D797E21232}">
      <dsp:nvSpPr>
        <dsp:cNvPr id="0" name=""/>
        <dsp:cNvSpPr/>
      </dsp:nvSpPr>
      <dsp:spPr>
        <a:xfrm rot="17692822">
          <a:off x="4606812" y="2422395"/>
          <a:ext cx="2059425" cy="28916"/>
        </a:xfrm>
        <a:custGeom>
          <a:avLst/>
          <a:gdLst/>
          <a:ahLst/>
          <a:cxnLst/>
          <a:rect l="0" t="0" r="0" b="0"/>
          <a:pathLst>
            <a:path>
              <a:moveTo>
                <a:pt x="0" y="14458"/>
              </a:moveTo>
              <a:lnTo>
                <a:pt x="2059425" y="14458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700" kern="1200"/>
        </a:p>
      </dsp:txBody>
      <dsp:txXfrm>
        <a:off x="5585039" y="2385368"/>
        <a:ext cx="102971" cy="102971"/>
      </dsp:txXfrm>
    </dsp:sp>
    <dsp:sp modelId="{8E61ABFF-D83A-4251-86BA-7A0772320172}">
      <dsp:nvSpPr>
        <dsp:cNvPr id="0" name=""/>
        <dsp:cNvSpPr/>
      </dsp:nvSpPr>
      <dsp:spPr>
        <a:xfrm>
          <a:off x="6069751" y="961178"/>
          <a:ext cx="2166128" cy="10830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Fármacos </a:t>
          </a:r>
          <a:endParaRPr lang="es-CO" sz="2400" kern="1200" dirty="0"/>
        </a:p>
      </dsp:txBody>
      <dsp:txXfrm>
        <a:off x="6101473" y="992900"/>
        <a:ext cx="2102684" cy="1019620"/>
      </dsp:txXfrm>
    </dsp:sp>
    <dsp:sp modelId="{01D1FDA0-1CB3-4255-B424-22EE75CB60CC}">
      <dsp:nvSpPr>
        <dsp:cNvPr id="0" name=""/>
        <dsp:cNvSpPr/>
      </dsp:nvSpPr>
      <dsp:spPr>
        <a:xfrm>
          <a:off x="8235880" y="1488252"/>
          <a:ext cx="866451" cy="28916"/>
        </a:xfrm>
        <a:custGeom>
          <a:avLst/>
          <a:gdLst/>
          <a:ahLst/>
          <a:cxnLst/>
          <a:rect l="0" t="0" r="0" b="0"/>
          <a:pathLst>
            <a:path>
              <a:moveTo>
                <a:pt x="0" y="14458"/>
              </a:moveTo>
              <a:lnTo>
                <a:pt x="866451" y="14458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8647444" y="1481049"/>
        <a:ext cx="43322" cy="43322"/>
      </dsp:txXfrm>
    </dsp:sp>
    <dsp:sp modelId="{12000A18-05AC-408D-AD8A-29632CC143F4}">
      <dsp:nvSpPr>
        <dsp:cNvPr id="0" name=""/>
        <dsp:cNvSpPr/>
      </dsp:nvSpPr>
      <dsp:spPr>
        <a:xfrm>
          <a:off x="9102331" y="961178"/>
          <a:ext cx="2166128" cy="108306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Consumidos, vencidos o deteriorados</a:t>
          </a:r>
          <a:endParaRPr lang="es-CO" sz="2400" kern="1200" dirty="0"/>
        </a:p>
      </dsp:txBody>
      <dsp:txXfrm>
        <a:off x="9134053" y="992900"/>
        <a:ext cx="2102684" cy="1019620"/>
      </dsp:txXfrm>
    </dsp:sp>
    <dsp:sp modelId="{55DFC2C8-F359-420A-B782-803DC6A913C9}">
      <dsp:nvSpPr>
        <dsp:cNvPr id="0" name=""/>
        <dsp:cNvSpPr/>
      </dsp:nvSpPr>
      <dsp:spPr>
        <a:xfrm rot="19457599">
          <a:off x="5103006" y="3045157"/>
          <a:ext cx="1067038" cy="28916"/>
        </a:xfrm>
        <a:custGeom>
          <a:avLst/>
          <a:gdLst/>
          <a:ahLst/>
          <a:cxnLst/>
          <a:rect l="0" t="0" r="0" b="0"/>
          <a:pathLst>
            <a:path>
              <a:moveTo>
                <a:pt x="0" y="14458"/>
              </a:moveTo>
              <a:lnTo>
                <a:pt x="1067038" y="14458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5609849" y="3032940"/>
        <a:ext cx="53351" cy="53351"/>
      </dsp:txXfrm>
    </dsp:sp>
    <dsp:sp modelId="{06C1A9BB-EBD2-4FF3-B5F9-D38D2234C64D}">
      <dsp:nvSpPr>
        <dsp:cNvPr id="0" name=""/>
        <dsp:cNvSpPr/>
      </dsp:nvSpPr>
      <dsp:spPr>
        <a:xfrm>
          <a:off x="6069751" y="2206702"/>
          <a:ext cx="2166128" cy="10830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Citotóxicos</a:t>
          </a:r>
          <a:endParaRPr lang="es-CO" sz="2400" kern="1200" dirty="0"/>
        </a:p>
      </dsp:txBody>
      <dsp:txXfrm>
        <a:off x="6101473" y="2238424"/>
        <a:ext cx="2102684" cy="1019620"/>
      </dsp:txXfrm>
    </dsp:sp>
    <dsp:sp modelId="{6C63F70A-A8CD-4DFF-B2B0-B3E68AFFFF02}">
      <dsp:nvSpPr>
        <dsp:cNvPr id="0" name=""/>
        <dsp:cNvSpPr/>
      </dsp:nvSpPr>
      <dsp:spPr>
        <a:xfrm>
          <a:off x="8235880" y="2733776"/>
          <a:ext cx="866451" cy="28916"/>
        </a:xfrm>
        <a:custGeom>
          <a:avLst/>
          <a:gdLst/>
          <a:ahLst/>
          <a:cxnLst/>
          <a:rect l="0" t="0" r="0" b="0"/>
          <a:pathLst>
            <a:path>
              <a:moveTo>
                <a:pt x="0" y="14458"/>
              </a:moveTo>
              <a:lnTo>
                <a:pt x="866451" y="14458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8647444" y="2726573"/>
        <a:ext cx="43322" cy="43322"/>
      </dsp:txXfrm>
    </dsp:sp>
    <dsp:sp modelId="{868D6644-8355-4D48-9338-21195418B913}">
      <dsp:nvSpPr>
        <dsp:cNvPr id="0" name=""/>
        <dsp:cNvSpPr/>
      </dsp:nvSpPr>
      <dsp:spPr>
        <a:xfrm>
          <a:off x="9102331" y="2206702"/>
          <a:ext cx="2166128" cy="108306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Tratamiento oncológicos</a:t>
          </a:r>
          <a:endParaRPr lang="es-CO" sz="2400" kern="1200" dirty="0"/>
        </a:p>
      </dsp:txBody>
      <dsp:txXfrm>
        <a:off x="9134053" y="2238424"/>
        <a:ext cx="2102684" cy="1019620"/>
      </dsp:txXfrm>
    </dsp:sp>
    <dsp:sp modelId="{2B3A159D-0EAE-4224-838D-36944648E101}">
      <dsp:nvSpPr>
        <dsp:cNvPr id="0" name=""/>
        <dsp:cNvSpPr/>
      </dsp:nvSpPr>
      <dsp:spPr>
        <a:xfrm rot="2142401">
          <a:off x="5103006" y="3667920"/>
          <a:ext cx="1067038" cy="28916"/>
        </a:xfrm>
        <a:custGeom>
          <a:avLst/>
          <a:gdLst/>
          <a:ahLst/>
          <a:cxnLst/>
          <a:rect l="0" t="0" r="0" b="0"/>
          <a:pathLst>
            <a:path>
              <a:moveTo>
                <a:pt x="0" y="14458"/>
              </a:moveTo>
              <a:lnTo>
                <a:pt x="1067038" y="14458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5609849" y="3655702"/>
        <a:ext cx="53351" cy="53351"/>
      </dsp:txXfrm>
    </dsp:sp>
    <dsp:sp modelId="{9EAF2754-B958-40D5-BC50-05EE6967C8A8}">
      <dsp:nvSpPr>
        <dsp:cNvPr id="0" name=""/>
        <dsp:cNvSpPr/>
      </dsp:nvSpPr>
      <dsp:spPr>
        <a:xfrm>
          <a:off x="6069751" y="3452226"/>
          <a:ext cx="2166128" cy="10830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Metales pesados</a:t>
          </a:r>
          <a:endParaRPr lang="es-CO" sz="2400" kern="1200" dirty="0"/>
        </a:p>
      </dsp:txBody>
      <dsp:txXfrm>
        <a:off x="6101473" y="3483948"/>
        <a:ext cx="2102684" cy="1019620"/>
      </dsp:txXfrm>
    </dsp:sp>
    <dsp:sp modelId="{66D760C2-65D5-49A8-A8E0-738AB50D40CE}">
      <dsp:nvSpPr>
        <dsp:cNvPr id="0" name=""/>
        <dsp:cNvSpPr/>
      </dsp:nvSpPr>
      <dsp:spPr>
        <a:xfrm rot="3907178">
          <a:off x="4606812" y="4290682"/>
          <a:ext cx="2059425" cy="28916"/>
        </a:xfrm>
        <a:custGeom>
          <a:avLst/>
          <a:gdLst/>
          <a:ahLst/>
          <a:cxnLst/>
          <a:rect l="0" t="0" r="0" b="0"/>
          <a:pathLst>
            <a:path>
              <a:moveTo>
                <a:pt x="0" y="14458"/>
              </a:moveTo>
              <a:lnTo>
                <a:pt x="2059425" y="14458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700" kern="1200"/>
        </a:p>
      </dsp:txBody>
      <dsp:txXfrm>
        <a:off x="5585039" y="4253654"/>
        <a:ext cx="102971" cy="102971"/>
      </dsp:txXfrm>
    </dsp:sp>
    <dsp:sp modelId="{48F63551-32A7-48E5-986E-F32278E941AC}">
      <dsp:nvSpPr>
        <dsp:cNvPr id="0" name=""/>
        <dsp:cNvSpPr/>
      </dsp:nvSpPr>
      <dsp:spPr>
        <a:xfrm>
          <a:off x="6069751" y="4697750"/>
          <a:ext cx="2166128" cy="10830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Aceites usados</a:t>
          </a:r>
          <a:endParaRPr lang="es-CO" sz="2400" kern="1200" dirty="0"/>
        </a:p>
      </dsp:txBody>
      <dsp:txXfrm>
        <a:off x="6101473" y="4729472"/>
        <a:ext cx="2102684" cy="10196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1E160-BFE3-44FB-B7A2-3992E83F9ADD}">
      <dsp:nvSpPr>
        <dsp:cNvPr id="0" name=""/>
        <dsp:cNvSpPr/>
      </dsp:nvSpPr>
      <dsp:spPr>
        <a:xfrm rot="10800000">
          <a:off x="3397961" y="0"/>
          <a:ext cx="6596043" cy="1351804"/>
        </a:xfrm>
        <a:prstGeom prst="nonIsoscelesTrapezoid">
          <a:avLst>
            <a:gd name="adj1" fmla="val 0"/>
            <a:gd name="adj2" fmla="val 50273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kern="1200" dirty="0" smtClean="0"/>
            <a:t>Art 79 – 8 – 58 -63 -95</a:t>
          </a:r>
          <a:endParaRPr lang="es-CO" sz="1600" kern="1200" dirty="0"/>
        </a:p>
      </dsp:txBody>
      <dsp:txXfrm rot="10800000">
        <a:off x="4077554" y="0"/>
        <a:ext cx="5916450" cy="1351804"/>
      </dsp:txXfrm>
    </dsp:sp>
    <dsp:sp modelId="{5C12787C-A44F-44E8-9549-CAFE10C57A3F}">
      <dsp:nvSpPr>
        <dsp:cNvPr id="0" name=""/>
        <dsp:cNvSpPr/>
      </dsp:nvSpPr>
      <dsp:spPr>
        <a:xfrm>
          <a:off x="2718369" y="0"/>
          <a:ext cx="1359184" cy="1351804"/>
        </a:xfrm>
        <a:prstGeom prst="trapezoid">
          <a:avLst>
            <a:gd name="adj" fmla="val 5027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CN</a:t>
          </a:r>
          <a:endParaRPr lang="es-CO" sz="2000" kern="1200" dirty="0"/>
        </a:p>
      </dsp:txBody>
      <dsp:txXfrm>
        <a:off x="2718369" y="0"/>
        <a:ext cx="1359184" cy="1351804"/>
      </dsp:txXfrm>
    </dsp:sp>
    <dsp:sp modelId="{F9EDC596-39F6-465F-AF28-3A32E5514DE2}">
      <dsp:nvSpPr>
        <dsp:cNvPr id="0" name=""/>
        <dsp:cNvSpPr/>
      </dsp:nvSpPr>
      <dsp:spPr>
        <a:xfrm rot="10800000">
          <a:off x="4077554" y="1351804"/>
          <a:ext cx="5916450" cy="1351804"/>
        </a:xfrm>
        <a:prstGeom prst="nonIsoscelesTrapezoid">
          <a:avLst>
            <a:gd name="adj1" fmla="val 0"/>
            <a:gd name="adj2" fmla="val 50273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kern="1200" dirty="0" smtClean="0"/>
            <a:t>Ley 9 del 79 (ley nacional sanitaria)– ley 99 del 93 (SINA) – ley 1252 del 08 (prohibiciones del los desechos) </a:t>
          </a:r>
          <a:endParaRPr lang="es-CO" sz="1600" kern="1200" dirty="0"/>
        </a:p>
      </dsp:txBody>
      <dsp:txXfrm rot="10800000">
        <a:off x="4757146" y="1351804"/>
        <a:ext cx="5236858" cy="1351804"/>
      </dsp:txXfrm>
    </dsp:sp>
    <dsp:sp modelId="{4CA69957-21AD-4437-AF93-43B2C04B8B09}">
      <dsp:nvSpPr>
        <dsp:cNvPr id="0" name=""/>
        <dsp:cNvSpPr/>
      </dsp:nvSpPr>
      <dsp:spPr>
        <a:xfrm>
          <a:off x="2038777" y="1351804"/>
          <a:ext cx="2718369" cy="1351804"/>
        </a:xfrm>
        <a:prstGeom prst="trapezoid">
          <a:avLst>
            <a:gd name="adj" fmla="val 5027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4800" kern="1200" dirty="0" smtClean="0"/>
            <a:t>Leyes</a:t>
          </a:r>
          <a:endParaRPr lang="es-CO" sz="4800" kern="1200" dirty="0"/>
        </a:p>
      </dsp:txBody>
      <dsp:txXfrm>
        <a:off x="2514491" y="1351804"/>
        <a:ext cx="1766940" cy="1351804"/>
      </dsp:txXfrm>
    </dsp:sp>
    <dsp:sp modelId="{22F0C915-AB67-4BDA-BE6E-3BE00E2BBECC}">
      <dsp:nvSpPr>
        <dsp:cNvPr id="0" name=""/>
        <dsp:cNvSpPr/>
      </dsp:nvSpPr>
      <dsp:spPr>
        <a:xfrm rot="10800000">
          <a:off x="4757146" y="2703608"/>
          <a:ext cx="5236858" cy="1351804"/>
        </a:xfrm>
        <a:prstGeom prst="nonIsoscelesTrapezoid">
          <a:avLst>
            <a:gd name="adj1" fmla="val 0"/>
            <a:gd name="adj2" fmla="val 50273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kern="1200" dirty="0" smtClean="0"/>
            <a:t>Decreto – ley 2811 del 74 (código nacional de recursos naturales) – decreto 4741 del 05 (prevención y manejo de residuos peligrosos) –decreto 351 del 14 (residuos generados en el sector salud)</a:t>
          </a:r>
          <a:endParaRPr lang="es-CO" sz="1600" kern="1200" dirty="0"/>
        </a:p>
      </dsp:txBody>
      <dsp:txXfrm rot="10800000">
        <a:off x="5436738" y="2703608"/>
        <a:ext cx="4557266" cy="1351804"/>
      </dsp:txXfrm>
    </dsp:sp>
    <dsp:sp modelId="{7F5BDD02-4436-457A-9497-250341AD5DCC}">
      <dsp:nvSpPr>
        <dsp:cNvPr id="0" name=""/>
        <dsp:cNvSpPr/>
      </dsp:nvSpPr>
      <dsp:spPr>
        <a:xfrm>
          <a:off x="1359184" y="2703608"/>
          <a:ext cx="4077554" cy="1351804"/>
        </a:xfrm>
        <a:prstGeom prst="trapezoid">
          <a:avLst>
            <a:gd name="adj" fmla="val 5027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4800" kern="1200" dirty="0" smtClean="0"/>
            <a:t>Decretos</a:t>
          </a:r>
          <a:endParaRPr lang="es-CO" sz="4800" kern="1200" dirty="0"/>
        </a:p>
      </dsp:txBody>
      <dsp:txXfrm>
        <a:off x="2072756" y="2703608"/>
        <a:ext cx="2650410" cy="1351804"/>
      </dsp:txXfrm>
    </dsp:sp>
    <dsp:sp modelId="{02326BD0-CA86-4793-BA1D-462D412AB681}">
      <dsp:nvSpPr>
        <dsp:cNvPr id="0" name=""/>
        <dsp:cNvSpPr/>
      </dsp:nvSpPr>
      <dsp:spPr>
        <a:xfrm rot="10800000">
          <a:off x="5436738" y="4055412"/>
          <a:ext cx="4557266" cy="1351804"/>
        </a:xfrm>
        <a:prstGeom prst="nonIsoscelesTrapezoid">
          <a:avLst>
            <a:gd name="adj1" fmla="val 0"/>
            <a:gd name="adj2" fmla="val 50273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kern="1200" dirty="0" smtClean="0"/>
            <a:t>Resolución 1164 del 06 (MPGIRS) – resolución 062 del 07 (protocolos de identificación) -  resolución 1362 del 07 (registro de generadores) – resolución 2184 del 19 (nuevo código de colores)</a:t>
          </a:r>
          <a:endParaRPr lang="es-CO" sz="1600" kern="1200" dirty="0"/>
        </a:p>
      </dsp:txBody>
      <dsp:txXfrm rot="10800000">
        <a:off x="6116331" y="4055412"/>
        <a:ext cx="3877673" cy="1351804"/>
      </dsp:txXfrm>
    </dsp:sp>
    <dsp:sp modelId="{05492492-63B0-4284-AFB2-7C02986FC817}">
      <dsp:nvSpPr>
        <dsp:cNvPr id="0" name=""/>
        <dsp:cNvSpPr/>
      </dsp:nvSpPr>
      <dsp:spPr>
        <a:xfrm>
          <a:off x="679592" y="4055412"/>
          <a:ext cx="5436738" cy="1351804"/>
        </a:xfrm>
        <a:prstGeom prst="trapezoid">
          <a:avLst>
            <a:gd name="adj" fmla="val 5027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4800" kern="1200" dirty="0" smtClean="0"/>
            <a:t>Resoluciones</a:t>
          </a:r>
          <a:endParaRPr lang="es-CO" sz="4800" kern="1200" dirty="0"/>
        </a:p>
      </dsp:txBody>
      <dsp:txXfrm>
        <a:off x="1631021" y="4055412"/>
        <a:ext cx="3533880" cy="1351804"/>
      </dsp:txXfrm>
    </dsp:sp>
    <dsp:sp modelId="{0AA7B39C-DA08-4500-9584-6C3B48F9F45E}">
      <dsp:nvSpPr>
        <dsp:cNvPr id="0" name=""/>
        <dsp:cNvSpPr/>
      </dsp:nvSpPr>
      <dsp:spPr>
        <a:xfrm rot="10800000">
          <a:off x="6116331" y="5407216"/>
          <a:ext cx="3877673" cy="1351804"/>
        </a:xfrm>
        <a:prstGeom prst="nonIsoscelesTrapezoid">
          <a:avLst>
            <a:gd name="adj1" fmla="val 0"/>
            <a:gd name="adj2" fmla="val 50273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kern="1200" dirty="0" smtClean="0"/>
            <a:t>GTC 24 del 09 (Guía para la separación en la fuente)</a:t>
          </a:r>
          <a:endParaRPr lang="es-CO" sz="1600" kern="1200" dirty="0"/>
        </a:p>
      </dsp:txBody>
      <dsp:txXfrm rot="10800000">
        <a:off x="6795923" y="5407216"/>
        <a:ext cx="3198081" cy="1351804"/>
      </dsp:txXfrm>
    </dsp:sp>
    <dsp:sp modelId="{84FF2966-88EE-49B3-9889-CBD5EFCF6A06}">
      <dsp:nvSpPr>
        <dsp:cNvPr id="0" name=""/>
        <dsp:cNvSpPr/>
      </dsp:nvSpPr>
      <dsp:spPr>
        <a:xfrm>
          <a:off x="0" y="5407216"/>
          <a:ext cx="6795923" cy="1351804"/>
        </a:xfrm>
        <a:prstGeom prst="trapezoid">
          <a:avLst>
            <a:gd name="adj" fmla="val 5027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4800" kern="1200" dirty="0" smtClean="0"/>
            <a:t>GTC</a:t>
          </a:r>
          <a:endParaRPr lang="es-CO" sz="4800" kern="1200" dirty="0"/>
        </a:p>
      </dsp:txBody>
      <dsp:txXfrm>
        <a:off x="1189286" y="5407216"/>
        <a:ext cx="4417350" cy="13518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9CF49-3607-4729-88E2-78C5BD2F92E1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F8E17-1914-4EFF-A656-04634DC18F01}">
      <dsp:nvSpPr>
        <dsp:cNvPr id="0" name=""/>
        <dsp:cNvSpPr/>
      </dsp:nvSpPr>
      <dsp:spPr>
        <a:xfrm>
          <a:off x="434398" y="285347"/>
          <a:ext cx="10992714" cy="57047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GTC 53-2 del 98 – residuos plásticos </a:t>
          </a:r>
          <a:endParaRPr lang="es-CO" sz="2400" kern="1200" dirty="0"/>
        </a:p>
      </dsp:txBody>
      <dsp:txXfrm>
        <a:off x="434398" y="285347"/>
        <a:ext cx="10992714" cy="570477"/>
      </dsp:txXfrm>
    </dsp:sp>
    <dsp:sp modelId="{E84B4E13-8415-4BC2-AFFA-74F14800D87B}">
      <dsp:nvSpPr>
        <dsp:cNvPr id="0" name=""/>
        <dsp:cNvSpPr/>
      </dsp:nvSpPr>
      <dsp:spPr>
        <a:xfrm>
          <a:off x="77849" y="214037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7ED06-8776-4BCD-AD64-E535DFBC4BB8}">
      <dsp:nvSpPr>
        <dsp:cNvPr id="0" name=""/>
        <dsp:cNvSpPr/>
      </dsp:nvSpPr>
      <dsp:spPr>
        <a:xfrm>
          <a:off x="903654" y="1140954"/>
          <a:ext cx="10523458" cy="570477"/>
        </a:xfrm>
        <a:prstGeom prst="rect">
          <a:avLst/>
        </a:prstGeom>
        <a:solidFill>
          <a:schemeClr val="accent4">
            <a:hueOff val="-191031"/>
            <a:satOff val="3494"/>
            <a:lumOff val="-235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GTC 53-3 del 98 – residuos de vidrio</a:t>
          </a:r>
          <a:endParaRPr lang="es-CO" sz="2400" kern="1200" dirty="0"/>
        </a:p>
      </dsp:txBody>
      <dsp:txXfrm>
        <a:off x="903654" y="1140954"/>
        <a:ext cx="10523458" cy="570477"/>
      </dsp:txXfrm>
    </dsp:sp>
    <dsp:sp modelId="{8A24097E-8A01-4680-A259-2F11767DDBB1}">
      <dsp:nvSpPr>
        <dsp:cNvPr id="0" name=""/>
        <dsp:cNvSpPr/>
      </dsp:nvSpPr>
      <dsp:spPr>
        <a:xfrm>
          <a:off x="547106" y="1069644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191031"/>
              <a:satOff val="3494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8C407D-6E8E-49C3-AB2F-77D8E984C750}">
      <dsp:nvSpPr>
        <dsp:cNvPr id="0" name=""/>
        <dsp:cNvSpPr/>
      </dsp:nvSpPr>
      <dsp:spPr>
        <a:xfrm>
          <a:off x="1118233" y="1996562"/>
          <a:ext cx="10308878" cy="570477"/>
        </a:xfrm>
        <a:prstGeom prst="rect">
          <a:avLst/>
        </a:prstGeom>
        <a:solidFill>
          <a:schemeClr val="accent4">
            <a:hueOff val="-382063"/>
            <a:satOff val="6988"/>
            <a:lumOff val="-470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GTC 53-4 del 03 – residuos de papel y cartón </a:t>
          </a:r>
          <a:endParaRPr lang="es-CO" sz="2400" kern="1200" dirty="0"/>
        </a:p>
      </dsp:txBody>
      <dsp:txXfrm>
        <a:off x="1118233" y="1996562"/>
        <a:ext cx="10308878" cy="570477"/>
      </dsp:txXfrm>
    </dsp:sp>
    <dsp:sp modelId="{52540BA9-C79B-4B49-A865-50EC67E6170D}">
      <dsp:nvSpPr>
        <dsp:cNvPr id="0" name=""/>
        <dsp:cNvSpPr/>
      </dsp:nvSpPr>
      <dsp:spPr>
        <a:xfrm>
          <a:off x="761685" y="1925252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382063"/>
              <a:satOff val="6988"/>
              <a:lumOff val="-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5C3DE-40AF-412D-B143-254A965A854B}">
      <dsp:nvSpPr>
        <dsp:cNvPr id="0" name=""/>
        <dsp:cNvSpPr/>
      </dsp:nvSpPr>
      <dsp:spPr>
        <a:xfrm>
          <a:off x="1118233" y="2851627"/>
          <a:ext cx="10308878" cy="570477"/>
        </a:xfrm>
        <a:prstGeom prst="rect">
          <a:avLst/>
        </a:prstGeom>
        <a:solidFill>
          <a:schemeClr val="accent4">
            <a:hueOff val="-573094"/>
            <a:satOff val="10481"/>
            <a:lumOff val="-705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GTC 53-5 del 99 – residuos metálicos </a:t>
          </a:r>
          <a:endParaRPr lang="es-CO" sz="2400" kern="1200" dirty="0"/>
        </a:p>
      </dsp:txBody>
      <dsp:txXfrm>
        <a:off x="1118233" y="2851627"/>
        <a:ext cx="10308878" cy="570477"/>
      </dsp:txXfrm>
    </dsp:sp>
    <dsp:sp modelId="{2F08B728-EE10-4B7E-A573-2CA9A7C6681C}">
      <dsp:nvSpPr>
        <dsp:cNvPr id="0" name=""/>
        <dsp:cNvSpPr/>
      </dsp:nvSpPr>
      <dsp:spPr>
        <a:xfrm>
          <a:off x="761685" y="2780318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573094"/>
              <a:satOff val="10481"/>
              <a:lumOff val="-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733C2-04A5-4086-A365-475B2282B0D7}">
      <dsp:nvSpPr>
        <dsp:cNvPr id="0" name=""/>
        <dsp:cNvSpPr/>
      </dsp:nvSpPr>
      <dsp:spPr>
        <a:xfrm>
          <a:off x="903654" y="3707235"/>
          <a:ext cx="10523458" cy="570477"/>
        </a:xfrm>
        <a:prstGeom prst="rect">
          <a:avLst/>
        </a:prstGeom>
        <a:solidFill>
          <a:schemeClr val="accent4">
            <a:hueOff val="-764126"/>
            <a:satOff val="13975"/>
            <a:lumOff val="-941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GTC 53-6 del 99 – residuos papel y cartón compuestos con otros materiales</a:t>
          </a:r>
          <a:endParaRPr lang="es-CO" sz="2400" kern="1200" dirty="0"/>
        </a:p>
      </dsp:txBody>
      <dsp:txXfrm>
        <a:off x="903654" y="3707235"/>
        <a:ext cx="10523458" cy="570477"/>
      </dsp:txXfrm>
    </dsp:sp>
    <dsp:sp modelId="{35BFDEBD-2D7B-4606-92B3-C1EDA7EADC88}">
      <dsp:nvSpPr>
        <dsp:cNvPr id="0" name=""/>
        <dsp:cNvSpPr/>
      </dsp:nvSpPr>
      <dsp:spPr>
        <a:xfrm>
          <a:off x="547106" y="3635925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764126"/>
              <a:satOff val="13975"/>
              <a:lumOff val="-9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3B85D0-788A-4752-A534-EEA95DC8DD8F}">
      <dsp:nvSpPr>
        <dsp:cNvPr id="0" name=""/>
        <dsp:cNvSpPr/>
      </dsp:nvSpPr>
      <dsp:spPr>
        <a:xfrm>
          <a:off x="434398" y="4562842"/>
          <a:ext cx="10992714" cy="570477"/>
        </a:xfrm>
        <a:prstGeom prst="rect">
          <a:avLst/>
        </a:prstGeom>
        <a:solidFill>
          <a:schemeClr val="accent4">
            <a:hueOff val="-955157"/>
            <a:satOff val="17469"/>
            <a:lumOff val="-1176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GTC 53-7 del 00 – residuos orgánicos </a:t>
          </a:r>
          <a:endParaRPr lang="es-CO" sz="2400" kern="1200" dirty="0"/>
        </a:p>
      </dsp:txBody>
      <dsp:txXfrm>
        <a:off x="434398" y="4562842"/>
        <a:ext cx="10992714" cy="570477"/>
      </dsp:txXfrm>
    </dsp:sp>
    <dsp:sp modelId="{17BF9217-2280-405E-BBF3-712195DA2596}">
      <dsp:nvSpPr>
        <dsp:cNvPr id="0" name=""/>
        <dsp:cNvSpPr/>
      </dsp:nvSpPr>
      <dsp:spPr>
        <a:xfrm>
          <a:off x="77849" y="4491533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955157"/>
              <a:satOff val="17469"/>
              <a:lumOff val="-1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5C467-AE40-49CC-8A99-1EA4BDA13505}">
      <dsp:nvSpPr>
        <dsp:cNvPr id="0" name=""/>
        <dsp:cNvSpPr/>
      </dsp:nvSpPr>
      <dsp:spPr>
        <a:xfrm>
          <a:off x="10264633" y="2103604"/>
          <a:ext cx="235048" cy="2945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5947"/>
              </a:lnTo>
              <a:lnTo>
                <a:pt x="235048" y="2945947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54E05-E6A2-430B-A64A-30136082C4CF}">
      <dsp:nvSpPr>
        <dsp:cNvPr id="0" name=""/>
        <dsp:cNvSpPr/>
      </dsp:nvSpPr>
      <dsp:spPr>
        <a:xfrm>
          <a:off x="10264633" y="2103604"/>
          <a:ext cx="235048" cy="1833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3381"/>
              </a:lnTo>
              <a:lnTo>
                <a:pt x="235048" y="1833381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3D420-CAAE-46D8-B848-2FC469F7F097}">
      <dsp:nvSpPr>
        <dsp:cNvPr id="0" name=""/>
        <dsp:cNvSpPr/>
      </dsp:nvSpPr>
      <dsp:spPr>
        <a:xfrm>
          <a:off x="10264633" y="2103604"/>
          <a:ext cx="235048" cy="720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0816"/>
              </a:lnTo>
              <a:lnTo>
                <a:pt x="235048" y="720816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76458A-D58E-4322-A51B-96F8DBFAFB14}">
      <dsp:nvSpPr>
        <dsp:cNvPr id="0" name=""/>
        <dsp:cNvSpPr/>
      </dsp:nvSpPr>
      <dsp:spPr>
        <a:xfrm>
          <a:off x="7751568" y="991039"/>
          <a:ext cx="3139862" cy="329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534"/>
              </a:lnTo>
              <a:lnTo>
                <a:pt x="3139862" y="164534"/>
              </a:lnTo>
              <a:lnTo>
                <a:pt x="3139862" y="329068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E507F-FC82-4E6C-B93D-CDF9A53822A8}">
      <dsp:nvSpPr>
        <dsp:cNvPr id="0" name=""/>
        <dsp:cNvSpPr/>
      </dsp:nvSpPr>
      <dsp:spPr>
        <a:xfrm>
          <a:off x="8368571" y="2103604"/>
          <a:ext cx="235048" cy="4058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58512"/>
              </a:lnTo>
              <a:lnTo>
                <a:pt x="235048" y="4058512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F83C92-7AB0-4EE4-800A-6A0B603D7439}">
      <dsp:nvSpPr>
        <dsp:cNvPr id="0" name=""/>
        <dsp:cNvSpPr/>
      </dsp:nvSpPr>
      <dsp:spPr>
        <a:xfrm>
          <a:off x="8368571" y="2103604"/>
          <a:ext cx="235048" cy="2945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5947"/>
              </a:lnTo>
              <a:lnTo>
                <a:pt x="235048" y="2945947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54E58-F3AF-4E3D-A858-3544DBE579F6}">
      <dsp:nvSpPr>
        <dsp:cNvPr id="0" name=""/>
        <dsp:cNvSpPr/>
      </dsp:nvSpPr>
      <dsp:spPr>
        <a:xfrm>
          <a:off x="8368571" y="2103604"/>
          <a:ext cx="235048" cy="1833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3381"/>
              </a:lnTo>
              <a:lnTo>
                <a:pt x="235048" y="1833381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921F2-2907-418D-95BA-609914DE49E2}">
      <dsp:nvSpPr>
        <dsp:cNvPr id="0" name=""/>
        <dsp:cNvSpPr/>
      </dsp:nvSpPr>
      <dsp:spPr>
        <a:xfrm>
          <a:off x="8368571" y="2103604"/>
          <a:ext cx="235048" cy="720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0816"/>
              </a:lnTo>
              <a:lnTo>
                <a:pt x="235048" y="720816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C3337-BE68-4AE6-B4A3-E30AE17F047E}">
      <dsp:nvSpPr>
        <dsp:cNvPr id="0" name=""/>
        <dsp:cNvSpPr/>
      </dsp:nvSpPr>
      <dsp:spPr>
        <a:xfrm>
          <a:off x="7751568" y="991039"/>
          <a:ext cx="1243800" cy="329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534"/>
              </a:lnTo>
              <a:lnTo>
                <a:pt x="1243800" y="164534"/>
              </a:lnTo>
              <a:lnTo>
                <a:pt x="1243800" y="329068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C05BA-F9E5-4DF8-8CB6-553F30B23B81}">
      <dsp:nvSpPr>
        <dsp:cNvPr id="0" name=""/>
        <dsp:cNvSpPr/>
      </dsp:nvSpPr>
      <dsp:spPr>
        <a:xfrm>
          <a:off x="7326521" y="3216169"/>
          <a:ext cx="164534" cy="720816"/>
        </a:xfrm>
        <a:custGeom>
          <a:avLst/>
          <a:gdLst/>
          <a:ahLst/>
          <a:cxnLst/>
          <a:rect l="0" t="0" r="0" b="0"/>
          <a:pathLst>
            <a:path>
              <a:moveTo>
                <a:pt x="164534" y="0"/>
              </a:moveTo>
              <a:lnTo>
                <a:pt x="164534" y="720816"/>
              </a:lnTo>
              <a:lnTo>
                <a:pt x="0" y="720816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45203C-EA98-43B3-9DEF-E3E4A865C7E1}">
      <dsp:nvSpPr>
        <dsp:cNvPr id="0" name=""/>
        <dsp:cNvSpPr/>
      </dsp:nvSpPr>
      <dsp:spPr>
        <a:xfrm>
          <a:off x="4611705" y="2103604"/>
          <a:ext cx="2879349" cy="329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534"/>
              </a:lnTo>
              <a:lnTo>
                <a:pt x="2879349" y="164534"/>
              </a:lnTo>
              <a:lnTo>
                <a:pt x="2879349" y="329068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A6884-4D4D-4213-961C-F2F88A757391}">
      <dsp:nvSpPr>
        <dsp:cNvPr id="0" name=""/>
        <dsp:cNvSpPr/>
      </dsp:nvSpPr>
      <dsp:spPr>
        <a:xfrm>
          <a:off x="3628417" y="4328734"/>
          <a:ext cx="235048" cy="720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0816"/>
              </a:lnTo>
              <a:lnTo>
                <a:pt x="235048" y="720816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4242F-2CF2-44E9-9929-F5D3765DF80F}">
      <dsp:nvSpPr>
        <dsp:cNvPr id="0" name=""/>
        <dsp:cNvSpPr/>
      </dsp:nvSpPr>
      <dsp:spPr>
        <a:xfrm>
          <a:off x="4411914" y="3216169"/>
          <a:ext cx="1183079" cy="720816"/>
        </a:xfrm>
        <a:custGeom>
          <a:avLst/>
          <a:gdLst/>
          <a:ahLst/>
          <a:cxnLst/>
          <a:rect l="0" t="0" r="0" b="0"/>
          <a:pathLst>
            <a:path>
              <a:moveTo>
                <a:pt x="1183079" y="0"/>
              </a:moveTo>
              <a:lnTo>
                <a:pt x="1183079" y="720816"/>
              </a:lnTo>
              <a:lnTo>
                <a:pt x="0" y="720816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65DA6A-C978-4820-8095-0741EF39660B}">
      <dsp:nvSpPr>
        <dsp:cNvPr id="0" name=""/>
        <dsp:cNvSpPr/>
      </dsp:nvSpPr>
      <dsp:spPr>
        <a:xfrm>
          <a:off x="4611705" y="2103604"/>
          <a:ext cx="983288" cy="329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534"/>
              </a:lnTo>
              <a:lnTo>
                <a:pt x="983288" y="164534"/>
              </a:lnTo>
              <a:lnTo>
                <a:pt x="983288" y="329068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14FD42-7F5F-478A-9DA0-9BEFCC452588}">
      <dsp:nvSpPr>
        <dsp:cNvPr id="0" name=""/>
        <dsp:cNvSpPr/>
      </dsp:nvSpPr>
      <dsp:spPr>
        <a:xfrm>
          <a:off x="1567821" y="3216169"/>
          <a:ext cx="164534" cy="720816"/>
        </a:xfrm>
        <a:custGeom>
          <a:avLst/>
          <a:gdLst/>
          <a:ahLst/>
          <a:cxnLst/>
          <a:rect l="0" t="0" r="0" b="0"/>
          <a:pathLst>
            <a:path>
              <a:moveTo>
                <a:pt x="164534" y="0"/>
              </a:moveTo>
              <a:lnTo>
                <a:pt x="164534" y="720816"/>
              </a:lnTo>
              <a:lnTo>
                <a:pt x="0" y="720816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A2248-BA28-4363-AE4D-17083F65AE4E}">
      <dsp:nvSpPr>
        <dsp:cNvPr id="0" name=""/>
        <dsp:cNvSpPr/>
      </dsp:nvSpPr>
      <dsp:spPr>
        <a:xfrm>
          <a:off x="1732355" y="3216169"/>
          <a:ext cx="235048" cy="1833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3381"/>
              </a:lnTo>
              <a:lnTo>
                <a:pt x="235048" y="1833381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98CA1-12FF-4F16-BBE9-07886216DB68}">
      <dsp:nvSpPr>
        <dsp:cNvPr id="0" name=""/>
        <dsp:cNvSpPr/>
      </dsp:nvSpPr>
      <dsp:spPr>
        <a:xfrm>
          <a:off x="1732355" y="2103604"/>
          <a:ext cx="2879349" cy="329068"/>
        </a:xfrm>
        <a:custGeom>
          <a:avLst/>
          <a:gdLst/>
          <a:ahLst/>
          <a:cxnLst/>
          <a:rect l="0" t="0" r="0" b="0"/>
          <a:pathLst>
            <a:path>
              <a:moveTo>
                <a:pt x="2879349" y="0"/>
              </a:moveTo>
              <a:lnTo>
                <a:pt x="2879349" y="164534"/>
              </a:lnTo>
              <a:lnTo>
                <a:pt x="0" y="164534"/>
              </a:lnTo>
              <a:lnTo>
                <a:pt x="0" y="329068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B973C7-6B28-45F7-A1D4-51B057251A00}">
      <dsp:nvSpPr>
        <dsp:cNvPr id="0" name=""/>
        <dsp:cNvSpPr/>
      </dsp:nvSpPr>
      <dsp:spPr>
        <a:xfrm>
          <a:off x="4611705" y="991039"/>
          <a:ext cx="3139862" cy="329068"/>
        </a:xfrm>
        <a:custGeom>
          <a:avLst/>
          <a:gdLst/>
          <a:ahLst/>
          <a:cxnLst/>
          <a:rect l="0" t="0" r="0" b="0"/>
          <a:pathLst>
            <a:path>
              <a:moveTo>
                <a:pt x="3139862" y="0"/>
              </a:moveTo>
              <a:lnTo>
                <a:pt x="3139862" y="164534"/>
              </a:lnTo>
              <a:lnTo>
                <a:pt x="0" y="164534"/>
              </a:lnTo>
              <a:lnTo>
                <a:pt x="0" y="329068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4AF8A-E663-41C6-99F8-097A1C6CE8C6}">
      <dsp:nvSpPr>
        <dsp:cNvPr id="0" name=""/>
        <dsp:cNvSpPr/>
      </dsp:nvSpPr>
      <dsp:spPr>
        <a:xfrm>
          <a:off x="6968071" y="207542"/>
          <a:ext cx="1566993" cy="78349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Residuos</a:t>
          </a:r>
          <a:endParaRPr lang="es-CO" sz="1900" kern="1200" dirty="0"/>
        </a:p>
      </dsp:txBody>
      <dsp:txXfrm>
        <a:off x="6968071" y="207542"/>
        <a:ext cx="1566993" cy="783496"/>
      </dsp:txXfrm>
    </dsp:sp>
    <dsp:sp modelId="{B022838D-F959-4E0A-A5A0-F39E24CE96F9}">
      <dsp:nvSpPr>
        <dsp:cNvPr id="0" name=""/>
        <dsp:cNvSpPr/>
      </dsp:nvSpPr>
      <dsp:spPr>
        <a:xfrm>
          <a:off x="3828209" y="1320108"/>
          <a:ext cx="1566993" cy="78349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No peligrosos</a:t>
          </a:r>
          <a:endParaRPr lang="es-CO" sz="1900" kern="1200" dirty="0"/>
        </a:p>
      </dsp:txBody>
      <dsp:txXfrm>
        <a:off x="3828209" y="1320108"/>
        <a:ext cx="1566993" cy="783496"/>
      </dsp:txXfrm>
    </dsp:sp>
    <dsp:sp modelId="{DF0B5053-5556-4462-85B7-6442B739DD4A}">
      <dsp:nvSpPr>
        <dsp:cNvPr id="0" name=""/>
        <dsp:cNvSpPr/>
      </dsp:nvSpPr>
      <dsp:spPr>
        <a:xfrm>
          <a:off x="948859" y="2432673"/>
          <a:ext cx="1566993" cy="78349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Aprovechables</a:t>
          </a:r>
          <a:endParaRPr lang="es-CO" sz="1900" kern="1200" dirty="0"/>
        </a:p>
      </dsp:txBody>
      <dsp:txXfrm>
        <a:off x="948859" y="2432673"/>
        <a:ext cx="1566993" cy="783496"/>
      </dsp:txXfrm>
    </dsp:sp>
    <dsp:sp modelId="{4FE4EF33-3017-4D10-8A73-48539ED7A549}">
      <dsp:nvSpPr>
        <dsp:cNvPr id="0" name=""/>
        <dsp:cNvSpPr/>
      </dsp:nvSpPr>
      <dsp:spPr>
        <a:xfrm>
          <a:off x="1967404" y="4657803"/>
          <a:ext cx="1566993" cy="78349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Plástico - vidrios</a:t>
          </a:r>
          <a:endParaRPr lang="es-CO" sz="1900" kern="1200" dirty="0"/>
        </a:p>
      </dsp:txBody>
      <dsp:txXfrm>
        <a:off x="1967404" y="4657803"/>
        <a:ext cx="1566993" cy="783496"/>
      </dsp:txXfrm>
    </dsp:sp>
    <dsp:sp modelId="{87AB7FF3-7955-4C28-997C-D9C92835506A}">
      <dsp:nvSpPr>
        <dsp:cNvPr id="0" name=""/>
        <dsp:cNvSpPr/>
      </dsp:nvSpPr>
      <dsp:spPr>
        <a:xfrm>
          <a:off x="828" y="3545238"/>
          <a:ext cx="1566993" cy="78349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Papel - Cartón</a:t>
          </a:r>
          <a:endParaRPr lang="es-CO" sz="1900" kern="1200" dirty="0"/>
        </a:p>
      </dsp:txBody>
      <dsp:txXfrm>
        <a:off x="828" y="3545238"/>
        <a:ext cx="1566993" cy="783496"/>
      </dsp:txXfrm>
    </dsp:sp>
    <dsp:sp modelId="{61D3ECA4-6194-4EE0-8331-1F62369C0236}">
      <dsp:nvSpPr>
        <dsp:cNvPr id="0" name=""/>
        <dsp:cNvSpPr/>
      </dsp:nvSpPr>
      <dsp:spPr>
        <a:xfrm>
          <a:off x="4811497" y="2432673"/>
          <a:ext cx="1566993" cy="78349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No aprovechables</a:t>
          </a:r>
          <a:endParaRPr lang="es-CO" sz="1900" kern="1200" dirty="0"/>
        </a:p>
      </dsp:txBody>
      <dsp:txXfrm>
        <a:off x="4811497" y="2432673"/>
        <a:ext cx="1566993" cy="783496"/>
      </dsp:txXfrm>
    </dsp:sp>
    <dsp:sp modelId="{10292610-1B53-4CCC-A051-114540061C91}">
      <dsp:nvSpPr>
        <dsp:cNvPr id="0" name=""/>
        <dsp:cNvSpPr/>
      </dsp:nvSpPr>
      <dsp:spPr>
        <a:xfrm>
          <a:off x="2844921" y="3545238"/>
          <a:ext cx="1566993" cy="78349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Servilletas – tapa bocas </a:t>
          </a:r>
          <a:endParaRPr lang="es-CO" sz="1900" kern="1200" dirty="0"/>
        </a:p>
      </dsp:txBody>
      <dsp:txXfrm>
        <a:off x="2844921" y="3545238"/>
        <a:ext cx="1566993" cy="783496"/>
      </dsp:txXfrm>
    </dsp:sp>
    <dsp:sp modelId="{E0854282-E78B-4A62-9A58-CCB751376A59}">
      <dsp:nvSpPr>
        <dsp:cNvPr id="0" name=""/>
        <dsp:cNvSpPr/>
      </dsp:nvSpPr>
      <dsp:spPr>
        <a:xfrm>
          <a:off x="3863466" y="4657803"/>
          <a:ext cx="1566993" cy="78349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Empaques de comida - guantes</a:t>
          </a:r>
          <a:endParaRPr lang="es-CO" sz="1900" kern="1200" dirty="0"/>
        </a:p>
      </dsp:txBody>
      <dsp:txXfrm>
        <a:off x="3863466" y="4657803"/>
        <a:ext cx="1566993" cy="783496"/>
      </dsp:txXfrm>
    </dsp:sp>
    <dsp:sp modelId="{118BAFBE-EB68-4A1D-A3E0-A48E3316A0B4}">
      <dsp:nvSpPr>
        <dsp:cNvPr id="0" name=""/>
        <dsp:cNvSpPr/>
      </dsp:nvSpPr>
      <dsp:spPr>
        <a:xfrm>
          <a:off x="6707559" y="2432673"/>
          <a:ext cx="1566993" cy="78349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Orgánicos</a:t>
          </a:r>
          <a:endParaRPr lang="es-CO" sz="1900" kern="1200" dirty="0"/>
        </a:p>
      </dsp:txBody>
      <dsp:txXfrm>
        <a:off x="6707559" y="2432673"/>
        <a:ext cx="1566993" cy="783496"/>
      </dsp:txXfrm>
    </dsp:sp>
    <dsp:sp modelId="{A479D034-7E15-463E-BE8E-94A14061C201}">
      <dsp:nvSpPr>
        <dsp:cNvPr id="0" name=""/>
        <dsp:cNvSpPr/>
      </dsp:nvSpPr>
      <dsp:spPr>
        <a:xfrm>
          <a:off x="5759528" y="3545238"/>
          <a:ext cx="1566993" cy="78349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Restos de comida</a:t>
          </a:r>
          <a:endParaRPr lang="es-CO" sz="1900" kern="1200" dirty="0"/>
        </a:p>
      </dsp:txBody>
      <dsp:txXfrm>
        <a:off x="5759528" y="3545238"/>
        <a:ext cx="1566993" cy="783496"/>
      </dsp:txXfrm>
    </dsp:sp>
    <dsp:sp modelId="{CAB85F77-C60D-4923-9A9E-EE94EE6B29AF}">
      <dsp:nvSpPr>
        <dsp:cNvPr id="0" name=""/>
        <dsp:cNvSpPr/>
      </dsp:nvSpPr>
      <dsp:spPr>
        <a:xfrm>
          <a:off x="8211872" y="1320108"/>
          <a:ext cx="1566993" cy="78349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Peligrosos</a:t>
          </a:r>
          <a:endParaRPr lang="es-CO" sz="1900" kern="1200" dirty="0"/>
        </a:p>
      </dsp:txBody>
      <dsp:txXfrm>
        <a:off x="8211872" y="1320108"/>
        <a:ext cx="1566993" cy="783496"/>
      </dsp:txXfrm>
    </dsp:sp>
    <dsp:sp modelId="{280379AD-3F48-4C57-9C9A-4F224F73DC4B}">
      <dsp:nvSpPr>
        <dsp:cNvPr id="0" name=""/>
        <dsp:cNvSpPr/>
      </dsp:nvSpPr>
      <dsp:spPr>
        <a:xfrm>
          <a:off x="8603620" y="2432673"/>
          <a:ext cx="1566993" cy="78349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RAEE</a:t>
          </a:r>
          <a:endParaRPr lang="es-CO" sz="1900" kern="1200" dirty="0"/>
        </a:p>
      </dsp:txBody>
      <dsp:txXfrm>
        <a:off x="8603620" y="2432673"/>
        <a:ext cx="1566993" cy="783496"/>
      </dsp:txXfrm>
    </dsp:sp>
    <dsp:sp modelId="{74D77C92-676E-40B1-B5C0-EC51EF3E8D80}">
      <dsp:nvSpPr>
        <dsp:cNvPr id="0" name=""/>
        <dsp:cNvSpPr/>
      </dsp:nvSpPr>
      <dsp:spPr>
        <a:xfrm>
          <a:off x="8603620" y="3545238"/>
          <a:ext cx="1566993" cy="78349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Químicos</a:t>
          </a:r>
          <a:endParaRPr lang="es-CO" sz="1900" kern="1200" dirty="0"/>
        </a:p>
      </dsp:txBody>
      <dsp:txXfrm>
        <a:off x="8603620" y="3545238"/>
        <a:ext cx="1566993" cy="783496"/>
      </dsp:txXfrm>
    </dsp:sp>
    <dsp:sp modelId="{6F0C9B0A-969C-4339-812F-2F075C3533F8}">
      <dsp:nvSpPr>
        <dsp:cNvPr id="0" name=""/>
        <dsp:cNvSpPr/>
      </dsp:nvSpPr>
      <dsp:spPr>
        <a:xfrm>
          <a:off x="8603620" y="4657803"/>
          <a:ext cx="1566993" cy="78349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Hospitalarios</a:t>
          </a:r>
          <a:endParaRPr lang="es-CO" sz="1900" kern="1200" dirty="0"/>
        </a:p>
      </dsp:txBody>
      <dsp:txXfrm>
        <a:off x="8603620" y="4657803"/>
        <a:ext cx="1566993" cy="783496"/>
      </dsp:txXfrm>
    </dsp:sp>
    <dsp:sp modelId="{D9A5A36B-AC41-4117-9304-81C30FC44023}">
      <dsp:nvSpPr>
        <dsp:cNvPr id="0" name=""/>
        <dsp:cNvSpPr/>
      </dsp:nvSpPr>
      <dsp:spPr>
        <a:xfrm>
          <a:off x="8603620" y="5770368"/>
          <a:ext cx="1566993" cy="78349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Biológicos</a:t>
          </a:r>
          <a:endParaRPr lang="es-CO" sz="1900" kern="1200" dirty="0"/>
        </a:p>
      </dsp:txBody>
      <dsp:txXfrm>
        <a:off x="8603620" y="5770368"/>
        <a:ext cx="1566993" cy="783496"/>
      </dsp:txXfrm>
    </dsp:sp>
    <dsp:sp modelId="{A6F13036-3E11-401D-8DF8-E3D06ABAF625}">
      <dsp:nvSpPr>
        <dsp:cNvPr id="0" name=""/>
        <dsp:cNvSpPr/>
      </dsp:nvSpPr>
      <dsp:spPr>
        <a:xfrm>
          <a:off x="10107934" y="1320108"/>
          <a:ext cx="1566993" cy="78349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Especiales</a:t>
          </a:r>
          <a:endParaRPr lang="es-CO" sz="1900" kern="1200" dirty="0"/>
        </a:p>
      </dsp:txBody>
      <dsp:txXfrm>
        <a:off x="10107934" y="1320108"/>
        <a:ext cx="1566993" cy="783496"/>
      </dsp:txXfrm>
    </dsp:sp>
    <dsp:sp modelId="{A577D352-0EF8-4FA7-A164-B6F9901C69F5}">
      <dsp:nvSpPr>
        <dsp:cNvPr id="0" name=""/>
        <dsp:cNvSpPr/>
      </dsp:nvSpPr>
      <dsp:spPr>
        <a:xfrm>
          <a:off x="10499682" y="2432673"/>
          <a:ext cx="1566993" cy="78349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Escombros </a:t>
          </a:r>
          <a:endParaRPr lang="es-CO" sz="1900" kern="1200" dirty="0"/>
        </a:p>
      </dsp:txBody>
      <dsp:txXfrm>
        <a:off x="10499682" y="2432673"/>
        <a:ext cx="1566993" cy="783496"/>
      </dsp:txXfrm>
    </dsp:sp>
    <dsp:sp modelId="{DA194DC7-AD78-464E-ABC2-F5A7C623F305}">
      <dsp:nvSpPr>
        <dsp:cNvPr id="0" name=""/>
        <dsp:cNvSpPr/>
      </dsp:nvSpPr>
      <dsp:spPr>
        <a:xfrm>
          <a:off x="10499682" y="3545238"/>
          <a:ext cx="1566993" cy="78349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Llantas </a:t>
          </a:r>
          <a:endParaRPr lang="es-CO" sz="1900" kern="1200" dirty="0"/>
        </a:p>
      </dsp:txBody>
      <dsp:txXfrm>
        <a:off x="10499682" y="3545238"/>
        <a:ext cx="1566993" cy="783496"/>
      </dsp:txXfrm>
    </dsp:sp>
    <dsp:sp modelId="{8684ADCC-A14C-4114-A03F-934CC92D7E53}">
      <dsp:nvSpPr>
        <dsp:cNvPr id="0" name=""/>
        <dsp:cNvSpPr/>
      </dsp:nvSpPr>
      <dsp:spPr>
        <a:xfrm>
          <a:off x="10499682" y="4657803"/>
          <a:ext cx="1566993" cy="78349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Colchones</a:t>
          </a:r>
          <a:endParaRPr lang="es-CO" sz="1900" kern="1200" dirty="0"/>
        </a:p>
      </dsp:txBody>
      <dsp:txXfrm>
        <a:off x="10499682" y="4657803"/>
        <a:ext cx="1566993" cy="7834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7B3EE3-2263-4419-94C4-06F4E5B65E05}">
      <dsp:nvSpPr>
        <dsp:cNvPr id="0" name=""/>
        <dsp:cNvSpPr/>
      </dsp:nvSpPr>
      <dsp:spPr>
        <a:xfrm>
          <a:off x="-6134129" y="-938497"/>
          <a:ext cx="7301979" cy="7301979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0C564-0B2D-4B9F-A224-AA2CBED4CBDB}">
      <dsp:nvSpPr>
        <dsp:cNvPr id="0" name=""/>
        <dsp:cNvSpPr/>
      </dsp:nvSpPr>
      <dsp:spPr>
        <a:xfrm>
          <a:off x="510301" y="338953"/>
          <a:ext cx="11327512" cy="6783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432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000" kern="1200" dirty="0" smtClean="0"/>
            <a:t>Impermeables – livianos - resistente</a:t>
          </a:r>
          <a:endParaRPr lang="es-CO" sz="3000" kern="1200" dirty="0"/>
        </a:p>
      </dsp:txBody>
      <dsp:txXfrm>
        <a:off x="510301" y="338953"/>
        <a:ext cx="11327512" cy="678340"/>
      </dsp:txXfrm>
    </dsp:sp>
    <dsp:sp modelId="{765124C1-AFC5-44F8-AE8A-34D500DCC2F6}">
      <dsp:nvSpPr>
        <dsp:cNvPr id="0" name=""/>
        <dsp:cNvSpPr/>
      </dsp:nvSpPr>
      <dsp:spPr>
        <a:xfrm>
          <a:off x="86338" y="254160"/>
          <a:ext cx="847925" cy="8479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D61A0-7822-4065-A948-188C6A612101}">
      <dsp:nvSpPr>
        <dsp:cNvPr id="0" name=""/>
        <dsp:cNvSpPr/>
      </dsp:nvSpPr>
      <dsp:spPr>
        <a:xfrm>
          <a:off x="996380" y="1356137"/>
          <a:ext cx="10841433" cy="678340"/>
        </a:xfrm>
        <a:prstGeom prst="rect">
          <a:avLst/>
        </a:prstGeom>
        <a:solidFill>
          <a:schemeClr val="accent3">
            <a:hueOff val="-62199"/>
            <a:satOff val="-6058"/>
            <a:lumOff val="201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432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000" kern="1200" dirty="0" smtClean="0"/>
            <a:t>Carácter retornable y facilite su limpieza</a:t>
          </a:r>
          <a:endParaRPr lang="es-CO" sz="3000" kern="1200" dirty="0"/>
        </a:p>
      </dsp:txBody>
      <dsp:txXfrm>
        <a:off x="996380" y="1356137"/>
        <a:ext cx="10841433" cy="678340"/>
      </dsp:txXfrm>
    </dsp:sp>
    <dsp:sp modelId="{9017725F-A71C-4925-A5E0-12ACBE62C5B3}">
      <dsp:nvSpPr>
        <dsp:cNvPr id="0" name=""/>
        <dsp:cNvSpPr/>
      </dsp:nvSpPr>
      <dsp:spPr>
        <a:xfrm>
          <a:off x="572417" y="1271345"/>
          <a:ext cx="847925" cy="8479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-62199"/>
              <a:satOff val="-6058"/>
              <a:lumOff val="20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38ACB2-6EAE-468E-8680-C2E085B95485}">
      <dsp:nvSpPr>
        <dsp:cNvPr id="0" name=""/>
        <dsp:cNvSpPr/>
      </dsp:nvSpPr>
      <dsp:spPr>
        <a:xfrm>
          <a:off x="1145567" y="2373322"/>
          <a:ext cx="10692246" cy="678340"/>
        </a:xfrm>
        <a:prstGeom prst="rect">
          <a:avLst/>
        </a:prstGeom>
        <a:solidFill>
          <a:schemeClr val="accent3">
            <a:hueOff val="-124399"/>
            <a:satOff val="-12116"/>
            <a:lumOff val="402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432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000" kern="1200" dirty="0" smtClean="0"/>
            <a:t>Prestar seguridad</a:t>
          </a:r>
          <a:endParaRPr lang="es-CO" sz="3000" kern="1200" dirty="0"/>
        </a:p>
      </dsp:txBody>
      <dsp:txXfrm>
        <a:off x="1145567" y="2373322"/>
        <a:ext cx="10692246" cy="678340"/>
      </dsp:txXfrm>
    </dsp:sp>
    <dsp:sp modelId="{1048E7B9-885B-4A6B-93F9-8BE369DDB95D}">
      <dsp:nvSpPr>
        <dsp:cNvPr id="0" name=""/>
        <dsp:cNvSpPr/>
      </dsp:nvSpPr>
      <dsp:spPr>
        <a:xfrm>
          <a:off x="721604" y="2288529"/>
          <a:ext cx="847925" cy="8479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-124399"/>
              <a:satOff val="-12116"/>
              <a:lumOff val="40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5CF1A-5B18-40AB-807D-51FF61ED3CBC}">
      <dsp:nvSpPr>
        <dsp:cNvPr id="0" name=""/>
        <dsp:cNvSpPr/>
      </dsp:nvSpPr>
      <dsp:spPr>
        <a:xfrm>
          <a:off x="996380" y="3390507"/>
          <a:ext cx="10841433" cy="678340"/>
        </a:xfrm>
        <a:prstGeom prst="rect">
          <a:avLst/>
        </a:prstGeom>
        <a:solidFill>
          <a:schemeClr val="accent3">
            <a:hueOff val="-186598"/>
            <a:satOff val="-18174"/>
            <a:lumOff val="60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432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000" kern="1200" dirty="0" smtClean="0"/>
            <a:t>Tener capacidad y volumen al peso y características del residuo</a:t>
          </a:r>
          <a:endParaRPr lang="es-CO" sz="3000" kern="1200" dirty="0"/>
        </a:p>
      </dsp:txBody>
      <dsp:txXfrm>
        <a:off x="996380" y="3390507"/>
        <a:ext cx="10841433" cy="678340"/>
      </dsp:txXfrm>
    </dsp:sp>
    <dsp:sp modelId="{5BBE26D4-0478-45D2-AD3B-E0F82A94E466}">
      <dsp:nvSpPr>
        <dsp:cNvPr id="0" name=""/>
        <dsp:cNvSpPr/>
      </dsp:nvSpPr>
      <dsp:spPr>
        <a:xfrm>
          <a:off x="572417" y="3305714"/>
          <a:ext cx="847925" cy="8479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-186598"/>
              <a:satOff val="-18174"/>
              <a:lumOff val="60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6A24F-EE6B-4E54-A3AB-8A27F5105499}">
      <dsp:nvSpPr>
        <dsp:cNvPr id="0" name=""/>
        <dsp:cNvSpPr/>
      </dsp:nvSpPr>
      <dsp:spPr>
        <a:xfrm>
          <a:off x="510301" y="4407691"/>
          <a:ext cx="11327512" cy="678340"/>
        </a:xfrm>
        <a:prstGeom prst="rect">
          <a:avLst/>
        </a:prstGeom>
        <a:solidFill>
          <a:schemeClr val="accent3">
            <a:hueOff val="-248797"/>
            <a:satOff val="-24232"/>
            <a:lumOff val="803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432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000" kern="1200" dirty="0" smtClean="0"/>
            <a:t>Resistentes y reutilizables</a:t>
          </a:r>
          <a:endParaRPr lang="es-CO" sz="3000" kern="1200" dirty="0"/>
        </a:p>
      </dsp:txBody>
      <dsp:txXfrm>
        <a:off x="510301" y="4407691"/>
        <a:ext cx="11327512" cy="678340"/>
      </dsp:txXfrm>
    </dsp:sp>
    <dsp:sp modelId="{D3321C71-0E18-4654-88C2-94ED07577633}">
      <dsp:nvSpPr>
        <dsp:cNvPr id="0" name=""/>
        <dsp:cNvSpPr/>
      </dsp:nvSpPr>
      <dsp:spPr>
        <a:xfrm>
          <a:off x="86338" y="4322899"/>
          <a:ext cx="847925" cy="8479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-248797"/>
              <a:satOff val="-24232"/>
              <a:lumOff val="8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D2DF2-81B0-465E-8FE2-838347B7AC94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300" kern="1200" dirty="0" smtClean="0"/>
            <a:t>Establecer rutas</a:t>
          </a:r>
          <a:endParaRPr lang="es-CO" sz="2300" kern="1200" dirty="0"/>
        </a:p>
      </dsp:txBody>
      <dsp:txXfrm>
        <a:off x="44665" y="1038705"/>
        <a:ext cx="2060143" cy="1206068"/>
      </dsp:txXfrm>
    </dsp:sp>
    <dsp:sp modelId="{82516283-FBA6-40C8-8682-9EAA6C543868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900" kern="1200"/>
        </a:p>
      </dsp:txBody>
      <dsp:txXfrm>
        <a:off x="2330227" y="1482881"/>
        <a:ext cx="316861" cy="317716"/>
      </dsp:txXfrm>
    </dsp:sp>
    <dsp:sp modelId="{B5B991B7-5369-4738-9463-59F0BAB9BD85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3">
            <a:hueOff val="-62199"/>
            <a:satOff val="-6058"/>
            <a:lumOff val="201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300" kern="1200" dirty="0" smtClean="0"/>
            <a:t>Frecuencia de recolección</a:t>
          </a:r>
          <a:endParaRPr lang="es-CO" sz="2300" kern="1200" dirty="0"/>
        </a:p>
      </dsp:txBody>
      <dsp:txXfrm>
        <a:off x="3033928" y="1038705"/>
        <a:ext cx="2060143" cy="1206068"/>
      </dsp:txXfrm>
    </dsp:sp>
    <dsp:sp modelId="{D66FA193-AED7-4FE8-9931-970B1A71CF6A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82932"/>
            <a:satOff val="-8077"/>
            <a:lumOff val="26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900" kern="1200"/>
        </a:p>
      </dsp:txBody>
      <dsp:txXfrm>
        <a:off x="5319490" y="1482881"/>
        <a:ext cx="316861" cy="317716"/>
      </dsp:txXfrm>
    </dsp:sp>
    <dsp:sp modelId="{AC71760E-32C0-4796-88B4-5DED30E0B487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3">
            <a:hueOff val="-124399"/>
            <a:satOff val="-12116"/>
            <a:lumOff val="402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300" kern="1200" dirty="0" smtClean="0"/>
            <a:t>Manejo de los residuos</a:t>
          </a:r>
          <a:endParaRPr lang="es-CO" sz="2300" kern="1200" dirty="0"/>
        </a:p>
      </dsp:txBody>
      <dsp:txXfrm>
        <a:off x="6023190" y="1038705"/>
        <a:ext cx="2060143" cy="1206068"/>
      </dsp:txXfrm>
    </dsp:sp>
    <dsp:sp modelId="{60357ECE-0B86-44C8-AA38-787D00577707}">
      <dsp:nvSpPr>
        <dsp:cNvPr id="0" name=""/>
        <dsp:cNvSpPr/>
      </dsp:nvSpPr>
      <dsp:spPr>
        <a:xfrm rot="5400000">
          <a:off x="6826932" y="243175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65865"/>
            <a:satOff val="-16155"/>
            <a:lumOff val="53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900" kern="1200"/>
        </a:p>
      </dsp:txBody>
      <dsp:txXfrm rot="-5400000">
        <a:off x="6894404" y="2470192"/>
        <a:ext cx="317716" cy="316861"/>
      </dsp:txXfrm>
    </dsp:sp>
    <dsp:sp modelId="{B79BC6A3-6D08-4F39-9003-C64B4353919B}">
      <dsp:nvSpPr>
        <dsp:cNvPr id="0" name=""/>
        <dsp:cNvSpPr/>
      </dsp:nvSpPr>
      <dsp:spPr>
        <a:xfrm>
          <a:off x="5985668" y="3136371"/>
          <a:ext cx="2135187" cy="1281112"/>
        </a:xfrm>
        <a:prstGeom prst="roundRect">
          <a:avLst>
            <a:gd name="adj" fmla="val 10000"/>
          </a:avLst>
        </a:prstGeom>
        <a:solidFill>
          <a:schemeClr val="accent3">
            <a:hueOff val="-186598"/>
            <a:satOff val="-18174"/>
            <a:lumOff val="60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300" kern="1200" dirty="0" smtClean="0"/>
            <a:t>Pre tratamiento de los residuos</a:t>
          </a:r>
          <a:endParaRPr lang="es-CO" sz="2300" kern="1200" dirty="0"/>
        </a:p>
      </dsp:txBody>
      <dsp:txXfrm>
        <a:off x="6023190" y="3173893"/>
        <a:ext cx="2060143" cy="1206068"/>
      </dsp:txXfrm>
    </dsp:sp>
    <dsp:sp modelId="{8F2D4EC5-BC47-45A3-9066-9CDA0183FD65}">
      <dsp:nvSpPr>
        <dsp:cNvPr id="0" name=""/>
        <dsp:cNvSpPr/>
      </dsp:nvSpPr>
      <dsp:spPr>
        <a:xfrm rot="10800000">
          <a:off x="5345112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248797"/>
            <a:satOff val="-24232"/>
            <a:lumOff val="80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900" kern="1200"/>
        </a:p>
      </dsp:txBody>
      <dsp:txXfrm rot="10800000">
        <a:off x="5480910" y="3618068"/>
        <a:ext cx="316861" cy="317716"/>
      </dsp:txXfrm>
    </dsp:sp>
    <dsp:sp modelId="{DF379408-627C-450C-8C5B-B7DE2B7373C7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3">
            <a:hueOff val="-248797"/>
            <a:satOff val="-24232"/>
            <a:lumOff val="803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300" kern="1200" dirty="0" smtClean="0"/>
            <a:t>Actividades de limpieza</a:t>
          </a:r>
          <a:endParaRPr lang="es-CO" sz="2300" kern="1200" dirty="0"/>
        </a:p>
      </dsp:txBody>
      <dsp:txXfrm>
        <a:off x="3033928" y="3173892"/>
        <a:ext cx="2060143" cy="12060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7D02A-A3C6-409C-B591-1858F280A8D9}">
      <dsp:nvSpPr>
        <dsp:cNvPr id="0" name=""/>
        <dsp:cNvSpPr/>
      </dsp:nvSpPr>
      <dsp:spPr>
        <a:xfrm>
          <a:off x="0" y="307233"/>
          <a:ext cx="1187355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A057A3-5907-4A95-AEF6-A5F0657F8E46}">
      <dsp:nvSpPr>
        <dsp:cNvPr id="0" name=""/>
        <dsp:cNvSpPr/>
      </dsp:nvSpPr>
      <dsp:spPr>
        <a:xfrm>
          <a:off x="593677" y="56313"/>
          <a:ext cx="8311486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154" tIns="0" rIns="31415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Buena señalización</a:t>
          </a:r>
          <a:endParaRPr lang="es-CO" sz="1700" kern="1200" dirty="0"/>
        </a:p>
      </dsp:txBody>
      <dsp:txXfrm>
        <a:off x="618175" y="80811"/>
        <a:ext cx="8262490" cy="452844"/>
      </dsp:txXfrm>
    </dsp:sp>
    <dsp:sp modelId="{04CC21B8-8ECF-4946-B8CC-5DED7334D8A0}">
      <dsp:nvSpPr>
        <dsp:cNvPr id="0" name=""/>
        <dsp:cNvSpPr/>
      </dsp:nvSpPr>
      <dsp:spPr>
        <a:xfrm>
          <a:off x="0" y="1078353"/>
          <a:ext cx="1187355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-41466"/>
              <a:satOff val="-4039"/>
              <a:lumOff val="13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5FC70-577A-4E75-9FDE-E11F71CBAAD2}">
      <dsp:nvSpPr>
        <dsp:cNvPr id="0" name=""/>
        <dsp:cNvSpPr/>
      </dsp:nvSpPr>
      <dsp:spPr>
        <a:xfrm>
          <a:off x="593677" y="827433"/>
          <a:ext cx="8311486" cy="501840"/>
        </a:xfrm>
        <a:prstGeom prst="roundRect">
          <a:avLst/>
        </a:prstGeom>
        <a:solidFill>
          <a:schemeClr val="accent3">
            <a:hueOff val="-41466"/>
            <a:satOff val="-4039"/>
            <a:lumOff val="134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154" tIns="0" rIns="31415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Orden y aseo (evitar riesgos) </a:t>
          </a:r>
          <a:endParaRPr lang="es-CO" sz="1700" kern="1200" dirty="0"/>
        </a:p>
      </dsp:txBody>
      <dsp:txXfrm>
        <a:off x="618175" y="851931"/>
        <a:ext cx="8262490" cy="452844"/>
      </dsp:txXfrm>
    </dsp:sp>
    <dsp:sp modelId="{64DF9A4D-4C76-4786-BD03-467569DDA43D}">
      <dsp:nvSpPr>
        <dsp:cNvPr id="0" name=""/>
        <dsp:cNvSpPr/>
      </dsp:nvSpPr>
      <dsp:spPr>
        <a:xfrm>
          <a:off x="0" y="1849473"/>
          <a:ext cx="1187355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-82932"/>
              <a:satOff val="-8077"/>
              <a:lumOff val="26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81D90-4DF2-45A3-B2A9-E8A385430F4C}">
      <dsp:nvSpPr>
        <dsp:cNvPr id="0" name=""/>
        <dsp:cNvSpPr/>
      </dsp:nvSpPr>
      <dsp:spPr>
        <a:xfrm>
          <a:off x="593677" y="1598553"/>
          <a:ext cx="8311486" cy="501840"/>
        </a:xfrm>
        <a:prstGeom prst="roundRect">
          <a:avLst/>
        </a:prstGeom>
        <a:solidFill>
          <a:schemeClr val="accent3">
            <a:hueOff val="-82932"/>
            <a:satOff val="-8077"/>
            <a:lumOff val="268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154" tIns="0" rIns="31415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Iluminación y ventilación</a:t>
          </a:r>
          <a:endParaRPr lang="es-CO" sz="1700" kern="1200" dirty="0"/>
        </a:p>
      </dsp:txBody>
      <dsp:txXfrm>
        <a:off x="618175" y="1623051"/>
        <a:ext cx="8262490" cy="452844"/>
      </dsp:txXfrm>
    </dsp:sp>
    <dsp:sp modelId="{17818A52-2ADF-408C-87A2-089913262B31}">
      <dsp:nvSpPr>
        <dsp:cNvPr id="0" name=""/>
        <dsp:cNvSpPr/>
      </dsp:nvSpPr>
      <dsp:spPr>
        <a:xfrm>
          <a:off x="0" y="2620593"/>
          <a:ext cx="1187355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-124399"/>
              <a:satOff val="-12116"/>
              <a:lumOff val="40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F7CC3E-1DD9-464D-91C9-42449F951C9B}">
      <dsp:nvSpPr>
        <dsp:cNvPr id="0" name=""/>
        <dsp:cNvSpPr/>
      </dsp:nvSpPr>
      <dsp:spPr>
        <a:xfrm>
          <a:off x="593677" y="2369673"/>
          <a:ext cx="8311486" cy="501840"/>
        </a:xfrm>
        <a:prstGeom prst="roundRect">
          <a:avLst/>
        </a:prstGeom>
        <a:solidFill>
          <a:schemeClr val="accent3">
            <a:hueOff val="-124399"/>
            <a:satOff val="-12116"/>
            <a:lumOff val="402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154" tIns="0" rIns="31415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Zona de pesaje (Formato de entrada y salida de residuos)</a:t>
          </a:r>
          <a:endParaRPr lang="es-CO" sz="1700" kern="1200" dirty="0"/>
        </a:p>
      </dsp:txBody>
      <dsp:txXfrm>
        <a:off x="618175" y="2394171"/>
        <a:ext cx="8262490" cy="452844"/>
      </dsp:txXfrm>
    </dsp:sp>
    <dsp:sp modelId="{36485888-DCBB-425F-82B6-CEA01A092B0A}">
      <dsp:nvSpPr>
        <dsp:cNvPr id="0" name=""/>
        <dsp:cNvSpPr/>
      </dsp:nvSpPr>
      <dsp:spPr>
        <a:xfrm>
          <a:off x="0" y="3391713"/>
          <a:ext cx="1187355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-165865"/>
              <a:satOff val="-16155"/>
              <a:lumOff val="53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85C5D-157B-499A-A456-AEF883705932}">
      <dsp:nvSpPr>
        <dsp:cNvPr id="0" name=""/>
        <dsp:cNvSpPr/>
      </dsp:nvSpPr>
      <dsp:spPr>
        <a:xfrm>
          <a:off x="593677" y="3140793"/>
          <a:ext cx="8311486" cy="501840"/>
        </a:xfrm>
        <a:prstGeom prst="roundRect">
          <a:avLst/>
        </a:prstGeom>
        <a:solidFill>
          <a:schemeClr val="accent3">
            <a:hueOff val="-165865"/>
            <a:satOff val="-16155"/>
            <a:lumOff val="535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154" tIns="0" rIns="31415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Paredes lisas, pisos duros y con pendiente</a:t>
          </a:r>
          <a:endParaRPr lang="es-CO" sz="1700" kern="1200" dirty="0"/>
        </a:p>
      </dsp:txBody>
      <dsp:txXfrm>
        <a:off x="618175" y="3165291"/>
        <a:ext cx="8262490" cy="452844"/>
      </dsp:txXfrm>
    </dsp:sp>
    <dsp:sp modelId="{80FB1567-94D1-4A6F-AB2E-CD0A9CCA007B}">
      <dsp:nvSpPr>
        <dsp:cNvPr id="0" name=""/>
        <dsp:cNvSpPr/>
      </dsp:nvSpPr>
      <dsp:spPr>
        <a:xfrm>
          <a:off x="0" y="4162833"/>
          <a:ext cx="1187355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-207331"/>
              <a:satOff val="-20193"/>
              <a:lumOff val="66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3ACAE-2C90-4AD8-A474-6000F6A780FF}">
      <dsp:nvSpPr>
        <dsp:cNvPr id="0" name=""/>
        <dsp:cNvSpPr/>
      </dsp:nvSpPr>
      <dsp:spPr>
        <a:xfrm>
          <a:off x="593677" y="3911913"/>
          <a:ext cx="8311486" cy="501840"/>
        </a:xfrm>
        <a:prstGeom prst="roundRect">
          <a:avLst/>
        </a:prstGeom>
        <a:solidFill>
          <a:schemeClr val="accent3">
            <a:hueOff val="-207331"/>
            <a:satOff val="-20193"/>
            <a:lumOff val="669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154" tIns="0" rIns="31415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Control de plagas</a:t>
          </a:r>
          <a:endParaRPr lang="es-CO" sz="1700" kern="1200" dirty="0"/>
        </a:p>
      </dsp:txBody>
      <dsp:txXfrm>
        <a:off x="618175" y="3936411"/>
        <a:ext cx="8262490" cy="452844"/>
      </dsp:txXfrm>
    </dsp:sp>
    <dsp:sp modelId="{1621F5F4-E405-4ACC-B818-7DD3EB416DB3}">
      <dsp:nvSpPr>
        <dsp:cNvPr id="0" name=""/>
        <dsp:cNvSpPr/>
      </dsp:nvSpPr>
      <dsp:spPr>
        <a:xfrm>
          <a:off x="0" y="4933953"/>
          <a:ext cx="1187355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-248797"/>
              <a:satOff val="-24232"/>
              <a:lumOff val="8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86B21-D20B-43D3-BE5A-4D5621BD2CFC}">
      <dsp:nvSpPr>
        <dsp:cNvPr id="0" name=""/>
        <dsp:cNvSpPr/>
      </dsp:nvSpPr>
      <dsp:spPr>
        <a:xfrm>
          <a:off x="593677" y="4683033"/>
          <a:ext cx="8311486" cy="501840"/>
        </a:xfrm>
        <a:prstGeom prst="roundRect">
          <a:avLst/>
        </a:prstGeom>
        <a:solidFill>
          <a:schemeClr val="accent3">
            <a:hueOff val="-248797"/>
            <a:satOff val="-24232"/>
            <a:lumOff val="803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154" tIns="0" rIns="31415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Equipos contra incendio y kit  de derrame</a:t>
          </a:r>
          <a:endParaRPr lang="es-CO" sz="1700" kern="1200" dirty="0"/>
        </a:p>
      </dsp:txBody>
      <dsp:txXfrm>
        <a:off x="618175" y="4707531"/>
        <a:ext cx="8262490" cy="4528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993FD-CEA4-4B8E-8209-19A3A40B1F93}">
      <dsp:nvSpPr>
        <dsp:cNvPr id="0" name=""/>
        <dsp:cNvSpPr/>
      </dsp:nvSpPr>
      <dsp:spPr>
        <a:xfrm rot="10800000">
          <a:off x="2186446" y="844"/>
          <a:ext cx="8054233" cy="630996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52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Gestor autorizado</a:t>
          </a:r>
          <a:endParaRPr lang="es-CO" sz="2800" kern="1200" dirty="0"/>
        </a:p>
      </dsp:txBody>
      <dsp:txXfrm rot="10800000">
        <a:off x="2344195" y="844"/>
        <a:ext cx="7896484" cy="630996"/>
      </dsp:txXfrm>
    </dsp:sp>
    <dsp:sp modelId="{4C4169C7-F373-469E-9979-B746423A860B}">
      <dsp:nvSpPr>
        <dsp:cNvPr id="0" name=""/>
        <dsp:cNvSpPr/>
      </dsp:nvSpPr>
      <dsp:spPr>
        <a:xfrm>
          <a:off x="1870948" y="844"/>
          <a:ext cx="630996" cy="630996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8547B-5BD9-476C-9BD6-DD539E58B4FD}">
      <dsp:nvSpPr>
        <dsp:cNvPr id="0" name=""/>
        <dsp:cNvSpPr/>
      </dsp:nvSpPr>
      <dsp:spPr>
        <a:xfrm rot="10800000">
          <a:off x="2186446" y="814638"/>
          <a:ext cx="8054233" cy="630996"/>
        </a:xfrm>
        <a:prstGeom prst="homePlate">
          <a:avLst/>
        </a:prstGeom>
        <a:solidFill>
          <a:schemeClr val="accent3">
            <a:hueOff val="-49759"/>
            <a:satOff val="-4846"/>
            <a:lumOff val="160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52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Vehículos adecuados </a:t>
          </a:r>
          <a:endParaRPr lang="es-CO" sz="2800" kern="1200" dirty="0"/>
        </a:p>
      </dsp:txBody>
      <dsp:txXfrm rot="10800000">
        <a:off x="2344195" y="814638"/>
        <a:ext cx="7896484" cy="630996"/>
      </dsp:txXfrm>
    </dsp:sp>
    <dsp:sp modelId="{2C2F6B25-D2D8-4BF8-99DD-06C9C6D043F0}">
      <dsp:nvSpPr>
        <dsp:cNvPr id="0" name=""/>
        <dsp:cNvSpPr/>
      </dsp:nvSpPr>
      <dsp:spPr>
        <a:xfrm>
          <a:off x="1870948" y="814638"/>
          <a:ext cx="630996" cy="630996"/>
        </a:xfrm>
        <a:prstGeom prst="ellipse">
          <a:avLst/>
        </a:prstGeom>
        <a:solidFill>
          <a:schemeClr val="accent3">
            <a:tint val="50000"/>
            <a:hueOff val="6401"/>
            <a:satOff val="-3162"/>
            <a:lumOff val="20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102E5-4D21-4930-B910-D72FA132FA9A}">
      <dsp:nvSpPr>
        <dsp:cNvPr id="0" name=""/>
        <dsp:cNvSpPr/>
      </dsp:nvSpPr>
      <dsp:spPr>
        <a:xfrm rot="10800000">
          <a:off x="2186446" y="1628431"/>
          <a:ext cx="8054233" cy="630996"/>
        </a:xfrm>
        <a:prstGeom prst="homePlate">
          <a:avLst/>
        </a:prstGeom>
        <a:solidFill>
          <a:schemeClr val="accent3">
            <a:hueOff val="-99519"/>
            <a:satOff val="-9693"/>
            <a:lumOff val="321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52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Ruta de recolección interna</a:t>
          </a:r>
          <a:endParaRPr lang="es-CO" sz="2800" kern="1200" dirty="0"/>
        </a:p>
      </dsp:txBody>
      <dsp:txXfrm rot="10800000">
        <a:off x="2344195" y="1628431"/>
        <a:ext cx="7896484" cy="630996"/>
      </dsp:txXfrm>
    </dsp:sp>
    <dsp:sp modelId="{2232DFB8-2201-480B-A527-CD57216BAA0D}">
      <dsp:nvSpPr>
        <dsp:cNvPr id="0" name=""/>
        <dsp:cNvSpPr/>
      </dsp:nvSpPr>
      <dsp:spPr>
        <a:xfrm>
          <a:off x="1870948" y="1628431"/>
          <a:ext cx="630996" cy="630996"/>
        </a:xfrm>
        <a:prstGeom prst="ellipse">
          <a:avLst/>
        </a:prstGeom>
        <a:solidFill>
          <a:schemeClr val="accent3">
            <a:tint val="50000"/>
            <a:hueOff val="12802"/>
            <a:satOff val="-6324"/>
            <a:lumOff val="40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EDF761-C3C8-4A8A-B890-7C46885F64B3}">
      <dsp:nvSpPr>
        <dsp:cNvPr id="0" name=""/>
        <dsp:cNvSpPr/>
      </dsp:nvSpPr>
      <dsp:spPr>
        <a:xfrm rot="10800000">
          <a:off x="2186446" y="2442225"/>
          <a:ext cx="8054233" cy="630996"/>
        </a:xfrm>
        <a:prstGeom prst="homePlate">
          <a:avLst/>
        </a:prstGeom>
        <a:solidFill>
          <a:schemeClr val="accent3">
            <a:hueOff val="-149278"/>
            <a:satOff val="-14539"/>
            <a:lumOff val="482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52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Buen embalaje</a:t>
          </a:r>
          <a:endParaRPr lang="es-CO" sz="2800" kern="1200" dirty="0"/>
        </a:p>
      </dsp:txBody>
      <dsp:txXfrm rot="10800000">
        <a:off x="2344195" y="2442225"/>
        <a:ext cx="7896484" cy="630996"/>
      </dsp:txXfrm>
    </dsp:sp>
    <dsp:sp modelId="{271B0CCE-1779-4ABE-8548-E7A4CA710FA1}">
      <dsp:nvSpPr>
        <dsp:cNvPr id="0" name=""/>
        <dsp:cNvSpPr/>
      </dsp:nvSpPr>
      <dsp:spPr>
        <a:xfrm>
          <a:off x="1870948" y="2442225"/>
          <a:ext cx="630996" cy="630996"/>
        </a:xfrm>
        <a:prstGeom prst="ellipse">
          <a:avLst/>
        </a:prstGeom>
        <a:solidFill>
          <a:schemeClr val="accent3">
            <a:tint val="50000"/>
            <a:hueOff val="19203"/>
            <a:satOff val="-9487"/>
            <a:lumOff val="60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832146-DEBE-4079-9D6D-3E1518A7A543}">
      <dsp:nvSpPr>
        <dsp:cNvPr id="0" name=""/>
        <dsp:cNvSpPr/>
      </dsp:nvSpPr>
      <dsp:spPr>
        <a:xfrm rot="10800000">
          <a:off x="2186446" y="3256019"/>
          <a:ext cx="8054233" cy="630996"/>
        </a:xfrm>
        <a:prstGeom prst="homePlate">
          <a:avLst/>
        </a:prstGeom>
        <a:solidFill>
          <a:schemeClr val="accent3">
            <a:hueOff val="-199038"/>
            <a:satOff val="-19386"/>
            <a:lumOff val="643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52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Frecuencia de recolección en horarios diferentes </a:t>
          </a:r>
          <a:endParaRPr lang="es-CO" sz="2800" kern="1200" dirty="0"/>
        </a:p>
      </dsp:txBody>
      <dsp:txXfrm rot="10800000">
        <a:off x="2344195" y="3256019"/>
        <a:ext cx="7896484" cy="630996"/>
      </dsp:txXfrm>
    </dsp:sp>
    <dsp:sp modelId="{123D735D-9108-472A-BA2F-1EA4DD0AE79A}">
      <dsp:nvSpPr>
        <dsp:cNvPr id="0" name=""/>
        <dsp:cNvSpPr/>
      </dsp:nvSpPr>
      <dsp:spPr>
        <a:xfrm>
          <a:off x="1870948" y="3256019"/>
          <a:ext cx="630996" cy="630996"/>
        </a:xfrm>
        <a:prstGeom prst="ellipse">
          <a:avLst/>
        </a:prstGeom>
        <a:solidFill>
          <a:schemeClr val="accent3">
            <a:tint val="50000"/>
            <a:hueOff val="25604"/>
            <a:satOff val="-12649"/>
            <a:lumOff val="81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6D865E-ADA6-43C1-95B7-C67EEE66C689}">
      <dsp:nvSpPr>
        <dsp:cNvPr id="0" name=""/>
        <dsp:cNvSpPr/>
      </dsp:nvSpPr>
      <dsp:spPr>
        <a:xfrm rot="10800000">
          <a:off x="2186446" y="4069813"/>
          <a:ext cx="8054233" cy="630996"/>
        </a:xfrm>
        <a:prstGeom prst="homePlate">
          <a:avLst/>
        </a:prstGeom>
        <a:solidFill>
          <a:schemeClr val="accent3">
            <a:hueOff val="-248797"/>
            <a:satOff val="-24232"/>
            <a:lumOff val="803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52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Método de recolección del gestor externo</a:t>
          </a:r>
          <a:endParaRPr lang="es-CO" sz="2800" kern="1200" dirty="0"/>
        </a:p>
      </dsp:txBody>
      <dsp:txXfrm rot="10800000">
        <a:off x="2344195" y="4069813"/>
        <a:ext cx="7896484" cy="630996"/>
      </dsp:txXfrm>
    </dsp:sp>
    <dsp:sp modelId="{02683897-F297-4821-81A7-49E3665F5380}">
      <dsp:nvSpPr>
        <dsp:cNvPr id="0" name=""/>
        <dsp:cNvSpPr/>
      </dsp:nvSpPr>
      <dsp:spPr>
        <a:xfrm>
          <a:off x="1870948" y="4069813"/>
          <a:ext cx="630996" cy="630996"/>
        </a:xfrm>
        <a:prstGeom prst="ellipse">
          <a:avLst/>
        </a:prstGeom>
        <a:solidFill>
          <a:schemeClr val="accent3">
            <a:tint val="50000"/>
            <a:hueOff val="32005"/>
            <a:satOff val="-15811"/>
            <a:lumOff val="101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77F29-0F21-4138-A924-4D72E433571D}">
      <dsp:nvSpPr>
        <dsp:cNvPr id="0" name=""/>
        <dsp:cNvSpPr/>
      </dsp:nvSpPr>
      <dsp:spPr>
        <a:xfrm>
          <a:off x="77390" y="4134"/>
          <a:ext cx="2278062" cy="11390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500" kern="1200" dirty="0" smtClean="0"/>
            <a:t>Recolección en el centro de acopio</a:t>
          </a:r>
          <a:endParaRPr lang="es-CO" sz="2500" kern="1200" dirty="0"/>
        </a:p>
      </dsp:txBody>
      <dsp:txXfrm>
        <a:off x="110751" y="37495"/>
        <a:ext cx="2211340" cy="1072309"/>
      </dsp:txXfrm>
    </dsp:sp>
    <dsp:sp modelId="{5059FCE9-B60D-4A3B-B212-D268A2E88984}">
      <dsp:nvSpPr>
        <dsp:cNvPr id="0" name=""/>
        <dsp:cNvSpPr/>
      </dsp:nvSpPr>
      <dsp:spPr>
        <a:xfrm>
          <a:off x="305196" y="1143165"/>
          <a:ext cx="227806" cy="854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4273"/>
              </a:lnTo>
              <a:lnTo>
                <a:pt x="227806" y="854273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708C63-2329-4DED-A3A5-9BDCF570FE95}">
      <dsp:nvSpPr>
        <dsp:cNvPr id="0" name=""/>
        <dsp:cNvSpPr/>
      </dsp:nvSpPr>
      <dsp:spPr>
        <a:xfrm>
          <a:off x="533003" y="1427923"/>
          <a:ext cx="1822450" cy="1139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Utilización de contenedores</a:t>
          </a:r>
          <a:endParaRPr lang="es-CO" sz="1900" kern="1200" dirty="0"/>
        </a:p>
      </dsp:txBody>
      <dsp:txXfrm>
        <a:off x="566364" y="1461284"/>
        <a:ext cx="1755728" cy="1072309"/>
      </dsp:txXfrm>
    </dsp:sp>
    <dsp:sp modelId="{7059C77E-B1BC-4E9B-A556-7F2CF8772F14}">
      <dsp:nvSpPr>
        <dsp:cNvPr id="0" name=""/>
        <dsp:cNvSpPr/>
      </dsp:nvSpPr>
      <dsp:spPr>
        <a:xfrm>
          <a:off x="305196" y="1143165"/>
          <a:ext cx="227806" cy="22780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8062"/>
              </a:lnTo>
              <a:lnTo>
                <a:pt x="227806" y="2278062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C39DA-68A6-4C3A-8006-3D32472BA1A2}">
      <dsp:nvSpPr>
        <dsp:cNvPr id="0" name=""/>
        <dsp:cNvSpPr/>
      </dsp:nvSpPr>
      <dsp:spPr>
        <a:xfrm>
          <a:off x="533003" y="2851712"/>
          <a:ext cx="1822450" cy="1139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-35542"/>
              <a:satOff val="-3462"/>
              <a:lumOff val="1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Carro especializado</a:t>
          </a:r>
          <a:endParaRPr lang="es-CO" sz="1900" kern="1200" dirty="0"/>
        </a:p>
      </dsp:txBody>
      <dsp:txXfrm>
        <a:off x="566364" y="2885073"/>
        <a:ext cx="1755728" cy="1072309"/>
      </dsp:txXfrm>
    </dsp:sp>
    <dsp:sp modelId="{7D125046-85CD-44AA-9531-66FA8E4A5692}">
      <dsp:nvSpPr>
        <dsp:cNvPr id="0" name=""/>
        <dsp:cNvSpPr/>
      </dsp:nvSpPr>
      <dsp:spPr>
        <a:xfrm>
          <a:off x="305196" y="1143165"/>
          <a:ext cx="227806" cy="3701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1851"/>
              </a:lnTo>
              <a:lnTo>
                <a:pt x="227806" y="3701851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F4231-2072-4A2B-9341-CD1F7FD0ED5D}">
      <dsp:nvSpPr>
        <dsp:cNvPr id="0" name=""/>
        <dsp:cNvSpPr/>
      </dsp:nvSpPr>
      <dsp:spPr>
        <a:xfrm>
          <a:off x="533003" y="4275501"/>
          <a:ext cx="1822450" cy="1139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-71085"/>
              <a:satOff val="-6923"/>
              <a:lumOff val="22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Residuos ordinarios (no aprovechables)</a:t>
          </a:r>
          <a:endParaRPr lang="es-CO" sz="1900" kern="1200" dirty="0"/>
        </a:p>
      </dsp:txBody>
      <dsp:txXfrm>
        <a:off x="566364" y="4308862"/>
        <a:ext cx="1755728" cy="1072309"/>
      </dsp:txXfrm>
    </dsp:sp>
    <dsp:sp modelId="{70CB09BC-0A2D-4B64-A465-6C01C590A5CF}">
      <dsp:nvSpPr>
        <dsp:cNvPr id="0" name=""/>
        <dsp:cNvSpPr/>
      </dsp:nvSpPr>
      <dsp:spPr>
        <a:xfrm>
          <a:off x="2924968" y="4134"/>
          <a:ext cx="2278062" cy="1139031"/>
        </a:xfrm>
        <a:prstGeom prst="roundRect">
          <a:avLst>
            <a:gd name="adj" fmla="val 10000"/>
          </a:avLst>
        </a:prstGeom>
        <a:solidFill>
          <a:schemeClr val="accent3">
            <a:hueOff val="-124399"/>
            <a:satOff val="-12116"/>
            <a:lumOff val="402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500" kern="1200" dirty="0" smtClean="0"/>
            <a:t>Recolección de aprovechables</a:t>
          </a:r>
          <a:endParaRPr lang="es-CO" sz="2500" kern="1200" dirty="0"/>
        </a:p>
      </dsp:txBody>
      <dsp:txXfrm>
        <a:off x="2958329" y="37495"/>
        <a:ext cx="2211340" cy="1072309"/>
      </dsp:txXfrm>
    </dsp:sp>
    <dsp:sp modelId="{98373338-B4DA-4944-8864-7568F70CB23F}">
      <dsp:nvSpPr>
        <dsp:cNvPr id="0" name=""/>
        <dsp:cNvSpPr/>
      </dsp:nvSpPr>
      <dsp:spPr>
        <a:xfrm>
          <a:off x="3152775" y="1143165"/>
          <a:ext cx="227806" cy="854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4273"/>
              </a:lnTo>
              <a:lnTo>
                <a:pt x="227806" y="854273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AD0494-A301-410F-AAE2-2814FC88C8A2}">
      <dsp:nvSpPr>
        <dsp:cNvPr id="0" name=""/>
        <dsp:cNvSpPr/>
      </dsp:nvSpPr>
      <dsp:spPr>
        <a:xfrm>
          <a:off x="3380581" y="1427923"/>
          <a:ext cx="1822450" cy="1139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-106627"/>
              <a:satOff val="-10385"/>
              <a:lumOff val="34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Se dejan fuera del centro de acopio</a:t>
          </a:r>
          <a:endParaRPr lang="es-CO" sz="1900" kern="1200" dirty="0"/>
        </a:p>
      </dsp:txBody>
      <dsp:txXfrm>
        <a:off x="3413942" y="1461284"/>
        <a:ext cx="1755728" cy="1072309"/>
      </dsp:txXfrm>
    </dsp:sp>
    <dsp:sp modelId="{08DA0B8F-B394-463C-9624-B6F29FA7CB84}">
      <dsp:nvSpPr>
        <dsp:cNvPr id="0" name=""/>
        <dsp:cNvSpPr/>
      </dsp:nvSpPr>
      <dsp:spPr>
        <a:xfrm>
          <a:off x="3152775" y="1143165"/>
          <a:ext cx="227806" cy="22780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8062"/>
              </a:lnTo>
              <a:lnTo>
                <a:pt x="227806" y="2278062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0F185-9FC7-4374-80FA-0D7E9649CFC4}">
      <dsp:nvSpPr>
        <dsp:cNvPr id="0" name=""/>
        <dsp:cNvSpPr/>
      </dsp:nvSpPr>
      <dsp:spPr>
        <a:xfrm>
          <a:off x="3380581" y="2851712"/>
          <a:ext cx="1822450" cy="1139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-142170"/>
              <a:satOff val="-13847"/>
              <a:lumOff val="45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Ayuda del generador</a:t>
          </a:r>
          <a:endParaRPr lang="es-CO" sz="1900" kern="1200" dirty="0"/>
        </a:p>
      </dsp:txBody>
      <dsp:txXfrm>
        <a:off x="3413942" y="2885073"/>
        <a:ext cx="1755728" cy="1072309"/>
      </dsp:txXfrm>
    </dsp:sp>
    <dsp:sp modelId="{B370DA40-2CA9-4C35-B1A1-6D7A374EBBB6}">
      <dsp:nvSpPr>
        <dsp:cNvPr id="0" name=""/>
        <dsp:cNvSpPr/>
      </dsp:nvSpPr>
      <dsp:spPr>
        <a:xfrm>
          <a:off x="3152775" y="1143165"/>
          <a:ext cx="227806" cy="3701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1851"/>
              </a:lnTo>
              <a:lnTo>
                <a:pt x="227806" y="3701851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641E91-56AE-499F-9134-F9306B0D2257}">
      <dsp:nvSpPr>
        <dsp:cNvPr id="0" name=""/>
        <dsp:cNvSpPr/>
      </dsp:nvSpPr>
      <dsp:spPr>
        <a:xfrm>
          <a:off x="3380581" y="4275501"/>
          <a:ext cx="1822450" cy="1139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-177712"/>
              <a:satOff val="-17309"/>
              <a:lumOff val="57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Vehículo especializado</a:t>
          </a:r>
          <a:endParaRPr lang="es-CO" sz="1900" kern="1200" dirty="0"/>
        </a:p>
      </dsp:txBody>
      <dsp:txXfrm>
        <a:off x="3413942" y="4308862"/>
        <a:ext cx="1755728" cy="1072309"/>
      </dsp:txXfrm>
    </dsp:sp>
    <dsp:sp modelId="{6E73602F-C8CB-4FDD-BEC6-3B004ED07403}">
      <dsp:nvSpPr>
        <dsp:cNvPr id="0" name=""/>
        <dsp:cNvSpPr/>
      </dsp:nvSpPr>
      <dsp:spPr>
        <a:xfrm>
          <a:off x="5772546" y="4134"/>
          <a:ext cx="2278062" cy="1139031"/>
        </a:xfrm>
        <a:prstGeom prst="roundRect">
          <a:avLst>
            <a:gd name="adj" fmla="val 10000"/>
          </a:avLst>
        </a:prstGeom>
        <a:solidFill>
          <a:schemeClr val="accent3">
            <a:hueOff val="-248797"/>
            <a:satOff val="-24232"/>
            <a:lumOff val="803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500" kern="1200" dirty="0" smtClean="0"/>
            <a:t>Recolección de por un solo vehículo</a:t>
          </a:r>
          <a:endParaRPr lang="es-CO" sz="2500" kern="1200" dirty="0"/>
        </a:p>
      </dsp:txBody>
      <dsp:txXfrm>
        <a:off x="5805907" y="37495"/>
        <a:ext cx="2211340" cy="1072309"/>
      </dsp:txXfrm>
    </dsp:sp>
    <dsp:sp modelId="{AB49B9C1-1954-47AC-B454-F833604A3D4D}">
      <dsp:nvSpPr>
        <dsp:cNvPr id="0" name=""/>
        <dsp:cNvSpPr/>
      </dsp:nvSpPr>
      <dsp:spPr>
        <a:xfrm>
          <a:off x="6000353" y="1143165"/>
          <a:ext cx="227806" cy="854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4273"/>
              </a:lnTo>
              <a:lnTo>
                <a:pt x="227806" y="854273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713688-7543-449D-9EC2-F1113275480B}">
      <dsp:nvSpPr>
        <dsp:cNvPr id="0" name=""/>
        <dsp:cNvSpPr/>
      </dsp:nvSpPr>
      <dsp:spPr>
        <a:xfrm>
          <a:off x="6228159" y="1427923"/>
          <a:ext cx="1822450" cy="1139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-213255"/>
              <a:satOff val="-20770"/>
              <a:lumOff val="68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Vehículo especializado </a:t>
          </a:r>
          <a:endParaRPr lang="es-CO" sz="1900" kern="1200" dirty="0"/>
        </a:p>
      </dsp:txBody>
      <dsp:txXfrm>
        <a:off x="6261520" y="1461284"/>
        <a:ext cx="1755728" cy="1072309"/>
      </dsp:txXfrm>
    </dsp:sp>
    <dsp:sp modelId="{980FFAFD-DC8F-4B4A-A203-0C25D3DB829A}">
      <dsp:nvSpPr>
        <dsp:cNvPr id="0" name=""/>
        <dsp:cNvSpPr/>
      </dsp:nvSpPr>
      <dsp:spPr>
        <a:xfrm>
          <a:off x="6000353" y="1143165"/>
          <a:ext cx="227806" cy="22780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8062"/>
              </a:lnTo>
              <a:lnTo>
                <a:pt x="227806" y="2278062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642FD-F509-421E-899F-59283311B4D3}">
      <dsp:nvSpPr>
        <dsp:cNvPr id="0" name=""/>
        <dsp:cNvSpPr/>
      </dsp:nvSpPr>
      <dsp:spPr>
        <a:xfrm>
          <a:off x="6228159" y="2851712"/>
          <a:ext cx="1822450" cy="1139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-248797"/>
              <a:satOff val="-24232"/>
              <a:lumOff val="8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Debe garantizar la no contaminación de los residuos</a:t>
          </a:r>
          <a:endParaRPr lang="es-CO" sz="1900" kern="1200" dirty="0"/>
        </a:p>
      </dsp:txBody>
      <dsp:txXfrm>
        <a:off x="6261520" y="2885073"/>
        <a:ext cx="1755728" cy="1072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6223-E793-4C6F-9372-8BC295DD7B9E}" type="datetimeFigureOut">
              <a:rPr lang="es-CO" smtClean="0"/>
              <a:t>24/04/2024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501F-CA50-43AA-8EDF-8EB8057A0A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447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6223-E793-4C6F-9372-8BC295DD7B9E}" type="datetimeFigureOut">
              <a:rPr lang="es-CO" smtClean="0"/>
              <a:t>24/04/2024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501F-CA50-43AA-8EDF-8EB8057A0A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105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6223-E793-4C6F-9372-8BC295DD7B9E}" type="datetimeFigureOut">
              <a:rPr lang="es-CO" smtClean="0"/>
              <a:t>24/04/2024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501F-CA50-43AA-8EDF-8EB8057A0A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1964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6223-E793-4C6F-9372-8BC295DD7B9E}" type="datetimeFigureOut">
              <a:rPr lang="es-CO" smtClean="0"/>
              <a:t>24/04/2024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501F-CA50-43AA-8EDF-8EB8057A0A09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9871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6223-E793-4C6F-9372-8BC295DD7B9E}" type="datetimeFigureOut">
              <a:rPr lang="es-CO" smtClean="0"/>
              <a:t>24/04/2024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501F-CA50-43AA-8EDF-8EB8057A0A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2288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6223-E793-4C6F-9372-8BC295DD7B9E}" type="datetimeFigureOut">
              <a:rPr lang="es-CO" smtClean="0"/>
              <a:t>24/04/2024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501F-CA50-43AA-8EDF-8EB8057A0A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0521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6223-E793-4C6F-9372-8BC295DD7B9E}" type="datetimeFigureOut">
              <a:rPr lang="es-CO" smtClean="0"/>
              <a:t>24/04/2024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501F-CA50-43AA-8EDF-8EB8057A0A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1411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6223-E793-4C6F-9372-8BC295DD7B9E}" type="datetimeFigureOut">
              <a:rPr lang="es-CO" smtClean="0"/>
              <a:t>24/04/2024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501F-CA50-43AA-8EDF-8EB8057A0A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58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6223-E793-4C6F-9372-8BC295DD7B9E}" type="datetimeFigureOut">
              <a:rPr lang="es-CO" smtClean="0"/>
              <a:t>24/04/2024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501F-CA50-43AA-8EDF-8EB8057A0A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926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6223-E793-4C6F-9372-8BC295DD7B9E}" type="datetimeFigureOut">
              <a:rPr lang="es-CO" smtClean="0"/>
              <a:t>24/04/2024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501F-CA50-43AA-8EDF-8EB8057A0A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144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6223-E793-4C6F-9372-8BC295DD7B9E}" type="datetimeFigureOut">
              <a:rPr lang="es-CO" smtClean="0"/>
              <a:t>24/04/2024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501F-CA50-43AA-8EDF-8EB8057A0A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692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6223-E793-4C6F-9372-8BC295DD7B9E}" type="datetimeFigureOut">
              <a:rPr lang="es-CO" smtClean="0"/>
              <a:t>24/04/2024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501F-CA50-43AA-8EDF-8EB8057A0A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940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6223-E793-4C6F-9372-8BC295DD7B9E}" type="datetimeFigureOut">
              <a:rPr lang="es-CO" smtClean="0"/>
              <a:t>24/04/2024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501F-CA50-43AA-8EDF-8EB8057A0A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213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6223-E793-4C6F-9372-8BC295DD7B9E}" type="datetimeFigureOut">
              <a:rPr lang="es-CO" smtClean="0"/>
              <a:t>24/04/2024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501F-CA50-43AA-8EDF-8EB8057A0A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009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6223-E793-4C6F-9372-8BC295DD7B9E}" type="datetimeFigureOut">
              <a:rPr lang="es-CO" smtClean="0"/>
              <a:t>24/04/2024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501F-CA50-43AA-8EDF-8EB8057A0A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15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6223-E793-4C6F-9372-8BC295DD7B9E}" type="datetimeFigureOut">
              <a:rPr lang="es-CO" smtClean="0"/>
              <a:t>24/04/2024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501F-CA50-43AA-8EDF-8EB8057A0A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200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6223-E793-4C6F-9372-8BC295DD7B9E}" type="datetimeFigureOut">
              <a:rPr lang="es-CO" smtClean="0"/>
              <a:t>24/04/2024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501F-CA50-43AA-8EDF-8EB8057A0A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340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6C86223-E793-4C6F-9372-8BC295DD7B9E}" type="datetimeFigureOut">
              <a:rPr lang="es-CO" smtClean="0"/>
              <a:t>24/04/2024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CB1501F-CA50-43AA-8EDF-8EB8057A0A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0321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CO" sz="6600" dirty="0" smtClean="0"/>
              <a:t>CLASIFICACIÓN DE RESIDUOS</a:t>
            </a:r>
            <a:endParaRPr lang="es-CO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540331"/>
          </a:xfrm>
        </p:spPr>
        <p:txBody>
          <a:bodyPr>
            <a:normAutofit/>
          </a:bodyPr>
          <a:lstStyle/>
          <a:p>
            <a:r>
              <a:rPr lang="es-CO" dirty="0" smtClean="0"/>
              <a:t>CRISTHIAN FERNANDO NUÑEZ VANEGAS</a:t>
            </a:r>
          </a:p>
          <a:p>
            <a:r>
              <a:rPr lang="es-CO" dirty="0" smtClean="0"/>
              <a:t>GESTIÓN AMBIENTAL</a:t>
            </a:r>
          </a:p>
          <a:p>
            <a:r>
              <a:rPr lang="es-CO" dirty="0" smtClean="0"/>
              <a:t>ITFIP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81384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5807" y="213815"/>
            <a:ext cx="10353762" cy="970450"/>
          </a:xfrm>
        </p:spPr>
        <p:txBody>
          <a:bodyPr/>
          <a:lstStyle/>
          <a:p>
            <a:r>
              <a:rPr lang="es-CO" b="1" dirty="0" smtClean="0"/>
              <a:t>MÉTODO DE RECOLECCIÓN</a:t>
            </a:r>
            <a:endParaRPr lang="es-CO" b="1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132685452"/>
              </p:ext>
            </p:extLst>
          </p:nvPr>
        </p:nvGraphicFramePr>
        <p:xfrm>
          <a:off x="1595272" y="126557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7543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5806" y="0"/>
            <a:ext cx="10353762" cy="970450"/>
          </a:xfrm>
        </p:spPr>
        <p:txBody>
          <a:bodyPr/>
          <a:lstStyle/>
          <a:p>
            <a:r>
              <a:rPr lang="es-CO" b="1" dirty="0" smtClean="0"/>
              <a:t>COLORIMETRIA DE LOS RECIPIENTES</a:t>
            </a:r>
            <a:endParaRPr lang="es-CO" b="1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555348821"/>
              </p:ext>
            </p:extLst>
          </p:nvPr>
        </p:nvGraphicFramePr>
        <p:xfrm>
          <a:off x="2292823" y="970451"/>
          <a:ext cx="7629099" cy="588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5507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400" b="1" dirty="0" smtClean="0"/>
              <a:t>RESIDUOS PELIGROSOS</a:t>
            </a:r>
            <a:endParaRPr lang="es-CO" sz="5400" b="1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8326781"/>
              </p:ext>
            </p:extLst>
          </p:nvPr>
        </p:nvGraphicFramePr>
        <p:xfrm>
          <a:off x="354842" y="409432"/>
          <a:ext cx="11150221" cy="6237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8412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81389299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5754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CLASIFICACIÓN DE LOS GENERADORES (D-4741 y R – 1362)</a:t>
            </a:r>
            <a:endParaRPr lang="es-CO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577898325"/>
              </p:ext>
            </p:extLst>
          </p:nvPr>
        </p:nvGraphicFramePr>
        <p:xfrm>
          <a:off x="2086591" y="133381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347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65" y="418531"/>
            <a:ext cx="10353762" cy="970450"/>
          </a:xfrm>
        </p:spPr>
        <p:txBody>
          <a:bodyPr>
            <a:noAutofit/>
          </a:bodyPr>
          <a:lstStyle/>
          <a:p>
            <a:r>
              <a:rPr lang="es-CO" b="1" dirty="0" smtClean="0"/>
              <a:t>CARACTERISTICAS DE UN RESIDUOS PELIGROSO</a:t>
            </a:r>
            <a:endParaRPr lang="es-CO" b="1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240341273"/>
              </p:ext>
            </p:extLst>
          </p:nvPr>
        </p:nvGraphicFramePr>
        <p:xfrm>
          <a:off x="2072943" y="150726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2542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361369747"/>
              </p:ext>
            </p:extLst>
          </p:nvPr>
        </p:nvGraphicFramePr>
        <p:xfrm>
          <a:off x="1" y="0"/>
          <a:ext cx="12050972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3550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1466" y="759725"/>
            <a:ext cx="10353762" cy="970450"/>
          </a:xfrm>
        </p:spPr>
        <p:txBody>
          <a:bodyPr>
            <a:noAutofit/>
          </a:bodyPr>
          <a:lstStyle/>
          <a:p>
            <a:r>
              <a:rPr lang="es-CO" sz="5400" b="1" dirty="0" smtClean="0"/>
              <a:t>CLASIFICACIÓN DE LOS RESIDUOS PELIGROSOS</a:t>
            </a:r>
            <a:endParaRPr lang="es-CO" sz="5400" b="1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710942604"/>
              </p:ext>
            </p:extLst>
          </p:nvPr>
        </p:nvGraphicFramePr>
        <p:xfrm>
          <a:off x="407915" y="2142699"/>
          <a:ext cx="11670353" cy="4462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3840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960708313"/>
              </p:ext>
            </p:extLst>
          </p:nvPr>
        </p:nvGraphicFramePr>
        <p:xfrm>
          <a:off x="109182" y="-736978"/>
          <a:ext cx="11764370" cy="822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2694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091436682"/>
              </p:ext>
            </p:extLst>
          </p:nvPr>
        </p:nvGraphicFramePr>
        <p:xfrm>
          <a:off x="150125" y="0"/>
          <a:ext cx="11273051" cy="6741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-1663358" y="588755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 smtClean="0"/>
              <a:t>RESOLUCIÓN 1164 del 02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4356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5310" y="261871"/>
            <a:ext cx="10353762" cy="970450"/>
          </a:xfrm>
        </p:spPr>
        <p:txBody>
          <a:bodyPr/>
          <a:lstStyle/>
          <a:p>
            <a:r>
              <a:rPr lang="es-CO" b="1" dirty="0" smtClean="0"/>
              <a:t>DEFINICIONES</a:t>
            </a:r>
            <a:endParaRPr lang="es-CO" b="1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236481837"/>
              </p:ext>
            </p:extLst>
          </p:nvPr>
        </p:nvGraphicFramePr>
        <p:xfrm>
          <a:off x="2078191" y="123232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4200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09138" y="2967335"/>
            <a:ext cx="103737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GRACIAS POR SU ATENCIÓN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192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26" y="2180823"/>
            <a:ext cx="3658205" cy="970450"/>
          </a:xfrm>
        </p:spPr>
        <p:txBody>
          <a:bodyPr>
            <a:normAutofit fontScale="90000"/>
          </a:bodyPr>
          <a:lstStyle/>
          <a:p>
            <a:r>
              <a:rPr lang="es-CO" b="1" dirty="0" smtClean="0"/>
              <a:t>MARCO NORMATIVO</a:t>
            </a:r>
            <a:endParaRPr lang="es-CO" b="1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348454795"/>
              </p:ext>
            </p:extLst>
          </p:nvPr>
        </p:nvGraphicFramePr>
        <p:xfrm>
          <a:off x="1906073" y="98978"/>
          <a:ext cx="9994005" cy="6759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806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3948" y="326264"/>
            <a:ext cx="10353762" cy="970450"/>
          </a:xfrm>
        </p:spPr>
        <p:txBody>
          <a:bodyPr/>
          <a:lstStyle/>
          <a:p>
            <a:r>
              <a:rPr lang="es-CO" dirty="0" smtClean="0"/>
              <a:t>GUÍAS TÉCNICAS COLOMBIANAS</a:t>
            </a:r>
            <a:endParaRPr lang="es-CO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975555387"/>
              </p:ext>
            </p:extLst>
          </p:nvPr>
        </p:nvGraphicFramePr>
        <p:xfrm>
          <a:off x="435019" y="1494191"/>
          <a:ext cx="1150369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329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722" y="408151"/>
            <a:ext cx="3902904" cy="970450"/>
          </a:xfrm>
        </p:spPr>
        <p:txBody>
          <a:bodyPr>
            <a:normAutofit fontScale="90000"/>
          </a:bodyPr>
          <a:lstStyle/>
          <a:p>
            <a:r>
              <a:rPr lang="es-CO" b="1" dirty="0" smtClean="0"/>
              <a:t>GUÍA TÉCNICA COLOMBIANA 24</a:t>
            </a:r>
            <a:endParaRPr lang="es-CO" b="1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829447748"/>
              </p:ext>
            </p:extLst>
          </p:nvPr>
        </p:nvGraphicFramePr>
        <p:xfrm>
          <a:off x="124496" y="-13648"/>
          <a:ext cx="12067504" cy="6761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701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7568" y="363941"/>
            <a:ext cx="10353762" cy="970450"/>
          </a:xfrm>
        </p:spPr>
        <p:txBody>
          <a:bodyPr>
            <a:normAutofit/>
          </a:bodyPr>
          <a:lstStyle/>
          <a:p>
            <a:r>
              <a:rPr lang="es-CO" sz="5400" b="1" dirty="0" smtClean="0"/>
              <a:t>RECÍPIENTES</a:t>
            </a:r>
            <a:endParaRPr lang="es-CO" sz="5400" b="1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272469235"/>
              </p:ext>
            </p:extLst>
          </p:nvPr>
        </p:nvGraphicFramePr>
        <p:xfrm>
          <a:off x="0" y="1433014"/>
          <a:ext cx="11914496" cy="5424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048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2285" y="882555"/>
            <a:ext cx="10353762" cy="970450"/>
          </a:xfrm>
        </p:spPr>
        <p:txBody>
          <a:bodyPr>
            <a:normAutofit/>
          </a:bodyPr>
          <a:lstStyle/>
          <a:p>
            <a:r>
              <a:rPr lang="es-CO" sz="5400" b="1" dirty="0" smtClean="0"/>
              <a:t>TRANSPORTE INTERNO</a:t>
            </a:r>
            <a:endParaRPr lang="es-CO" sz="5400" b="1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058979744"/>
              </p:ext>
            </p:extLst>
          </p:nvPr>
        </p:nvGraphicFramePr>
        <p:xfrm>
          <a:off x="2045648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217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2852" y="172872"/>
            <a:ext cx="10353762" cy="970450"/>
          </a:xfrm>
        </p:spPr>
        <p:txBody>
          <a:bodyPr>
            <a:normAutofit/>
          </a:bodyPr>
          <a:lstStyle/>
          <a:p>
            <a:r>
              <a:rPr lang="es-CO" sz="4400" b="1" dirty="0" smtClean="0"/>
              <a:t>ALMACENAMIENTO TEMPORAL</a:t>
            </a:r>
            <a:endParaRPr lang="es-CO" sz="4400" b="1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68961108"/>
              </p:ext>
            </p:extLst>
          </p:nvPr>
        </p:nvGraphicFramePr>
        <p:xfrm>
          <a:off x="191069" y="1288898"/>
          <a:ext cx="1187355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3359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9896" y="504967"/>
            <a:ext cx="11278205" cy="970450"/>
          </a:xfrm>
        </p:spPr>
        <p:txBody>
          <a:bodyPr>
            <a:normAutofit fontScale="90000"/>
          </a:bodyPr>
          <a:lstStyle/>
          <a:p>
            <a:r>
              <a:rPr lang="es-CO" b="1" dirty="0" smtClean="0"/>
              <a:t>RECOLECCIÓN POR PARTE DEL GESTOR EXTERNO</a:t>
            </a:r>
            <a:endParaRPr lang="es-CO" b="1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084881880"/>
              </p:ext>
            </p:extLst>
          </p:nvPr>
        </p:nvGraphicFramePr>
        <p:xfrm>
          <a:off x="0" y="1856096"/>
          <a:ext cx="12111629" cy="4701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1905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9777</TotalTime>
  <Words>715</Words>
  <Application>Microsoft Office PowerPoint</Application>
  <PresentationFormat>Panorámica</PresentationFormat>
  <Paragraphs>208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Calisto MT</vt:lpstr>
      <vt:lpstr>Trebuchet MS</vt:lpstr>
      <vt:lpstr>Wingdings 2</vt:lpstr>
      <vt:lpstr>Pizarra</vt:lpstr>
      <vt:lpstr>CLASIFICACIÓN DE RESIDUOS</vt:lpstr>
      <vt:lpstr>DEFINICIONES</vt:lpstr>
      <vt:lpstr>MARCO NORMATIVO</vt:lpstr>
      <vt:lpstr>GUÍAS TÉCNICAS COLOMBIANAS</vt:lpstr>
      <vt:lpstr>GUÍA TÉCNICA COLOMBIANA 24</vt:lpstr>
      <vt:lpstr>RECÍPIENTES</vt:lpstr>
      <vt:lpstr>TRANSPORTE INTERNO</vt:lpstr>
      <vt:lpstr>ALMACENAMIENTO TEMPORAL</vt:lpstr>
      <vt:lpstr>RECOLECCIÓN POR PARTE DEL GESTOR EXTERNO</vt:lpstr>
      <vt:lpstr>MÉTODO DE RECOLECCIÓN</vt:lpstr>
      <vt:lpstr>COLORIMETRIA DE LOS RECIPIENTES</vt:lpstr>
      <vt:lpstr>RESIDUOS PELIGROSOS</vt:lpstr>
      <vt:lpstr>Presentación de PowerPoint</vt:lpstr>
      <vt:lpstr>CLASIFICACIÓN DE LOS GENERADORES (D-4741 y R – 1362)</vt:lpstr>
      <vt:lpstr>CARACTERISTICAS DE UN RESIDUOS PELIGROSO</vt:lpstr>
      <vt:lpstr>Presentación de PowerPoint</vt:lpstr>
      <vt:lpstr>CLASIFICACIÓN DE LOS RESIDUOS PELIGROSOS</vt:lpstr>
      <vt:lpstr>Presentación de PowerPoint</vt:lpstr>
      <vt:lpstr>Presentación de PowerPoint</vt:lpstr>
      <vt:lpstr>Presentación de PowerPoint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CLASIFICACIÓN DE RESIDUOS</dc:title>
  <dc:creator>Cristhian Fernando Nuñez Vanegas</dc:creator>
  <cp:lastModifiedBy>Cristhian Fernando Nuñez Vanegas</cp:lastModifiedBy>
  <cp:revision>34</cp:revision>
  <dcterms:created xsi:type="dcterms:W3CDTF">2024-04-11T22:49:15Z</dcterms:created>
  <dcterms:modified xsi:type="dcterms:W3CDTF">2024-04-27T15:57:02Z</dcterms:modified>
</cp:coreProperties>
</file>