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69" r:id="rId2"/>
    <p:sldId id="270" r:id="rId3"/>
    <p:sldId id="296" r:id="rId4"/>
    <p:sldId id="322" r:id="rId5"/>
    <p:sldId id="324" r:id="rId6"/>
    <p:sldId id="304" r:id="rId7"/>
    <p:sldId id="305" r:id="rId8"/>
    <p:sldId id="309" r:id="rId9"/>
    <p:sldId id="306" r:id="rId10"/>
    <p:sldId id="307" r:id="rId11"/>
    <p:sldId id="308" r:id="rId12"/>
    <p:sldId id="326" r:id="rId13"/>
    <p:sldId id="310" r:id="rId14"/>
    <p:sldId id="316" r:id="rId15"/>
    <p:sldId id="317" r:id="rId16"/>
    <p:sldId id="318" r:id="rId17"/>
    <p:sldId id="319" r:id="rId18"/>
    <p:sldId id="320" r:id="rId19"/>
    <p:sldId id="321" r:id="rId20"/>
    <p:sldId id="313" r:id="rId21"/>
    <p:sldId id="298" r:id="rId22"/>
    <p:sldId id="325" r:id="rId23"/>
    <p:sldId id="314" r:id="rId24"/>
    <p:sldId id="315" r:id="rId25"/>
    <p:sldId id="299" r:id="rId26"/>
    <p:sldId id="300" r:id="rId27"/>
    <p:sldId id="311" r:id="rId28"/>
    <p:sldId id="302" r:id="rId29"/>
    <p:sldId id="303" r:id="rId30"/>
    <p:sldId id="312" r:id="rId31"/>
  </p:sldIdLst>
  <p:sldSz cx="18288000" cy="10287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LilyUPC" panose="020B0604020202020204" pitchFamily="34" charset="-34"/>
      <p:regular r:id="rId37"/>
      <p:bold r:id="rId38"/>
      <p:italic r:id="rId39"/>
      <p:boldItalic r:id="rId40"/>
    </p:embeddedFont>
    <p:embeddedFont>
      <p:font typeface="Sarabun" panose="020B0604020202020204" charset="-34"/>
      <p:regular r:id="rId41"/>
    </p:embeddedFont>
    <p:embeddedFont>
      <p:font typeface="Telegraf" panose="020B060402020202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ENJIT VISILP" userId="0d6c08e4-e622-4578-b8d0-0139bece1627" providerId="ADAL" clId="{CAF17101-8C13-4A35-B323-B8EC22E2306B}"/>
    <pc:docChg chg="undo redo custSel addSld modSld sldOrd">
      <pc:chgData name="CHUENJIT VISILP" userId="0d6c08e4-e622-4578-b8d0-0139bece1627" providerId="ADAL" clId="{CAF17101-8C13-4A35-B323-B8EC22E2306B}" dt="2021-04-04T13:48:01.326" v="63" actId="1076"/>
      <pc:docMkLst>
        <pc:docMk/>
      </pc:docMkLst>
      <pc:sldChg chg="modSp mod">
        <pc:chgData name="CHUENJIT VISILP" userId="0d6c08e4-e622-4578-b8d0-0139bece1627" providerId="ADAL" clId="{CAF17101-8C13-4A35-B323-B8EC22E2306B}" dt="2021-04-03T13:47:47.401" v="6" actId="20577"/>
        <pc:sldMkLst>
          <pc:docMk/>
          <pc:sldMk cId="0" sldId="286"/>
        </pc:sldMkLst>
        <pc:spChg chg="mod">
          <ac:chgData name="CHUENJIT VISILP" userId="0d6c08e4-e622-4578-b8d0-0139bece1627" providerId="ADAL" clId="{CAF17101-8C13-4A35-B323-B8EC22E2306B}" dt="2021-04-03T13:47:47.401" v="6" actId="20577"/>
          <ac:spMkLst>
            <pc:docMk/>
            <pc:sldMk cId="0" sldId="286"/>
            <ac:spMk id="17" creationId="{A66E4AF0-F791-4233-8FFC-F9A5A2D272B3}"/>
          </ac:spMkLst>
        </pc:spChg>
      </pc:sldChg>
      <pc:sldChg chg="ord">
        <pc:chgData name="CHUENJIT VISILP" userId="0d6c08e4-e622-4578-b8d0-0139bece1627" providerId="ADAL" clId="{CAF17101-8C13-4A35-B323-B8EC22E2306B}" dt="2021-04-03T13:54:38.378" v="9" actId="20578"/>
        <pc:sldMkLst>
          <pc:docMk/>
          <pc:sldMk cId="7239471" sldId="308"/>
        </pc:sldMkLst>
      </pc:sldChg>
      <pc:sldChg chg="modSp mod">
        <pc:chgData name="CHUENJIT VISILP" userId="0d6c08e4-e622-4578-b8d0-0139bece1627" providerId="ADAL" clId="{CAF17101-8C13-4A35-B323-B8EC22E2306B}" dt="2021-04-04T06:13:30.270" v="13" actId="1076"/>
        <pc:sldMkLst>
          <pc:docMk/>
          <pc:sldMk cId="727653445" sldId="310"/>
        </pc:sldMkLst>
        <pc:grpChg chg="mod">
          <ac:chgData name="CHUENJIT VISILP" userId="0d6c08e4-e622-4578-b8d0-0139bece1627" providerId="ADAL" clId="{CAF17101-8C13-4A35-B323-B8EC22E2306B}" dt="2021-04-04T06:09:39.892" v="12" actId="1076"/>
          <ac:grpSpMkLst>
            <pc:docMk/>
            <pc:sldMk cId="727653445" sldId="310"/>
            <ac:grpSpMk id="2" creationId="{00000000-0000-0000-0000-000000000000}"/>
          </ac:grpSpMkLst>
        </pc:grpChg>
        <pc:grpChg chg="mod">
          <ac:chgData name="CHUENJIT VISILP" userId="0d6c08e4-e622-4578-b8d0-0139bece1627" providerId="ADAL" clId="{CAF17101-8C13-4A35-B323-B8EC22E2306B}" dt="2021-04-04T06:13:30.270" v="13" actId="1076"/>
          <ac:grpSpMkLst>
            <pc:docMk/>
            <pc:sldMk cId="727653445" sldId="310"/>
            <ac:grpSpMk id="7" creationId="{5BB2172B-A25A-4EC9-A599-69B057B79275}"/>
          </ac:grpSpMkLst>
        </pc:grpChg>
      </pc:sldChg>
      <pc:sldChg chg="delSp modSp add mod">
        <pc:chgData name="CHUENJIT VISILP" userId="0d6c08e4-e622-4578-b8d0-0139bece1627" providerId="ADAL" clId="{CAF17101-8C13-4A35-B323-B8EC22E2306B}" dt="2021-04-04T13:48:01.326" v="63" actId="1076"/>
        <pc:sldMkLst>
          <pc:docMk/>
          <pc:sldMk cId="652607328" sldId="331"/>
        </pc:sldMkLst>
        <pc:spChg chg="mod">
          <ac:chgData name="CHUENJIT VISILP" userId="0d6c08e4-e622-4578-b8d0-0139bece1627" providerId="ADAL" clId="{CAF17101-8C13-4A35-B323-B8EC22E2306B}" dt="2021-04-04T13:48:01.326" v="63" actId="1076"/>
          <ac:spMkLst>
            <pc:docMk/>
            <pc:sldMk cId="652607328" sldId="331"/>
            <ac:spMk id="2" creationId="{00000000-0000-0000-0000-000000000000}"/>
          </ac:spMkLst>
        </pc:spChg>
        <pc:spChg chg="mod">
          <ac:chgData name="CHUENJIT VISILP" userId="0d6c08e4-e622-4578-b8d0-0139bece1627" providerId="ADAL" clId="{CAF17101-8C13-4A35-B323-B8EC22E2306B}" dt="2021-04-04T13:48:01.326" v="63" actId="1076"/>
          <ac:spMkLst>
            <pc:docMk/>
            <pc:sldMk cId="652607328" sldId="331"/>
            <ac:spMk id="3" creationId="{00000000-0000-0000-0000-000000000000}"/>
          </ac:spMkLst>
        </pc:spChg>
        <pc:spChg chg="del">
          <ac:chgData name="CHUENJIT VISILP" userId="0d6c08e4-e622-4578-b8d0-0139bece1627" providerId="ADAL" clId="{CAF17101-8C13-4A35-B323-B8EC22E2306B}" dt="2021-04-04T13:40:52.034" v="60" actId="478"/>
          <ac:spMkLst>
            <pc:docMk/>
            <pc:sldMk cId="652607328" sldId="331"/>
            <ac:spMk id="9" creationId="{00000000-0000-0000-0000-000000000000}"/>
          </ac:spMkLst>
        </pc:spChg>
        <pc:spChg chg="del">
          <ac:chgData name="CHUENJIT VISILP" userId="0d6c08e4-e622-4578-b8d0-0139bece1627" providerId="ADAL" clId="{CAF17101-8C13-4A35-B323-B8EC22E2306B}" dt="2021-04-04T13:40:55.229" v="61" actId="478"/>
          <ac:spMkLst>
            <pc:docMk/>
            <pc:sldMk cId="652607328" sldId="331"/>
            <ac:spMk id="10" creationId="{86C2FCFD-15DD-4DCD-B0E4-BFCAB1DFAD6B}"/>
          </ac:spMkLst>
        </pc:spChg>
        <pc:picChg chg="mod">
          <ac:chgData name="CHUENJIT VISILP" userId="0d6c08e4-e622-4578-b8d0-0139bece1627" providerId="ADAL" clId="{CAF17101-8C13-4A35-B323-B8EC22E2306B}" dt="2021-04-04T13:48:01.326" v="63" actId="1076"/>
          <ac:picMkLst>
            <pc:docMk/>
            <pc:sldMk cId="652607328" sldId="331"/>
            <ac:picMk id="4" creationId="{00000000-0000-0000-0000-000000000000}"/>
          </ac:picMkLst>
        </pc:picChg>
        <pc:picChg chg="del mod">
          <ac:chgData name="CHUENJIT VISILP" userId="0d6c08e4-e622-4578-b8d0-0139bece1627" providerId="ADAL" clId="{CAF17101-8C13-4A35-B323-B8EC22E2306B}" dt="2021-04-04T12:00:57.716" v="56" actId="478"/>
          <ac:picMkLst>
            <pc:docMk/>
            <pc:sldMk cId="652607328" sldId="331"/>
            <ac:picMk id="5" creationId="{00000000-0000-0000-0000-000000000000}"/>
          </ac:picMkLst>
        </pc:picChg>
        <pc:picChg chg="del">
          <ac:chgData name="CHUENJIT VISILP" userId="0d6c08e4-e622-4578-b8d0-0139bece1627" providerId="ADAL" clId="{CAF17101-8C13-4A35-B323-B8EC22E2306B}" dt="2021-04-04T12:01:06.584" v="57" actId="478"/>
          <ac:picMkLst>
            <pc:docMk/>
            <pc:sldMk cId="652607328" sldId="331"/>
            <ac:picMk id="6" creationId="{00000000-0000-0000-0000-000000000000}"/>
          </ac:picMkLst>
        </pc:picChg>
        <pc:picChg chg="del">
          <ac:chgData name="CHUENJIT VISILP" userId="0d6c08e4-e622-4578-b8d0-0139bece1627" providerId="ADAL" clId="{CAF17101-8C13-4A35-B323-B8EC22E2306B}" dt="2021-04-04T12:01:08.180" v="58" actId="478"/>
          <ac:picMkLst>
            <pc:docMk/>
            <pc:sldMk cId="652607328" sldId="331"/>
            <ac:picMk id="7" creationId="{00000000-0000-0000-0000-000000000000}"/>
          </ac:picMkLst>
        </pc:picChg>
        <pc:picChg chg="del mod">
          <ac:chgData name="CHUENJIT VISILP" userId="0d6c08e4-e622-4578-b8d0-0139bece1627" providerId="ADAL" clId="{CAF17101-8C13-4A35-B323-B8EC22E2306B}" dt="2021-04-04T13:40:49.851" v="59" actId="478"/>
          <ac:picMkLst>
            <pc:docMk/>
            <pc:sldMk cId="652607328" sldId="331"/>
            <ac:picMk id="8" creationId="{00000000-0000-0000-0000-000000000000}"/>
          </ac:picMkLst>
        </pc:picChg>
      </pc:sldChg>
    </pc:docChg>
  </pc:docChgLst>
  <pc:docChgLst>
    <pc:chgData name="CHUENJIT VISILP" userId="0d6c08e4-e622-4578-b8d0-0139bece1627" providerId="ADAL" clId="{27AE01E4-48EA-434D-8C61-BC75E3FD2C58}"/>
    <pc:docChg chg="undo redo custSel addSld delSld modSld sldOrd">
      <pc:chgData name="CHUENJIT VISILP" userId="0d6c08e4-e622-4578-b8d0-0139bece1627" providerId="ADAL" clId="{27AE01E4-48EA-434D-8C61-BC75E3FD2C58}" dt="2021-04-28T07:18:25.849" v="84" actId="47"/>
      <pc:docMkLst>
        <pc:docMk/>
      </pc:docMkLst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6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7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8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59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0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1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2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3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4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5"/>
        </pc:sldMkLst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0" sldId="267"/>
        </pc:sldMkLst>
      </pc:sldChg>
      <pc:sldChg chg="addSp delSp modSp mod">
        <pc:chgData name="CHUENJIT VISILP" userId="0d6c08e4-e622-4578-b8d0-0139bece1627" providerId="ADAL" clId="{27AE01E4-48EA-434D-8C61-BC75E3FD2C58}" dt="2021-04-28T07:14:47.098" v="23" actId="6549"/>
        <pc:sldMkLst>
          <pc:docMk/>
          <pc:sldMk cId="0" sldId="269"/>
        </pc:sldMkLst>
        <pc:spChg chg="add del mod">
          <ac:chgData name="CHUENJIT VISILP" userId="0d6c08e4-e622-4578-b8d0-0139bece1627" providerId="ADAL" clId="{27AE01E4-48EA-434D-8C61-BC75E3FD2C58}" dt="2021-04-28T07:14:47.098" v="23" actId="6549"/>
          <ac:spMkLst>
            <pc:docMk/>
            <pc:sldMk cId="0" sldId="269"/>
            <ac:spMk id="45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4:52.414" v="24" actId="20577"/>
        <pc:sldMkLst>
          <pc:docMk/>
          <pc:sldMk cId="0" sldId="270"/>
        </pc:sldMkLst>
        <pc:spChg chg="add del mod">
          <ac:chgData name="CHUENJIT VISILP" userId="0d6c08e4-e622-4578-b8d0-0139bece1627" providerId="ADAL" clId="{27AE01E4-48EA-434D-8C61-BC75E3FD2C58}" dt="2021-04-28T07:14:52.414" v="24" actId="20577"/>
          <ac:spMkLst>
            <pc:docMk/>
            <pc:sldMk cId="0" sldId="270"/>
            <ac:spMk id="13" creationId="{00000000-0000-0000-0000-000000000000}"/>
          </ac:spMkLst>
        </pc:spChg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4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5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6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8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89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90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0" sldId="291"/>
        </pc:sldMkLst>
      </pc:sldChg>
      <pc:sldChg chg="addSp delSp modSp mod">
        <pc:chgData name="CHUENJIT VISILP" userId="0d6c08e4-e622-4578-b8d0-0139bece1627" providerId="ADAL" clId="{27AE01E4-48EA-434D-8C61-BC75E3FD2C58}" dt="2021-04-28T07:14:58.670" v="25" actId="20577"/>
        <pc:sldMkLst>
          <pc:docMk/>
          <pc:sldMk cId="3790457415" sldId="296"/>
        </pc:sldMkLst>
        <pc:spChg chg="add del mod">
          <ac:chgData name="CHUENJIT VISILP" userId="0d6c08e4-e622-4578-b8d0-0139bece1627" providerId="ADAL" clId="{27AE01E4-48EA-434D-8C61-BC75E3FD2C58}" dt="2021-04-28T07:14:58.670" v="25" actId="20577"/>
          <ac:spMkLst>
            <pc:docMk/>
            <pc:sldMk cId="3790457415" sldId="296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10.694" v="65" actId="20577"/>
        <pc:sldMkLst>
          <pc:docMk/>
          <pc:sldMk cId="1286961496" sldId="298"/>
        </pc:sldMkLst>
        <pc:spChg chg="mod">
          <ac:chgData name="CHUENJIT VISILP" userId="0d6c08e4-e622-4578-b8d0-0139bece1627" providerId="ADAL" clId="{27AE01E4-48EA-434D-8C61-BC75E3FD2C58}" dt="2021-04-28T07:17:10.694" v="65" actId="20577"/>
          <ac:spMkLst>
            <pc:docMk/>
            <pc:sldMk cId="1286961496" sldId="298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29.628" v="73" actId="20577"/>
        <pc:sldMkLst>
          <pc:docMk/>
          <pc:sldMk cId="1479840630" sldId="299"/>
        </pc:sldMkLst>
        <pc:spChg chg="mod">
          <ac:chgData name="CHUENJIT VISILP" userId="0d6c08e4-e622-4578-b8d0-0139bece1627" providerId="ADAL" clId="{27AE01E4-48EA-434D-8C61-BC75E3FD2C58}" dt="2021-04-28T07:17:29.628" v="73" actId="20577"/>
          <ac:spMkLst>
            <pc:docMk/>
            <pc:sldMk cId="1479840630" sldId="299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38.239" v="75" actId="20577"/>
        <pc:sldMkLst>
          <pc:docMk/>
          <pc:sldMk cId="43118500" sldId="300"/>
        </pc:sldMkLst>
        <pc:spChg chg="mod">
          <ac:chgData name="CHUENJIT VISILP" userId="0d6c08e4-e622-4578-b8d0-0139bece1627" providerId="ADAL" clId="{27AE01E4-48EA-434D-8C61-BC75E3FD2C58}" dt="2021-04-28T07:17:38.239" v="75" actId="20577"/>
          <ac:spMkLst>
            <pc:docMk/>
            <pc:sldMk cId="43118500" sldId="300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48.682" v="79" actId="20577"/>
        <pc:sldMkLst>
          <pc:docMk/>
          <pc:sldMk cId="808945039" sldId="302"/>
        </pc:sldMkLst>
        <pc:spChg chg="mod">
          <ac:chgData name="CHUENJIT VISILP" userId="0d6c08e4-e622-4578-b8d0-0139bece1627" providerId="ADAL" clId="{27AE01E4-48EA-434D-8C61-BC75E3FD2C58}" dt="2021-04-28T07:17:48.682" v="79" actId="20577"/>
          <ac:spMkLst>
            <pc:docMk/>
            <pc:sldMk cId="808945039" sldId="302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52.458" v="81" actId="20577"/>
        <pc:sldMkLst>
          <pc:docMk/>
          <pc:sldMk cId="3080165887" sldId="303"/>
        </pc:sldMkLst>
        <pc:spChg chg="mod">
          <ac:chgData name="CHUENJIT VISILP" userId="0d6c08e4-e622-4578-b8d0-0139bece1627" providerId="ADAL" clId="{27AE01E4-48EA-434D-8C61-BC75E3FD2C58}" dt="2021-04-28T07:17:52.458" v="81" actId="20577"/>
          <ac:spMkLst>
            <pc:docMk/>
            <pc:sldMk cId="3080165887" sldId="303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5:15.589" v="28" actId="20577"/>
        <pc:sldMkLst>
          <pc:docMk/>
          <pc:sldMk cId="367949319" sldId="304"/>
        </pc:sldMkLst>
        <pc:spChg chg="add del mod">
          <ac:chgData name="CHUENJIT VISILP" userId="0d6c08e4-e622-4578-b8d0-0139bece1627" providerId="ADAL" clId="{27AE01E4-48EA-434D-8C61-BC75E3FD2C58}" dt="2021-04-28T07:15:15.589" v="28" actId="20577"/>
          <ac:spMkLst>
            <pc:docMk/>
            <pc:sldMk cId="367949319" sldId="304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5:21.487" v="29" actId="20577"/>
        <pc:sldMkLst>
          <pc:docMk/>
          <pc:sldMk cId="2667407382" sldId="305"/>
        </pc:sldMkLst>
        <pc:spChg chg="add del mod">
          <ac:chgData name="CHUENJIT VISILP" userId="0d6c08e4-e622-4578-b8d0-0139bece1627" providerId="ADAL" clId="{27AE01E4-48EA-434D-8C61-BC75E3FD2C58}" dt="2021-04-28T07:15:21.487" v="29" actId="20577"/>
          <ac:spMkLst>
            <pc:docMk/>
            <pc:sldMk cId="2667407382" sldId="305"/>
            <ac:spMk id="13" creationId="{00000000-0000-0000-0000-000000000000}"/>
          </ac:spMkLst>
        </pc:spChg>
      </pc:sldChg>
      <pc:sldChg chg="modSp mod ord">
        <pc:chgData name="CHUENJIT VISILP" userId="0d6c08e4-e622-4578-b8d0-0139bece1627" providerId="ADAL" clId="{27AE01E4-48EA-434D-8C61-BC75E3FD2C58}" dt="2021-04-28T07:16:15.554" v="39" actId="20577"/>
        <pc:sldMkLst>
          <pc:docMk/>
          <pc:sldMk cId="3212673667" sldId="306"/>
        </pc:sldMkLst>
        <pc:spChg chg="mod">
          <ac:chgData name="CHUENJIT VISILP" userId="0d6c08e4-e622-4578-b8d0-0139bece1627" providerId="ADAL" clId="{27AE01E4-48EA-434D-8C61-BC75E3FD2C58}" dt="2021-04-28T07:16:15.554" v="39" actId="20577"/>
          <ac:spMkLst>
            <pc:docMk/>
            <pc:sldMk cId="3212673667" sldId="306"/>
            <ac:spMk id="13" creationId="{00000000-0000-0000-0000-000000000000}"/>
          </ac:spMkLst>
        </pc:spChg>
      </pc:sldChg>
      <pc:sldChg chg="modSp mod ord">
        <pc:chgData name="CHUENJIT VISILP" userId="0d6c08e4-e622-4578-b8d0-0139bece1627" providerId="ADAL" clId="{27AE01E4-48EA-434D-8C61-BC75E3FD2C58}" dt="2021-04-28T07:16:18.863" v="40" actId="20577"/>
        <pc:sldMkLst>
          <pc:docMk/>
          <pc:sldMk cId="4211520964" sldId="307"/>
        </pc:sldMkLst>
        <pc:spChg chg="mod">
          <ac:chgData name="CHUENJIT VISILP" userId="0d6c08e4-e622-4578-b8d0-0139bece1627" providerId="ADAL" clId="{27AE01E4-48EA-434D-8C61-BC75E3FD2C58}" dt="2021-04-28T07:16:18.863" v="40" actId="20577"/>
          <ac:spMkLst>
            <pc:docMk/>
            <pc:sldMk cId="4211520964" sldId="307"/>
            <ac:spMk id="13" creationId="{00000000-0000-0000-0000-000000000000}"/>
          </ac:spMkLst>
        </pc:spChg>
      </pc:sldChg>
      <pc:sldChg chg="modSp mod ord">
        <pc:chgData name="CHUENJIT VISILP" userId="0d6c08e4-e622-4578-b8d0-0139bece1627" providerId="ADAL" clId="{27AE01E4-48EA-434D-8C61-BC75E3FD2C58}" dt="2021-04-28T07:16:21.255" v="41" actId="20577"/>
        <pc:sldMkLst>
          <pc:docMk/>
          <pc:sldMk cId="7239471" sldId="308"/>
        </pc:sldMkLst>
        <pc:spChg chg="mod">
          <ac:chgData name="CHUENJIT VISILP" userId="0d6c08e4-e622-4578-b8d0-0139bece1627" providerId="ADAL" clId="{27AE01E4-48EA-434D-8C61-BC75E3FD2C58}" dt="2021-04-28T07:16:21.255" v="41" actId="20577"/>
          <ac:spMkLst>
            <pc:docMk/>
            <pc:sldMk cId="7239471" sldId="308"/>
            <ac:spMk id="13" creationId="{00000000-0000-0000-0000-000000000000}"/>
          </ac:spMkLst>
        </pc:spChg>
      </pc:sldChg>
      <pc:sldChg chg="addSp delSp modSp mod ord">
        <pc:chgData name="CHUENJIT VISILP" userId="0d6c08e4-e622-4578-b8d0-0139bece1627" providerId="ADAL" clId="{27AE01E4-48EA-434D-8C61-BC75E3FD2C58}" dt="2021-04-28T07:16:11.696" v="38"/>
        <pc:sldMkLst>
          <pc:docMk/>
          <pc:sldMk cId="1532185904" sldId="309"/>
        </pc:sldMkLst>
        <pc:spChg chg="add del mod">
          <ac:chgData name="CHUENJIT VISILP" userId="0d6c08e4-e622-4578-b8d0-0139bece1627" providerId="ADAL" clId="{27AE01E4-48EA-434D-8C61-BC75E3FD2C58}" dt="2021-04-28T07:15:25.170" v="30" actId="20577"/>
          <ac:spMkLst>
            <pc:docMk/>
            <pc:sldMk cId="1532185904" sldId="309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6:30.036" v="45" actId="20577"/>
        <pc:sldMkLst>
          <pc:docMk/>
          <pc:sldMk cId="727653445" sldId="310"/>
        </pc:sldMkLst>
        <pc:spChg chg="add del mod">
          <ac:chgData name="CHUENJIT VISILP" userId="0d6c08e4-e622-4578-b8d0-0139bece1627" providerId="ADAL" clId="{27AE01E4-48EA-434D-8C61-BC75E3FD2C58}" dt="2021-04-28T07:16:30.036" v="45" actId="20577"/>
          <ac:spMkLst>
            <pc:docMk/>
            <pc:sldMk cId="727653445" sldId="310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43.838" v="77" actId="20577"/>
        <pc:sldMkLst>
          <pc:docMk/>
          <pc:sldMk cId="1073034792" sldId="311"/>
        </pc:sldMkLst>
        <pc:spChg chg="mod">
          <ac:chgData name="CHUENJIT VISILP" userId="0d6c08e4-e622-4578-b8d0-0139bece1627" providerId="ADAL" clId="{27AE01E4-48EA-434D-8C61-BC75E3FD2C58}" dt="2021-04-28T07:17:43.838" v="77" actId="20577"/>
          <ac:spMkLst>
            <pc:docMk/>
            <pc:sldMk cId="1073034792" sldId="311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8:16.670" v="83" actId="20577"/>
        <pc:sldMkLst>
          <pc:docMk/>
          <pc:sldMk cId="729763420" sldId="312"/>
        </pc:sldMkLst>
        <pc:spChg chg="mod">
          <ac:chgData name="CHUENJIT VISILP" userId="0d6c08e4-e622-4578-b8d0-0139bece1627" providerId="ADAL" clId="{27AE01E4-48EA-434D-8C61-BC75E3FD2C58}" dt="2021-04-28T07:18:16.670" v="83" actId="20577"/>
          <ac:spMkLst>
            <pc:docMk/>
            <pc:sldMk cId="729763420" sldId="312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03.744" v="63" actId="20577"/>
        <pc:sldMkLst>
          <pc:docMk/>
          <pc:sldMk cId="4266327172" sldId="313"/>
        </pc:sldMkLst>
        <pc:spChg chg="mod">
          <ac:chgData name="CHUENJIT VISILP" userId="0d6c08e4-e622-4578-b8d0-0139bece1627" providerId="ADAL" clId="{27AE01E4-48EA-434D-8C61-BC75E3FD2C58}" dt="2021-04-28T07:17:03.744" v="63" actId="20577"/>
          <ac:spMkLst>
            <pc:docMk/>
            <pc:sldMk cId="4266327172" sldId="313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20.966" v="69" actId="20577"/>
        <pc:sldMkLst>
          <pc:docMk/>
          <pc:sldMk cId="2465438052" sldId="314"/>
        </pc:sldMkLst>
        <pc:spChg chg="mod">
          <ac:chgData name="CHUENJIT VISILP" userId="0d6c08e4-e622-4578-b8d0-0139bece1627" providerId="ADAL" clId="{27AE01E4-48EA-434D-8C61-BC75E3FD2C58}" dt="2021-04-28T07:17:20.966" v="69" actId="20577"/>
          <ac:spMkLst>
            <pc:docMk/>
            <pc:sldMk cId="2465438052" sldId="314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24.456" v="71" actId="20577"/>
        <pc:sldMkLst>
          <pc:docMk/>
          <pc:sldMk cId="4064156547" sldId="315"/>
        </pc:sldMkLst>
        <pc:spChg chg="mod">
          <ac:chgData name="CHUENJIT VISILP" userId="0d6c08e4-e622-4578-b8d0-0139bece1627" providerId="ADAL" clId="{27AE01E4-48EA-434D-8C61-BC75E3FD2C58}" dt="2021-04-28T07:17:24.456" v="71" actId="20577"/>
          <ac:spMkLst>
            <pc:docMk/>
            <pc:sldMk cId="4064156547" sldId="315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34.027" v="47" actId="20577"/>
        <pc:sldMkLst>
          <pc:docMk/>
          <pc:sldMk cId="2864774570" sldId="316"/>
        </pc:sldMkLst>
        <pc:spChg chg="mod">
          <ac:chgData name="CHUENJIT VISILP" userId="0d6c08e4-e622-4578-b8d0-0139bece1627" providerId="ADAL" clId="{27AE01E4-48EA-434D-8C61-BC75E3FD2C58}" dt="2021-04-28T07:16:34.027" v="47" actId="20577"/>
          <ac:spMkLst>
            <pc:docMk/>
            <pc:sldMk cId="2864774570" sldId="316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38.762" v="49" actId="20577"/>
        <pc:sldMkLst>
          <pc:docMk/>
          <pc:sldMk cId="2758815395" sldId="317"/>
        </pc:sldMkLst>
        <pc:spChg chg="mod">
          <ac:chgData name="CHUENJIT VISILP" userId="0d6c08e4-e622-4578-b8d0-0139bece1627" providerId="ADAL" clId="{27AE01E4-48EA-434D-8C61-BC75E3FD2C58}" dt="2021-04-28T07:16:38.762" v="49" actId="20577"/>
          <ac:spMkLst>
            <pc:docMk/>
            <pc:sldMk cId="2758815395" sldId="317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41.827" v="51" actId="20577"/>
        <pc:sldMkLst>
          <pc:docMk/>
          <pc:sldMk cId="1291245504" sldId="318"/>
        </pc:sldMkLst>
        <pc:spChg chg="mod">
          <ac:chgData name="CHUENJIT VISILP" userId="0d6c08e4-e622-4578-b8d0-0139bece1627" providerId="ADAL" clId="{27AE01E4-48EA-434D-8C61-BC75E3FD2C58}" dt="2021-04-28T07:16:41.827" v="51" actId="20577"/>
          <ac:spMkLst>
            <pc:docMk/>
            <pc:sldMk cId="1291245504" sldId="318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45.126" v="53" actId="20577"/>
        <pc:sldMkLst>
          <pc:docMk/>
          <pc:sldMk cId="2402614448" sldId="319"/>
        </pc:sldMkLst>
        <pc:spChg chg="mod">
          <ac:chgData name="CHUENJIT VISILP" userId="0d6c08e4-e622-4578-b8d0-0139bece1627" providerId="ADAL" clId="{27AE01E4-48EA-434D-8C61-BC75E3FD2C58}" dt="2021-04-28T07:16:45.126" v="53" actId="20577"/>
          <ac:spMkLst>
            <pc:docMk/>
            <pc:sldMk cId="2402614448" sldId="319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49.314" v="55" actId="20577"/>
        <pc:sldMkLst>
          <pc:docMk/>
          <pc:sldMk cId="4235668574" sldId="320"/>
        </pc:sldMkLst>
        <pc:spChg chg="mod">
          <ac:chgData name="CHUENJIT VISILP" userId="0d6c08e4-e622-4578-b8d0-0139bece1627" providerId="ADAL" clId="{27AE01E4-48EA-434D-8C61-BC75E3FD2C58}" dt="2021-04-28T07:16:49.314" v="55" actId="20577"/>
          <ac:spMkLst>
            <pc:docMk/>
            <pc:sldMk cId="4235668574" sldId="320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6:55.592" v="57" actId="20577"/>
        <pc:sldMkLst>
          <pc:docMk/>
          <pc:sldMk cId="1458999381" sldId="321"/>
        </pc:sldMkLst>
        <pc:spChg chg="mod">
          <ac:chgData name="CHUENJIT VISILP" userId="0d6c08e4-e622-4578-b8d0-0139bece1627" providerId="ADAL" clId="{27AE01E4-48EA-434D-8C61-BC75E3FD2C58}" dt="2021-04-28T07:16:55.592" v="57" actId="20577"/>
          <ac:spMkLst>
            <pc:docMk/>
            <pc:sldMk cId="1458999381" sldId="321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5:07.335" v="26" actId="20577"/>
        <pc:sldMkLst>
          <pc:docMk/>
          <pc:sldMk cId="4082161930" sldId="322"/>
        </pc:sldMkLst>
        <pc:spChg chg="add del mod">
          <ac:chgData name="CHUENJIT VISILP" userId="0d6c08e4-e622-4578-b8d0-0139bece1627" providerId="ADAL" clId="{27AE01E4-48EA-434D-8C61-BC75E3FD2C58}" dt="2021-04-28T07:15:07.335" v="26" actId="20577"/>
          <ac:spMkLst>
            <pc:docMk/>
            <pc:sldMk cId="4082161930" sldId="322"/>
            <ac:spMk id="13" creationId="{00000000-0000-0000-0000-000000000000}"/>
          </ac:spMkLst>
        </pc:spChg>
      </pc:sldChg>
      <pc:sldChg chg="add del">
        <pc:chgData name="CHUENJIT VISILP" userId="0d6c08e4-e622-4578-b8d0-0139bece1627" providerId="ADAL" clId="{27AE01E4-48EA-434D-8C61-BC75E3FD2C58}" dt="2021-04-28T07:14:42.960" v="22" actId="47"/>
        <pc:sldMkLst>
          <pc:docMk/>
          <pc:sldMk cId="1959018106" sldId="323"/>
        </pc:sldMkLst>
      </pc:sldChg>
      <pc:sldChg chg="addSp delSp modSp mod">
        <pc:chgData name="CHUENJIT VISILP" userId="0d6c08e4-e622-4578-b8d0-0139bece1627" providerId="ADAL" clId="{27AE01E4-48EA-434D-8C61-BC75E3FD2C58}" dt="2021-04-28T07:15:10.912" v="27" actId="20577"/>
        <pc:sldMkLst>
          <pc:docMk/>
          <pc:sldMk cId="1672542397" sldId="324"/>
        </pc:sldMkLst>
        <pc:spChg chg="add del mod">
          <ac:chgData name="CHUENJIT VISILP" userId="0d6c08e4-e622-4578-b8d0-0139bece1627" providerId="ADAL" clId="{27AE01E4-48EA-434D-8C61-BC75E3FD2C58}" dt="2021-04-28T07:15:10.912" v="27" actId="20577"/>
          <ac:spMkLst>
            <pc:docMk/>
            <pc:sldMk cId="1672542397" sldId="324"/>
            <ac:spMk id="13" creationId="{00000000-0000-0000-0000-000000000000}"/>
          </ac:spMkLst>
        </pc:spChg>
      </pc:sldChg>
      <pc:sldChg chg="modSp mod">
        <pc:chgData name="CHUENJIT VISILP" userId="0d6c08e4-e622-4578-b8d0-0139bece1627" providerId="ADAL" clId="{27AE01E4-48EA-434D-8C61-BC75E3FD2C58}" dt="2021-04-28T07:17:16.751" v="67" actId="20577"/>
        <pc:sldMkLst>
          <pc:docMk/>
          <pc:sldMk cId="2036396855" sldId="325"/>
        </pc:sldMkLst>
        <pc:spChg chg="mod">
          <ac:chgData name="CHUENJIT VISILP" userId="0d6c08e4-e622-4578-b8d0-0139bece1627" providerId="ADAL" clId="{27AE01E4-48EA-434D-8C61-BC75E3FD2C58}" dt="2021-04-28T07:17:16.751" v="67" actId="20577"/>
          <ac:spMkLst>
            <pc:docMk/>
            <pc:sldMk cId="2036396855" sldId="325"/>
            <ac:spMk id="13" creationId="{00000000-0000-0000-0000-000000000000}"/>
          </ac:spMkLst>
        </pc:spChg>
      </pc:sldChg>
      <pc:sldChg chg="addSp delSp modSp mod">
        <pc:chgData name="CHUENJIT VISILP" userId="0d6c08e4-e622-4578-b8d0-0139bece1627" providerId="ADAL" clId="{27AE01E4-48EA-434D-8C61-BC75E3FD2C58}" dt="2021-04-28T07:16:26.764" v="43" actId="20577"/>
        <pc:sldMkLst>
          <pc:docMk/>
          <pc:sldMk cId="1201855059" sldId="326"/>
        </pc:sldMkLst>
        <pc:spChg chg="add del mod">
          <ac:chgData name="CHUENJIT VISILP" userId="0d6c08e4-e622-4578-b8d0-0139bece1627" providerId="ADAL" clId="{27AE01E4-48EA-434D-8C61-BC75E3FD2C58}" dt="2021-04-28T07:16:26.764" v="43" actId="20577"/>
          <ac:spMkLst>
            <pc:docMk/>
            <pc:sldMk cId="1201855059" sldId="326"/>
            <ac:spMk id="13" creationId="{00000000-0000-0000-0000-000000000000}"/>
          </ac:spMkLst>
        </pc:spChg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1948892241" sldId="328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2338283256" sldId="329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2247332348" sldId="330"/>
        </pc:sldMkLst>
      </pc:sldChg>
      <pc:sldChg chg="del">
        <pc:chgData name="CHUENJIT VISILP" userId="0d6c08e4-e622-4578-b8d0-0139bece1627" providerId="ADAL" clId="{27AE01E4-48EA-434D-8C61-BC75E3FD2C58}" dt="2021-04-28T07:18:25.849" v="84" actId="47"/>
        <pc:sldMkLst>
          <pc:docMk/>
          <pc:sldMk cId="652607328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BC692-B077-4BBC-959D-641CDA3D1ACC}" type="datetimeFigureOut">
              <a:rPr lang="th-TH" smtClean="0"/>
              <a:t>01/05/64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8946D-D461-400B-A814-24A20F2E510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5811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17356" y="880407"/>
            <a:ext cx="7132629" cy="1426526"/>
            <a:chOff x="0" y="173613"/>
            <a:chExt cx="9510171" cy="190203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173613"/>
              <a:ext cx="9510171" cy="1902034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1976464" y="216897"/>
              <a:ext cx="6753125" cy="16544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328"/>
                </a:lnSpc>
              </a:pPr>
              <a:r>
                <a:rPr lang="th-TH" sz="8800" b="1" dirty="0">
                  <a:solidFill>
                    <a:srgbClr val="000000"/>
                  </a:solidFill>
                  <a:latin typeface="LilyUPC" panose="020B0604020202020204" pitchFamily="34" charset="-34"/>
                  <a:cs typeface="LilyUPC" panose="020B0604020202020204" pitchFamily="34" charset="-34"/>
                </a:rPr>
                <a:t>หน้าเว็บจริง</a:t>
              </a:r>
              <a:endParaRPr lang="en-US" sz="8800" b="1" dirty="0">
                <a:solidFill>
                  <a:srgbClr val="000000"/>
                </a:solidFill>
                <a:latin typeface="LilyUPC" panose="020B0604020202020204" pitchFamily="34" charset="-34"/>
                <a:cs typeface="LilyUPC" panose="020B0604020202020204" pitchFamily="34" charset="-34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47810" y="2588803"/>
            <a:ext cx="3546621" cy="3728006"/>
            <a:chOff x="0" y="37844"/>
            <a:chExt cx="4728828" cy="497067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1E4C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95035" y="1112075"/>
              <a:ext cx="373875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>
                  <a:solidFill>
                    <a:srgbClr val="000000"/>
                  </a:solidFill>
                  <a:latin typeface="Telegraf"/>
                </a:rPr>
                <a:t>1. Login page</a:t>
              </a:r>
            </a:p>
          </p:txBody>
        </p:sp>
        <p:sp>
          <p:nvSpPr>
            <p:cNvPr id="10" name="AutoShape 10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788476" y="3889397"/>
            <a:ext cx="3546621" cy="3728006"/>
            <a:chOff x="0" y="37844"/>
            <a:chExt cx="4728828" cy="497067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AD3C0"/>
              </a:solid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495035" y="1112075"/>
              <a:ext cx="3738759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>
                  <a:solidFill>
                    <a:srgbClr val="000000"/>
                  </a:solidFill>
                  <a:latin typeface="Sarabun"/>
                  <a:cs typeface="Sarabun"/>
                </a:rPr>
                <a:t>2. Register page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0868879" y="2588803"/>
            <a:ext cx="3546621" cy="3728006"/>
            <a:chOff x="0" y="37844"/>
            <a:chExt cx="4728828" cy="4970675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495035" y="1112075"/>
              <a:ext cx="3738759" cy="1292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3150">
                  <a:solidFill>
                    <a:srgbClr val="000000"/>
                  </a:solidFill>
                  <a:ea typeface="+mn-lt"/>
                  <a:cs typeface="+mn-lt"/>
                </a:rPr>
                <a:t>4. User profile pages</a:t>
              </a:r>
              <a:endParaRPr lang="en-US" sz="3150">
                <a:ea typeface="+mn-lt"/>
                <a:cs typeface="+mn-lt"/>
              </a:endParaRPr>
            </a:p>
          </p:txBody>
        </p:sp>
        <p:sp>
          <p:nvSpPr>
            <p:cNvPr id="22" name="AutoShape 22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2499616" y="5331209"/>
            <a:ext cx="3546621" cy="3728006"/>
            <a:chOff x="0" y="37844"/>
            <a:chExt cx="4728828" cy="4970675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262111"/>
              <a:ext cx="4728828" cy="4746408"/>
              <a:chOff x="0" y="0"/>
              <a:chExt cx="1708150" cy="17145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495035" y="1112075"/>
              <a:ext cx="3738759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>
                  <a:solidFill>
                    <a:srgbClr val="000000"/>
                  </a:solidFill>
                  <a:latin typeface="Sarabun"/>
                  <a:cs typeface="Sarabun"/>
                </a:rPr>
                <a:t>3. Forgot password page</a:t>
              </a:r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64F3DFA-87F7-41F0-AAAA-30C731B03E3B}"/>
              </a:ext>
            </a:extLst>
          </p:cNvPr>
          <p:cNvGrpSpPr/>
          <p:nvPr/>
        </p:nvGrpSpPr>
        <p:grpSpPr>
          <a:xfrm>
            <a:off x="12652917" y="4859371"/>
            <a:ext cx="3546621" cy="4907132"/>
            <a:chOff x="8729185" y="4466998"/>
            <a:chExt cx="3546621" cy="4907132"/>
          </a:xfrm>
        </p:grpSpPr>
        <p:grpSp>
          <p:nvGrpSpPr>
            <p:cNvPr id="35" name="Group 35"/>
            <p:cNvGrpSpPr/>
            <p:nvPr/>
          </p:nvGrpSpPr>
          <p:grpSpPr>
            <a:xfrm>
              <a:off x="8729185" y="4466998"/>
              <a:ext cx="3546621" cy="3728006"/>
              <a:chOff x="0" y="37844"/>
              <a:chExt cx="4728828" cy="4970675"/>
            </a:xfrm>
          </p:grpSpPr>
          <p:grpSp>
            <p:nvGrpSpPr>
              <p:cNvPr id="36" name="Group 36"/>
              <p:cNvGrpSpPr/>
              <p:nvPr/>
            </p:nvGrpSpPr>
            <p:grpSpPr>
              <a:xfrm>
                <a:off x="0" y="262111"/>
                <a:ext cx="4728828" cy="4746408"/>
                <a:chOff x="0" y="0"/>
                <a:chExt cx="1708150" cy="1714500"/>
              </a:xfrm>
            </p:grpSpPr>
            <p:sp>
              <p:nvSpPr>
                <p:cNvPr id="37" name="Freeform 37"/>
                <p:cNvSpPr/>
                <p:nvPr/>
              </p:nvSpPr>
              <p:spPr>
                <a:xfrm>
                  <a:off x="10160" y="16510"/>
                  <a:ext cx="1685290" cy="1686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290" h="1686560">
                      <a:moveTo>
                        <a:pt x="1685290" y="1686560"/>
                      </a:moveTo>
                      <a:lnTo>
                        <a:pt x="0" y="1678940"/>
                      </a:lnTo>
                      <a:lnTo>
                        <a:pt x="0" y="598170"/>
                      </a:lnTo>
                      <a:lnTo>
                        <a:pt x="17780" y="19050"/>
                      </a:lnTo>
                      <a:lnTo>
                        <a:pt x="838200" y="0"/>
                      </a:lnTo>
                      <a:lnTo>
                        <a:pt x="1666240" y="5080"/>
                      </a:lnTo>
                      <a:close/>
                    </a:path>
                  </a:pathLst>
                </a:custGeom>
                <a:solidFill>
                  <a:srgbClr val="F1E4CF"/>
                </a:solidFill>
              </p:spPr>
            </p:sp>
            <p:sp>
              <p:nvSpPr>
                <p:cNvPr id="38" name="Freeform 38"/>
                <p:cNvSpPr/>
                <p:nvPr/>
              </p:nvSpPr>
              <p:spPr>
                <a:xfrm>
                  <a:off x="-3810" y="0"/>
                  <a:ext cx="1714500" cy="1713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4500" h="1713230">
                      <a:moveTo>
                        <a:pt x="1680210" y="21590"/>
                      </a:moveTo>
                      <a:cubicBezTo>
                        <a:pt x="1681480" y="34290"/>
                        <a:pt x="1681480" y="44450"/>
                        <a:pt x="1682750" y="54610"/>
                      </a:cubicBezTo>
                      <a:cubicBezTo>
                        <a:pt x="1685290" y="88900"/>
                        <a:pt x="1686560" y="124460"/>
                        <a:pt x="1689100" y="158750"/>
                      </a:cubicBezTo>
                      <a:cubicBezTo>
                        <a:pt x="1689100" y="208280"/>
                        <a:pt x="1701800" y="1184910"/>
                        <a:pt x="1708150" y="1234440"/>
                      </a:cubicBezTo>
                      <a:cubicBezTo>
                        <a:pt x="1714500" y="1309370"/>
                        <a:pt x="1710690" y="1385570"/>
                        <a:pt x="1710690" y="1460500"/>
                      </a:cubicBezTo>
                      <a:cubicBezTo>
                        <a:pt x="1710690" y="1526540"/>
                        <a:pt x="1711960" y="1587500"/>
                        <a:pt x="1713230" y="1652270"/>
                      </a:cubicBezTo>
                      <a:cubicBezTo>
                        <a:pt x="1713230" y="1673860"/>
                        <a:pt x="1713230" y="1687830"/>
                        <a:pt x="1713230" y="1711960"/>
                      </a:cubicBezTo>
                      <a:cubicBezTo>
                        <a:pt x="1690370" y="1711960"/>
                        <a:pt x="1670050" y="1713230"/>
                        <a:pt x="1649730" y="1711960"/>
                      </a:cubicBezTo>
                      <a:cubicBezTo>
                        <a:pt x="1567180" y="1706880"/>
                        <a:pt x="1483360" y="1713230"/>
                        <a:pt x="1400810" y="1708150"/>
                      </a:cubicBezTo>
                      <a:cubicBezTo>
                        <a:pt x="1351280" y="1704340"/>
                        <a:pt x="1303020" y="1706880"/>
                        <a:pt x="1253490" y="1704340"/>
                      </a:cubicBezTo>
                      <a:cubicBezTo>
                        <a:pt x="1230630" y="1703070"/>
                        <a:pt x="1207770" y="1701800"/>
                        <a:pt x="1184910" y="1700530"/>
                      </a:cubicBezTo>
                      <a:cubicBezTo>
                        <a:pt x="1170940" y="1700530"/>
                        <a:pt x="1158240" y="1701800"/>
                        <a:pt x="1144270" y="1701800"/>
                      </a:cubicBezTo>
                      <a:cubicBezTo>
                        <a:pt x="1108710" y="1700530"/>
                        <a:pt x="1010920" y="1701800"/>
                        <a:pt x="975360" y="1700530"/>
                      </a:cubicBezTo>
                      <a:cubicBezTo>
                        <a:pt x="949960" y="1699260"/>
                        <a:pt x="441960" y="1708150"/>
                        <a:pt x="416560" y="1706880"/>
                      </a:cubicBezTo>
                      <a:cubicBezTo>
                        <a:pt x="410210" y="1706880"/>
                        <a:pt x="402590" y="1708150"/>
                        <a:pt x="396240" y="1708150"/>
                      </a:cubicBezTo>
                      <a:cubicBezTo>
                        <a:pt x="381000" y="1708150"/>
                        <a:pt x="367030" y="1709420"/>
                        <a:pt x="351790" y="1709420"/>
                      </a:cubicBezTo>
                      <a:cubicBezTo>
                        <a:pt x="313690" y="1709420"/>
                        <a:pt x="276860" y="1708150"/>
                        <a:pt x="238760" y="1706880"/>
                      </a:cubicBezTo>
                      <a:cubicBezTo>
                        <a:pt x="215900" y="1705610"/>
                        <a:pt x="193040" y="1704340"/>
                        <a:pt x="171450" y="1703070"/>
                      </a:cubicBezTo>
                      <a:cubicBezTo>
                        <a:pt x="130810" y="1701800"/>
                        <a:pt x="90170" y="1700530"/>
                        <a:pt x="48260" y="1700530"/>
                      </a:cubicBezTo>
                      <a:cubicBezTo>
                        <a:pt x="38100" y="1700530"/>
                        <a:pt x="29210" y="1700530"/>
                        <a:pt x="19050" y="1699260"/>
                      </a:cubicBezTo>
                      <a:cubicBezTo>
                        <a:pt x="10160" y="1697990"/>
                        <a:pt x="5080" y="1691640"/>
                        <a:pt x="7620" y="1682750"/>
                      </a:cubicBezTo>
                      <a:cubicBezTo>
                        <a:pt x="16510" y="1651000"/>
                        <a:pt x="12700" y="1619250"/>
                        <a:pt x="11430" y="1586230"/>
                      </a:cubicBezTo>
                      <a:cubicBezTo>
                        <a:pt x="10160" y="1518920"/>
                        <a:pt x="6350" y="1452880"/>
                        <a:pt x="7620" y="1385570"/>
                      </a:cubicBezTo>
                      <a:cubicBezTo>
                        <a:pt x="5080" y="1301750"/>
                        <a:pt x="0" y="264160"/>
                        <a:pt x="7620" y="179070"/>
                      </a:cubicBezTo>
                      <a:cubicBezTo>
                        <a:pt x="8890" y="162560"/>
                        <a:pt x="7620" y="144780"/>
                        <a:pt x="8890" y="128270"/>
                      </a:cubicBezTo>
                      <a:cubicBezTo>
                        <a:pt x="10160" y="101600"/>
                        <a:pt x="12700" y="72390"/>
                        <a:pt x="13970" y="44450"/>
                      </a:cubicBezTo>
                      <a:cubicBezTo>
                        <a:pt x="13970" y="41910"/>
                        <a:pt x="15240" y="39370"/>
                        <a:pt x="16510" y="38100"/>
                      </a:cubicBezTo>
                      <a:cubicBezTo>
                        <a:pt x="38100" y="35560"/>
                        <a:pt x="58420" y="30480"/>
                        <a:pt x="78740" y="29210"/>
                      </a:cubicBezTo>
                      <a:cubicBezTo>
                        <a:pt x="113030" y="25400"/>
                        <a:pt x="147320" y="22860"/>
                        <a:pt x="182880" y="20320"/>
                      </a:cubicBezTo>
                      <a:cubicBezTo>
                        <a:pt x="207010" y="17780"/>
                        <a:pt x="231140" y="16510"/>
                        <a:pt x="254000" y="13970"/>
                      </a:cubicBezTo>
                      <a:cubicBezTo>
                        <a:pt x="276860" y="11430"/>
                        <a:pt x="300990" y="8890"/>
                        <a:pt x="323850" y="8890"/>
                      </a:cubicBezTo>
                      <a:cubicBezTo>
                        <a:pt x="349250" y="7620"/>
                        <a:pt x="374650" y="10160"/>
                        <a:pt x="400050" y="8890"/>
                      </a:cubicBezTo>
                      <a:cubicBezTo>
                        <a:pt x="431800" y="8890"/>
                        <a:pt x="1007110" y="6350"/>
                        <a:pt x="1038860" y="5080"/>
                      </a:cubicBezTo>
                      <a:cubicBezTo>
                        <a:pt x="1069340" y="3810"/>
                        <a:pt x="1099820" y="2540"/>
                        <a:pt x="1131570" y="2540"/>
                      </a:cubicBezTo>
                      <a:cubicBezTo>
                        <a:pt x="1183640" y="1270"/>
                        <a:pt x="1234440" y="0"/>
                        <a:pt x="1286510" y="0"/>
                      </a:cubicBezTo>
                      <a:cubicBezTo>
                        <a:pt x="1308100" y="0"/>
                        <a:pt x="1330960" y="2540"/>
                        <a:pt x="1352550" y="2540"/>
                      </a:cubicBezTo>
                      <a:cubicBezTo>
                        <a:pt x="1412240" y="3810"/>
                        <a:pt x="1473200" y="5080"/>
                        <a:pt x="1532890" y="7620"/>
                      </a:cubicBezTo>
                      <a:cubicBezTo>
                        <a:pt x="1564640" y="8890"/>
                        <a:pt x="1596390" y="12700"/>
                        <a:pt x="1628140" y="16510"/>
                      </a:cubicBezTo>
                      <a:cubicBezTo>
                        <a:pt x="1635760" y="16510"/>
                        <a:pt x="1643380" y="16510"/>
                        <a:pt x="1649730" y="16510"/>
                      </a:cubicBezTo>
                      <a:cubicBezTo>
                        <a:pt x="1661160" y="17780"/>
                        <a:pt x="1670050" y="20320"/>
                        <a:pt x="1680210" y="21590"/>
                      </a:cubicBezTo>
                      <a:close/>
                      <a:moveTo>
                        <a:pt x="1690370" y="1695450"/>
                      </a:moveTo>
                      <a:cubicBezTo>
                        <a:pt x="1691640" y="1678940"/>
                        <a:pt x="1692910" y="1666240"/>
                        <a:pt x="1692910" y="1653540"/>
                      </a:cubicBezTo>
                      <a:cubicBezTo>
                        <a:pt x="1691640" y="1581150"/>
                        <a:pt x="1690370" y="1513840"/>
                        <a:pt x="1690370" y="1441450"/>
                      </a:cubicBezTo>
                      <a:cubicBezTo>
                        <a:pt x="1690370" y="1408430"/>
                        <a:pt x="1692910" y="1375410"/>
                        <a:pt x="1691640" y="1342390"/>
                      </a:cubicBezTo>
                      <a:cubicBezTo>
                        <a:pt x="1691640" y="1311910"/>
                        <a:pt x="1690370" y="1280160"/>
                        <a:pt x="1689100" y="1249680"/>
                      </a:cubicBezTo>
                      <a:cubicBezTo>
                        <a:pt x="1684020" y="1202690"/>
                        <a:pt x="1672590" y="229870"/>
                        <a:pt x="1672590" y="182880"/>
                      </a:cubicBezTo>
                      <a:cubicBezTo>
                        <a:pt x="1670050" y="143510"/>
                        <a:pt x="1667510" y="102870"/>
                        <a:pt x="1664970" y="63500"/>
                      </a:cubicBezTo>
                      <a:cubicBezTo>
                        <a:pt x="1663700" y="44450"/>
                        <a:pt x="1662430" y="43180"/>
                        <a:pt x="1645920" y="41910"/>
                      </a:cubicBezTo>
                      <a:cubicBezTo>
                        <a:pt x="1642110" y="41910"/>
                        <a:pt x="1639570" y="41910"/>
                        <a:pt x="1635760" y="40640"/>
                      </a:cubicBezTo>
                      <a:cubicBezTo>
                        <a:pt x="1604010" y="36830"/>
                        <a:pt x="1570990" y="31750"/>
                        <a:pt x="1539240" y="30480"/>
                      </a:cubicBezTo>
                      <a:cubicBezTo>
                        <a:pt x="1461770" y="26670"/>
                        <a:pt x="1383030" y="25400"/>
                        <a:pt x="1305560" y="22860"/>
                      </a:cubicBezTo>
                      <a:cubicBezTo>
                        <a:pt x="1294130" y="22860"/>
                        <a:pt x="1281430" y="22860"/>
                        <a:pt x="1270000" y="22860"/>
                      </a:cubicBezTo>
                      <a:cubicBezTo>
                        <a:pt x="1250950" y="22860"/>
                        <a:pt x="1231900" y="22860"/>
                        <a:pt x="1214120" y="22860"/>
                      </a:cubicBezTo>
                      <a:cubicBezTo>
                        <a:pt x="1173480" y="22860"/>
                        <a:pt x="1132840" y="22860"/>
                        <a:pt x="1093470" y="24130"/>
                      </a:cubicBezTo>
                      <a:cubicBezTo>
                        <a:pt x="1059180" y="25400"/>
                        <a:pt x="481330" y="29210"/>
                        <a:pt x="447040" y="29210"/>
                      </a:cubicBezTo>
                      <a:cubicBezTo>
                        <a:pt x="391160" y="29210"/>
                        <a:pt x="335280" y="26670"/>
                        <a:pt x="279400" y="33020"/>
                      </a:cubicBezTo>
                      <a:cubicBezTo>
                        <a:pt x="250190" y="36830"/>
                        <a:pt x="222250" y="36830"/>
                        <a:pt x="194310" y="38100"/>
                      </a:cubicBezTo>
                      <a:cubicBezTo>
                        <a:pt x="146050" y="41910"/>
                        <a:pt x="97790" y="45720"/>
                        <a:pt x="49530" y="50800"/>
                      </a:cubicBezTo>
                      <a:cubicBezTo>
                        <a:pt x="36830" y="50800"/>
                        <a:pt x="34290" y="53340"/>
                        <a:pt x="33020" y="68580"/>
                      </a:cubicBezTo>
                      <a:cubicBezTo>
                        <a:pt x="31750" y="91440"/>
                        <a:pt x="31750" y="114300"/>
                        <a:pt x="30480" y="137160"/>
                      </a:cubicBezTo>
                      <a:cubicBezTo>
                        <a:pt x="29210" y="175260"/>
                        <a:pt x="26670" y="212090"/>
                        <a:pt x="25400" y="250190"/>
                      </a:cubicBezTo>
                      <a:cubicBezTo>
                        <a:pt x="20320" y="290830"/>
                        <a:pt x="26670" y="1283970"/>
                        <a:pt x="29210" y="1324610"/>
                      </a:cubicBezTo>
                      <a:cubicBezTo>
                        <a:pt x="29210" y="1367790"/>
                        <a:pt x="29210" y="1412240"/>
                        <a:pt x="30480" y="1455420"/>
                      </a:cubicBezTo>
                      <a:cubicBezTo>
                        <a:pt x="30480" y="1487170"/>
                        <a:pt x="33020" y="1518920"/>
                        <a:pt x="33020" y="1550670"/>
                      </a:cubicBezTo>
                      <a:cubicBezTo>
                        <a:pt x="33020" y="1584960"/>
                        <a:pt x="33020" y="1619250"/>
                        <a:pt x="31750" y="1653540"/>
                      </a:cubicBezTo>
                      <a:cubicBezTo>
                        <a:pt x="31750" y="1657350"/>
                        <a:pt x="31750" y="1659890"/>
                        <a:pt x="31750" y="1663700"/>
                      </a:cubicBezTo>
                      <a:cubicBezTo>
                        <a:pt x="31750" y="1673860"/>
                        <a:pt x="35560" y="1677670"/>
                        <a:pt x="44450" y="1677670"/>
                      </a:cubicBezTo>
                      <a:cubicBezTo>
                        <a:pt x="60960" y="1677670"/>
                        <a:pt x="78740" y="1678940"/>
                        <a:pt x="95250" y="1678940"/>
                      </a:cubicBezTo>
                      <a:cubicBezTo>
                        <a:pt x="119380" y="1678940"/>
                        <a:pt x="144780" y="1676400"/>
                        <a:pt x="168910" y="1678940"/>
                      </a:cubicBezTo>
                      <a:cubicBezTo>
                        <a:pt x="208280" y="1682750"/>
                        <a:pt x="247650" y="1685290"/>
                        <a:pt x="287020" y="1684020"/>
                      </a:cubicBezTo>
                      <a:cubicBezTo>
                        <a:pt x="312420" y="1682750"/>
                        <a:pt x="336550" y="1685290"/>
                        <a:pt x="361950" y="1685290"/>
                      </a:cubicBezTo>
                      <a:cubicBezTo>
                        <a:pt x="398780" y="1685290"/>
                        <a:pt x="435610" y="1684020"/>
                        <a:pt x="472440" y="1685290"/>
                      </a:cubicBezTo>
                      <a:cubicBezTo>
                        <a:pt x="527050" y="1686560"/>
                        <a:pt x="1126490" y="1676400"/>
                        <a:pt x="1182370" y="1678940"/>
                      </a:cubicBezTo>
                      <a:cubicBezTo>
                        <a:pt x="1206500" y="1680210"/>
                        <a:pt x="1230630" y="1681480"/>
                        <a:pt x="1253490" y="1681480"/>
                      </a:cubicBezTo>
                      <a:cubicBezTo>
                        <a:pt x="1295400" y="1684020"/>
                        <a:pt x="1336040" y="1680210"/>
                        <a:pt x="1377950" y="1684020"/>
                      </a:cubicBezTo>
                      <a:cubicBezTo>
                        <a:pt x="1412240" y="1686560"/>
                        <a:pt x="1446530" y="1686560"/>
                        <a:pt x="1480820" y="1689100"/>
                      </a:cubicBezTo>
                      <a:cubicBezTo>
                        <a:pt x="1531620" y="1692910"/>
                        <a:pt x="1582420" y="1695450"/>
                        <a:pt x="1633220" y="1696720"/>
                      </a:cubicBezTo>
                      <a:cubicBezTo>
                        <a:pt x="1652270" y="1696720"/>
                        <a:pt x="1670050" y="1695450"/>
                        <a:pt x="1690370" y="16954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</p:spPr>
            </p:sp>
          </p:grpSp>
          <p:sp>
            <p:nvSpPr>
              <p:cNvPr id="39" name="TextBox 39"/>
              <p:cNvSpPr txBox="1"/>
              <p:nvPr/>
            </p:nvSpPr>
            <p:spPr>
              <a:xfrm>
                <a:off x="495035" y="1112075"/>
                <a:ext cx="3738759" cy="61555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647"/>
                  </a:lnSpc>
                  <a:spcBef>
                    <a:spcPct val="0"/>
                  </a:spcBef>
                </a:pPr>
                <a:r>
                  <a:rPr lang="en-US" sz="3150">
                    <a:solidFill>
                      <a:srgbClr val="000000"/>
                    </a:solidFill>
                    <a:latin typeface="Sarabun"/>
                    <a:cs typeface="Sarabun"/>
                  </a:rPr>
                  <a:t>6. Seller pages</a:t>
                </a:r>
              </a:p>
            </p:txBody>
          </p:sp>
          <p:sp>
            <p:nvSpPr>
              <p:cNvPr id="40" name="AutoShape 40"/>
              <p:cNvSpPr/>
              <p:nvPr/>
            </p:nvSpPr>
            <p:spPr>
              <a:xfrm rot="-201720">
                <a:off x="1720519" y="37844"/>
                <a:ext cx="1303774" cy="448536"/>
              </a:xfrm>
              <a:prstGeom prst="rect">
                <a:avLst/>
              </a:prstGeom>
              <a:solidFill>
                <a:srgbClr val="000000"/>
              </a:solidFill>
            </p:spPr>
          </p:sp>
        </p:grpSp>
        <p:pic>
          <p:nvPicPr>
            <p:cNvPr id="41" name="Picture 4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987695" y="6079989"/>
              <a:ext cx="3012709" cy="3294141"/>
            </a:xfrm>
            <a:prstGeom prst="rect">
              <a:avLst/>
            </a:prstGeom>
          </p:spPr>
        </p:pic>
        <p:sp>
          <p:nvSpPr>
            <p:cNvPr id="42" name="TextBox 42"/>
            <p:cNvSpPr txBox="1"/>
            <p:nvPr/>
          </p:nvSpPr>
          <p:spPr>
            <a:xfrm>
              <a:off x="9144000" y="6193098"/>
              <a:ext cx="2700098" cy="2264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Edit product</a:t>
              </a: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Check product</a:t>
              </a: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Track product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Complete order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Cancel order</a:t>
              </a: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3822EB8-532E-4AE4-B23D-D577E1C1C638}"/>
              </a:ext>
            </a:extLst>
          </p:cNvPr>
          <p:cNvGrpSpPr/>
          <p:nvPr/>
        </p:nvGrpSpPr>
        <p:grpSpPr>
          <a:xfrm>
            <a:off x="9100337" y="4859371"/>
            <a:ext cx="3612566" cy="4440891"/>
            <a:chOff x="12955829" y="4466998"/>
            <a:chExt cx="3612566" cy="4440891"/>
          </a:xfrm>
        </p:grpSpPr>
        <p:grpSp>
          <p:nvGrpSpPr>
            <p:cNvPr id="30" name="Group 30"/>
            <p:cNvGrpSpPr/>
            <p:nvPr/>
          </p:nvGrpSpPr>
          <p:grpSpPr>
            <a:xfrm>
              <a:off x="12955829" y="4635198"/>
              <a:ext cx="3546621" cy="3559806"/>
              <a:chOff x="0" y="0"/>
              <a:chExt cx="1708150" cy="17145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AD3C0"/>
              </a:solidFill>
            </p:spPr>
          </p:sp>
          <p:sp>
            <p:nvSpPr>
              <p:cNvPr id="32" name="Freeform 32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3" name="TextBox 33"/>
            <p:cNvSpPr txBox="1"/>
            <p:nvPr/>
          </p:nvSpPr>
          <p:spPr>
            <a:xfrm>
              <a:off x="13327105" y="5272671"/>
              <a:ext cx="2804069" cy="923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47"/>
                </a:lnSpc>
                <a:spcBef>
                  <a:spcPct val="0"/>
                </a:spcBef>
              </a:pPr>
              <a:r>
                <a:rPr lang="en-US" sz="3150">
                  <a:solidFill>
                    <a:srgbClr val="000000"/>
                  </a:solidFill>
                  <a:latin typeface="Sarabun"/>
                  <a:cs typeface="Sarabun"/>
                </a:rPr>
                <a:t>5. Customer pages</a:t>
              </a:r>
            </a:p>
          </p:txBody>
        </p:sp>
        <p:sp>
          <p:nvSpPr>
            <p:cNvPr id="34" name="AutoShape 34"/>
            <p:cNvSpPr/>
            <p:nvPr/>
          </p:nvSpPr>
          <p:spPr>
            <a:xfrm rot="21398280">
              <a:off x="14246218" y="4466998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pic>
          <p:nvPicPr>
            <p:cNvPr id="43" name="Picture 4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214781" y="6501846"/>
              <a:ext cx="3353614" cy="2406043"/>
            </a:xfrm>
            <a:prstGeom prst="rect">
              <a:avLst/>
            </a:prstGeom>
          </p:spPr>
        </p:pic>
        <p:sp>
          <p:nvSpPr>
            <p:cNvPr id="44" name="TextBox 44"/>
            <p:cNvSpPr txBox="1"/>
            <p:nvPr/>
          </p:nvSpPr>
          <p:spPr>
            <a:xfrm>
              <a:off x="13368863" y="6696232"/>
              <a:ext cx="2838692" cy="18026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Buy product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Confirm Payment</a:t>
              </a:r>
            </a:p>
            <a:p>
              <a:pPr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Sarabun"/>
                  <a:cs typeface="Sarabun"/>
                </a:rPr>
                <a:t>- Track order</a:t>
              </a:r>
            </a:p>
            <a:p>
              <a:pPr>
                <a:lnSpc>
                  <a:spcPts val="3640"/>
                </a:lnSpc>
              </a:pPr>
              <a:endParaRPr lang="en-US" sz="2600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1621198" y="9522361"/>
            <a:ext cx="6212797" cy="45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Sarabun"/>
                <a:cs typeface="Sarabun"/>
              </a:rPr>
              <a:t>1</a:t>
            </a:r>
            <a:endParaRPr lang="en-US" sz="2800" dirty="0">
              <a:solidFill>
                <a:srgbClr val="000000"/>
              </a:solidFill>
              <a:latin typeface="Sarabun" panose="020B0604020202020204" charset="-34"/>
              <a:cs typeface="Sarabun" panose="020B0604020202020204" charset="-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10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ECA512E-D8F5-4BFD-8AB0-65208F15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5A9B9310-0DE7-4EF8-B2D6-B4EF1DB34AB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แก้ไขราคาจัดส่ง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1152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11</a:t>
            </a:r>
            <a:endParaRPr lang="en-US" dirty="0"/>
          </a:p>
        </p:txBody>
      </p:sp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0A3738-505F-45FB-BD27-F52E854C6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C21BA2E2-372D-4D9D-AF86-1F778E14E55E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การส่งอีเมลอัตโนมัติ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3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12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57DFA-1EDF-4AF5-8DFE-0B736FFA4A44}"/>
              </a:ext>
            </a:extLst>
          </p:cNvPr>
          <p:cNvGrpSpPr/>
          <p:nvPr/>
        </p:nvGrpSpPr>
        <p:grpSpPr>
          <a:xfrm>
            <a:off x="786016" y="5820424"/>
            <a:ext cx="3827558" cy="4005575"/>
            <a:chOff x="-11341" y="40690"/>
            <a:chExt cx="5103412" cy="5340766"/>
          </a:xfrm>
        </p:grpSpPr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3A188894-6250-4AA6-9B0D-ECFF6B869A0A}"/>
                </a:ext>
              </a:extLst>
            </p:cNvPr>
            <p:cNvGrpSpPr/>
            <p:nvPr/>
          </p:nvGrpSpPr>
          <p:grpSpPr>
            <a:xfrm>
              <a:off x="-11341" y="281826"/>
              <a:ext cx="5103412" cy="5099630"/>
              <a:chOff x="-3810" y="0"/>
              <a:chExt cx="1714500" cy="171323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448A8DE3-06B9-4344-989F-4FAC4C5879EC}"/>
                  </a:ext>
                </a:extLst>
              </p:cNvPr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17" name="Freeform 10">
                <a:extLst>
                  <a:ext uri="{FF2B5EF4-FFF2-40B4-BE49-F238E27FC236}">
                    <a16:creationId xmlns:a16="http://schemas.microsoft.com/office/drawing/2014/main" id="{CB3C058C-1A80-4841-B252-3D56A722874D}"/>
                  </a:ext>
                </a:extLst>
              </p:cNvPr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E07E65-3E92-4727-BB3F-4A0CB5CC0C72}"/>
                </a:ext>
              </a:extLst>
            </p:cNvPr>
            <p:cNvSpPr txBox="1"/>
            <p:nvPr/>
          </p:nvSpPr>
          <p:spPr>
            <a:xfrm>
              <a:off x="532269" y="1197153"/>
              <a:ext cx="4019971" cy="1270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13"/>
                </a:lnSpc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5. Customer</a:t>
              </a:r>
              <a:endParaRPr lang="en-US" sz="3600" b="1">
                <a:solidFill>
                  <a:srgbClr val="000000"/>
                </a:solidFill>
                <a:latin typeface="Sarabun" panose="020B0604020202020204" charset="-34"/>
                <a:cs typeface="Sarabun" panose="020B0604020202020204" charset="-34"/>
              </a:endParaRPr>
            </a:p>
            <a:p>
              <a:pPr marL="0" lvl="0" indent="0" algn="ctr">
                <a:lnSpc>
                  <a:spcPts val="3613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Pages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D0773430-E395-4B2D-96F7-DE534FE9446D}"/>
                </a:ext>
              </a:extLst>
            </p:cNvPr>
            <p:cNvSpPr/>
            <p:nvPr/>
          </p:nvSpPr>
          <p:spPr>
            <a:xfrm rot="-201720">
              <a:off x="1849929" y="40690"/>
              <a:ext cx="1401838" cy="482273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C5AE7B97-869B-4E9F-B093-5E721E86016E}"/>
              </a:ext>
            </a:extLst>
          </p:cNvPr>
          <p:cNvSpPr/>
          <p:nvPr/>
        </p:nvSpPr>
        <p:spPr>
          <a:xfrm>
            <a:off x="2001841" y="7902715"/>
            <a:ext cx="1392308" cy="142487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8E71F-0404-4DF5-93AC-38931A9E44A1}"/>
              </a:ext>
            </a:extLst>
          </p:cNvPr>
          <p:cNvSpPr/>
          <p:nvPr/>
        </p:nvSpPr>
        <p:spPr>
          <a:xfrm>
            <a:off x="4575411" y="1530254"/>
            <a:ext cx="914399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5" descr="Icon&#10;&#10;Description automatically generated">
            <a:extLst>
              <a:ext uri="{FF2B5EF4-FFF2-40B4-BE49-F238E27FC236}">
                <a16:creationId xmlns:a16="http://schemas.microsoft.com/office/drawing/2014/main" id="{96E9F032-9E44-4840-8486-293B5A4AB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82" y="1614985"/>
            <a:ext cx="6732895" cy="67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5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13</a:t>
            </a:r>
          </a:p>
        </p:txBody>
      </p:sp>
      <p:pic>
        <p:nvPicPr>
          <p:cNvPr id="10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8D8CF1-1CED-4567-99C4-FE766065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BB2172B-A25A-4EC9-A599-69B057B79275}"/>
              </a:ext>
            </a:extLst>
          </p:cNvPr>
          <p:cNvGrpSpPr/>
          <p:nvPr/>
        </p:nvGrpSpPr>
        <p:grpSpPr>
          <a:xfrm>
            <a:off x="12997420" y="3280816"/>
            <a:ext cx="3559806" cy="3725368"/>
            <a:chOff x="13019985" y="4597673"/>
            <a:chExt cx="3559806" cy="3725368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31B2DC5-B3B8-43BA-A779-E497B5DCE382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98A43F5E-32DF-49A2-AFF0-2BC7F3729285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1B21D7-24D1-427F-9F7B-EDB1BCA9C472}"/>
                </a:ext>
              </a:extLst>
            </p:cNvPr>
            <p:cNvSpPr txBox="1"/>
            <p:nvPr/>
          </p:nvSpPr>
          <p:spPr>
            <a:xfrm>
              <a:off x="13265624" y="5443751"/>
              <a:ext cx="3084394" cy="1877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ea typeface="Tahoma"/>
                  <a:cs typeface="Sarabun"/>
                </a:rPr>
                <a:t>5.1 Buy product</a:t>
              </a:r>
              <a:endParaRPr lang="en-US" sz="2900">
                <a:latin typeface="Sarabun" panose="020B0604020202020204" charset="-34"/>
                <a:ea typeface="Tahoma"/>
                <a:cs typeface="Sarabun" panose="020B0604020202020204" charset="-34"/>
              </a:endParaRPr>
            </a:p>
            <a:p>
              <a:pPr algn="ctr"/>
              <a:br>
                <a:rPr lang="en-US" sz="2900">
                  <a:latin typeface="Sarabun"/>
                  <a:ea typeface="Tahoma"/>
                  <a:cs typeface="Sarabun"/>
                </a:rPr>
              </a:br>
              <a:r>
                <a:rPr lang="en-US" sz="2900">
                  <a:latin typeface="Sarabun"/>
                  <a:ea typeface="Tahoma"/>
                  <a:cs typeface="Sarabun"/>
                </a:rPr>
                <a:t>(เลือกซื้อสินค้า)</a:t>
              </a:r>
              <a:endParaRPr lang="en-US" sz="2900">
                <a:latin typeface="Sarabun" panose="020B0604020202020204" charset="-34"/>
                <a:ea typeface="Tahoma"/>
                <a:cs typeface="Sarabun" panose="020B0604020202020204" charset="-34"/>
              </a:endParaRPr>
            </a:p>
            <a:p>
              <a:pPr algn="l"/>
              <a:endParaRPr lang="en-US" sz="2900">
                <a:latin typeface="Sarabun" panose="020B0604020202020204" charset="-34"/>
                <a:ea typeface="Tahoma"/>
                <a:cs typeface="Sarabun" panose="020B0604020202020204" charset="-34"/>
              </a:endParaRP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F417FFE3-8863-442F-AD49-163C31BB6EF3}"/>
                </a:ext>
              </a:extLst>
            </p:cNvPr>
            <p:cNvSpPr/>
            <p:nvPr/>
          </p:nvSpPr>
          <p:spPr>
            <a:xfrm rot="21398280">
              <a:off x="14321688" y="4597673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72765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14</a:t>
            </a:r>
          </a:p>
        </p:txBody>
      </p:sp>
      <p:sp>
        <p:nvSpPr>
          <p:cNvPr id="12" name="Rectangle: Diagonal Corners Snipped 11">
            <a:extLst>
              <a:ext uri="{FF2B5EF4-FFF2-40B4-BE49-F238E27FC236}">
                <a16:creationId xmlns:a16="http://schemas.microsoft.com/office/drawing/2014/main" id="{D3FF8F33-19A2-44E2-AE70-10C56A841E3A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(1)</a:t>
            </a: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C8FD10-48B8-4365-A162-59D71C5A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7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15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BB440998-5D4E-43C3-A2A8-577B90BABAF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(2)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83A1880-D19C-460F-A8C5-F9347F80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16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3D897BC7-8F2A-4D73-BD28-36A5F596A772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ที่อยู่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)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062C93-D014-4E51-A8B3-062FCCE8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45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17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07439EB-07D9-41DD-9EE5-6379DC694A8F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ตะกร้าสินค้า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ขนส่ง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)</a:t>
            </a: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2AD2F0E-053A-4A15-A391-85AF0212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1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18</a:t>
            </a:r>
          </a:p>
        </p:txBody>
      </p:sp>
      <p:pic>
        <p:nvPicPr>
          <p:cNvPr id="7" name="Picture 8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033F6FA-17AC-48EC-902C-190CBB2D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EC19F1E-4EA1-46CE-AEDD-608C6D4466CC}"/>
              </a:ext>
            </a:extLst>
          </p:cNvPr>
          <p:cNvGrpSpPr/>
          <p:nvPr/>
        </p:nvGrpSpPr>
        <p:grpSpPr>
          <a:xfrm>
            <a:off x="12864144" y="5933446"/>
            <a:ext cx="3559806" cy="3725368"/>
            <a:chOff x="13019985" y="4597673"/>
            <a:chExt cx="3559806" cy="372536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4AF0F50-0D2A-4FC9-B105-265F05365E2B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99FDA9D-608F-4A8B-BBE5-8DFDDD62F165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836FF9-BCD8-4FA5-82C1-DB4EFA365006}"/>
                </a:ext>
              </a:extLst>
            </p:cNvPr>
            <p:cNvSpPr txBox="1"/>
            <p:nvPr/>
          </p:nvSpPr>
          <p:spPr>
            <a:xfrm>
              <a:off x="13265624" y="5443751"/>
              <a:ext cx="3084394" cy="23237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5.2 Payment</a:t>
              </a:r>
              <a:endParaRPr lang="en-US"/>
            </a:p>
            <a:p>
              <a:pPr algn="ctr"/>
              <a:endParaRPr lang="en-US" sz="2900">
                <a:latin typeface="Sarabun"/>
                <a:cs typeface="Sarabun"/>
              </a:endParaRPr>
            </a:p>
            <a:p>
              <a:pPr algn="ctr"/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แจ้งชำระเงิน</a:t>
              </a:r>
              <a:endParaRPr lang="en-US" err="1"/>
            </a:p>
            <a:p>
              <a:pPr algn="ctr"/>
              <a:r>
                <a:rPr lang="en-US" sz="2900" err="1">
                  <a:latin typeface="Sarabun"/>
                  <a:cs typeface="Sarabun"/>
                </a:rPr>
                <a:t>รายการคำสั่งซื้อ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 sz="2900">
                <a:latin typeface="Sarabun"/>
                <a:ea typeface="+mn-lt"/>
                <a:cs typeface="Sarabun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04EBF51A-84AD-4493-AB61-BC36CC4E4DB6}"/>
                </a:ext>
              </a:extLst>
            </p:cNvPr>
            <p:cNvSpPr/>
            <p:nvPr/>
          </p:nvSpPr>
          <p:spPr>
            <a:xfrm rot="21398280">
              <a:off x="14321688" y="4597673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423566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19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9D9C6EC-9929-43EB-AECC-E3B3331A49B0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เพิ่มรูปสลิป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BC99EB-6828-41E4-A359-2E17D314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9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pic>
        <p:nvPicPr>
          <p:cNvPr id="17" name="Picture 1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685E27D-6EC1-4668-AA33-4CDE099A3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2"/>
            <a:ext cx="10983035" cy="6388005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2938090" y="3096419"/>
            <a:ext cx="3559806" cy="3725369"/>
            <a:chOff x="-10547" y="37844"/>
            <a:chExt cx="4746408" cy="4967159"/>
          </a:xfrm>
        </p:grpSpPr>
        <p:grpSp>
          <p:nvGrpSpPr>
            <p:cNvPr id="8" name="Group 8"/>
            <p:cNvGrpSpPr/>
            <p:nvPr/>
          </p:nvGrpSpPr>
          <p:grpSpPr>
            <a:xfrm>
              <a:off x="-10547" y="262111"/>
              <a:ext cx="4746408" cy="4742892"/>
              <a:chOff x="-3810" y="0"/>
              <a:chExt cx="1714500" cy="17132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1E4CF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495036" y="1112075"/>
              <a:ext cx="3738759" cy="1744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1. Login page</a:t>
              </a:r>
            </a:p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endParaRPr lang="en-US" sz="2900">
                <a:solidFill>
                  <a:srgbClr val="000000"/>
                </a:solidFill>
                <a:latin typeface="Sarabun"/>
                <a:cs typeface="Sarabun"/>
              </a:endParaRPr>
            </a:p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(เข้าสู่ระบบ)</a:t>
              </a:r>
            </a:p>
          </p:txBody>
        </p:sp>
        <p:sp>
          <p:nvSpPr>
            <p:cNvPr id="12" name="AutoShape 12"/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20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BF0BC4F-60D0-4581-93D3-905353BF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6D4D8-EADF-42F1-91A1-00899FE4B781}"/>
              </a:ext>
            </a:extLst>
          </p:cNvPr>
          <p:cNvGrpSpPr/>
          <p:nvPr/>
        </p:nvGrpSpPr>
        <p:grpSpPr>
          <a:xfrm>
            <a:off x="12947693" y="6435064"/>
            <a:ext cx="3559806" cy="3557169"/>
            <a:chOff x="13019985" y="4765872"/>
            <a:chExt cx="3559806" cy="3557169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EFF77E8-6281-442A-9805-939F5B19270A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AAE3374-4AC8-4BB5-A49C-A7D10D3C14F4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EE7945-705C-4FC0-B877-D33A94DEFA5D}"/>
                </a:ext>
              </a:extLst>
            </p:cNvPr>
            <p:cNvSpPr txBox="1"/>
            <p:nvPr/>
          </p:nvSpPr>
          <p:spPr>
            <a:xfrm>
              <a:off x="13126982" y="5559571"/>
              <a:ext cx="3343173" cy="1877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5.3 Track order</a:t>
              </a:r>
            </a:p>
            <a:p>
              <a:pPr algn="ctr"/>
              <a:endParaRPr lang="en-US" sz="2900">
                <a:latin typeface="Sarabun"/>
                <a:cs typeface="Sarabun"/>
              </a:endParaRPr>
            </a:p>
            <a:p>
              <a:pPr algn="ctr"/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ติดตามค</a:t>
              </a:r>
              <a:r>
                <a:rPr lang="th-TH" sz="2900">
                  <a:latin typeface="Sarabun"/>
                  <a:cs typeface="Sarabun"/>
                </a:rPr>
                <a:t>ำ</a:t>
              </a:r>
              <a:r>
                <a:rPr lang="en-US" sz="2900" err="1">
                  <a:latin typeface="Sarabun"/>
                  <a:cs typeface="Sarabun"/>
                </a:rPr>
                <a:t>สั่งซื้อ</a:t>
              </a:r>
              <a:r>
                <a:rPr lang="en-US" sz="2900">
                  <a:latin typeface="Sarabun"/>
                  <a:cs typeface="Sarabun"/>
                </a:rPr>
                <a:t>) </a:t>
              </a:r>
              <a:endParaRPr lang="en-US" sz="2900">
                <a:latin typeface="Sarabun"/>
                <a:ea typeface="+mn-lt"/>
                <a:cs typeface="Sarabun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50F28882-D4AA-4078-B004-0AD94DE9C9FF}"/>
              </a:ext>
            </a:extLst>
          </p:cNvPr>
          <p:cNvSpPr/>
          <p:nvPr/>
        </p:nvSpPr>
        <p:spPr>
          <a:xfrm rot="21398280">
            <a:off x="14237361" y="6315710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426632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75468-5746-4793-8C71-A179B9035217}"/>
              </a:ext>
            </a:extLst>
          </p:cNvPr>
          <p:cNvGrpSpPr/>
          <p:nvPr/>
        </p:nvGrpSpPr>
        <p:grpSpPr>
          <a:xfrm>
            <a:off x="788097" y="5752185"/>
            <a:ext cx="3827558" cy="4005575"/>
            <a:chOff x="1436366" y="5820424"/>
            <a:chExt cx="3827558" cy="4005575"/>
          </a:xfrm>
        </p:grpSpPr>
        <p:grpSp>
          <p:nvGrpSpPr>
            <p:cNvPr id="29" name="Group 9">
              <a:extLst>
                <a:ext uri="{FF2B5EF4-FFF2-40B4-BE49-F238E27FC236}">
                  <a16:creationId xmlns:a16="http://schemas.microsoft.com/office/drawing/2014/main" id="{02A44A5C-3227-4F97-B74D-5CC4A826D3F1}"/>
                </a:ext>
              </a:extLst>
            </p:cNvPr>
            <p:cNvGrpSpPr/>
            <p:nvPr/>
          </p:nvGrpSpPr>
          <p:grpSpPr>
            <a:xfrm>
              <a:off x="1436366" y="6001276"/>
              <a:ext cx="3827558" cy="3824723"/>
              <a:chOff x="-3810" y="0"/>
              <a:chExt cx="1714500" cy="1713230"/>
            </a:xfrm>
          </p:grpSpPr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B4259A4-2FA7-4792-8864-8DA047372EE3}"/>
                  </a:ext>
                </a:extLst>
              </p:cNvPr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FC2B4"/>
              </a:solidFill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E23453A9-2948-4103-868B-30775E78EAD7}"/>
                  </a:ext>
                </a:extLst>
              </p:cNvPr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0DAF27C7-6F31-4EE4-A2D1-A275DE5BBECF}"/>
                </a:ext>
              </a:extLst>
            </p:cNvPr>
            <p:cNvSpPr txBox="1"/>
            <p:nvPr/>
          </p:nvSpPr>
          <p:spPr>
            <a:xfrm>
              <a:off x="1844073" y="6687771"/>
              <a:ext cx="3014977" cy="956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13"/>
                </a:lnSpc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6. Seller</a:t>
              </a:r>
            </a:p>
            <a:p>
              <a:pPr marL="0" lvl="0" indent="0" algn="ctr">
                <a:lnSpc>
                  <a:spcPts val="3613"/>
                </a:lnSpc>
                <a:spcBef>
                  <a:spcPct val="0"/>
                </a:spcBef>
              </a:pPr>
              <a:r>
                <a:rPr lang="en-US" sz="3600" b="1">
                  <a:solidFill>
                    <a:srgbClr val="000000"/>
                  </a:solidFill>
                  <a:latin typeface="Sarabun"/>
                  <a:cs typeface="Sarabun"/>
                </a:rPr>
                <a:t>Pages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50091AA-1A1C-40F9-964B-3386D27B7CDF}"/>
                </a:ext>
              </a:extLst>
            </p:cNvPr>
            <p:cNvSpPr/>
            <p:nvPr/>
          </p:nvSpPr>
          <p:spPr>
            <a:xfrm>
              <a:off x="2652574" y="7902715"/>
              <a:ext cx="1392308" cy="142487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utoShape 13">
              <a:extLst>
                <a:ext uri="{FF2B5EF4-FFF2-40B4-BE49-F238E27FC236}">
                  <a16:creationId xmlns:a16="http://schemas.microsoft.com/office/drawing/2014/main" id="{DC5940D1-7E0A-4A5E-9F9E-211ED3680BA9}"/>
                </a:ext>
              </a:extLst>
            </p:cNvPr>
            <p:cNvSpPr/>
            <p:nvPr/>
          </p:nvSpPr>
          <p:spPr>
            <a:xfrm rot="21398280">
              <a:off x="2832318" y="5820424"/>
              <a:ext cx="1051378" cy="36170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9DC1A8-21F9-4E44-B372-D6517D8626D2}"/>
              </a:ext>
            </a:extLst>
          </p:cNvPr>
          <p:cNvGrpSpPr/>
          <p:nvPr/>
        </p:nvGrpSpPr>
        <p:grpSpPr>
          <a:xfrm>
            <a:off x="4575411" y="1530255"/>
            <a:ext cx="9143998" cy="6857998"/>
            <a:chOff x="5274859" y="1564374"/>
            <a:chExt cx="8683386" cy="61244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F52F77-ED57-4E21-8E6E-84AF69A34DC2}"/>
                </a:ext>
              </a:extLst>
            </p:cNvPr>
            <p:cNvSpPr/>
            <p:nvPr/>
          </p:nvSpPr>
          <p:spPr>
            <a:xfrm>
              <a:off x="5274859" y="1564374"/>
              <a:ext cx="8683386" cy="6124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8" descr="A picture containing dark&#10;&#10;Description automatically generated">
              <a:extLst>
                <a:ext uri="{FF2B5EF4-FFF2-40B4-BE49-F238E27FC236}">
                  <a16:creationId xmlns:a16="http://schemas.microsoft.com/office/drawing/2014/main" id="{8D463E20-7F88-422A-8708-49476C1D9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9356" y="1901131"/>
              <a:ext cx="7741692" cy="5444097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8696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22</a:t>
            </a:r>
          </a:p>
        </p:txBody>
      </p:sp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F46F334-8A5A-4A1D-B2DA-21BBE426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09F070C-A96E-497E-8F75-AA3F28910E39}"/>
              </a:ext>
            </a:extLst>
          </p:cNvPr>
          <p:cNvGrpSpPr/>
          <p:nvPr/>
        </p:nvGrpSpPr>
        <p:grpSpPr>
          <a:xfrm>
            <a:off x="12947951" y="4450168"/>
            <a:ext cx="3559806" cy="3725369"/>
            <a:chOff x="12965011" y="6139079"/>
            <a:chExt cx="3559806" cy="3725369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C2F9F5C-DD4B-43F1-B5C9-851774095637}"/>
                </a:ext>
              </a:extLst>
            </p:cNvPr>
            <p:cNvSpPr/>
            <p:nvPr/>
          </p:nvSpPr>
          <p:spPr>
            <a:xfrm>
              <a:off x="12994017" y="63415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26" name="AutoShape 12">
              <a:extLst>
                <a:ext uri="{FF2B5EF4-FFF2-40B4-BE49-F238E27FC236}">
                  <a16:creationId xmlns:a16="http://schemas.microsoft.com/office/drawing/2014/main" id="{38435D5A-ED6D-4715-BEB6-87D122BCEF95}"/>
                </a:ext>
              </a:extLst>
            </p:cNvPr>
            <p:cNvSpPr/>
            <p:nvPr/>
          </p:nvSpPr>
          <p:spPr>
            <a:xfrm rot="21398280">
              <a:off x="14263311" y="61390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156E900C-3414-4C41-94E7-A21980F5CDAC}"/>
                </a:ext>
              </a:extLst>
            </p:cNvPr>
            <p:cNvSpPr/>
            <p:nvPr/>
          </p:nvSpPr>
          <p:spPr>
            <a:xfrm>
              <a:off x="12965011" y="63072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157C02-04AE-4644-96D1-AF95F52222CB}"/>
                </a:ext>
              </a:extLst>
            </p:cNvPr>
            <p:cNvSpPr txBox="1"/>
            <p:nvPr/>
          </p:nvSpPr>
          <p:spPr>
            <a:xfrm>
              <a:off x="13275485" y="6933979"/>
              <a:ext cx="2947916" cy="1877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6.1 Edit product</a:t>
              </a:r>
              <a:endParaRPr lang="en-US" sz="2900" err="1">
                <a:latin typeface="Sarabun" panose="020B0604020202020204" charset="-34"/>
                <a:cs typeface="Sarabun" panose="020B0604020202020204" charset="-34"/>
              </a:endParaRP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แก้ไขสินค้า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396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23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71C4FED2-73BE-47DC-ABCA-62A63E705C0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เพิ่มประเภทสินค้า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8" name="Picture 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B5EC62E7-4A9D-4AD2-A646-ECC94BDC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3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24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73A4DF2A-28BC-4873-B4D7-938F16E5DDDD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เพิ่ม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/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แก้ไขสินค้า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6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51C293-7497-4C4C-AF14-BD64EAC7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56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25</a:t>
            </a: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E31F4C75-A3A6-4946-9A4A-79B761B6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0"/>
            <a:ext cx="10983035" cy="63880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AE54C4E-A59B-4101-A50B-6F943F54FBCC}"/>
              </a:ext>
            </a:extLst>
          </p:cNvPr>
          <p:cNvGrpSpPr/>
          <p:nvPr/>
        </p:nvGrpSpPr>
        <p:grpSpPr>
          <a:xfrm>
            <a:off x="12669671" y="6287160"/>
            <a:ext cx="3559806" cy="3725369"/>
            <a:chOff x="13006329" y="4171179"/>
            <a:chExt cx="3559806" cy="3725369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F9D67CC-B72A-46DD-B74C-DFD539929653}"/>
                </a:ext>
              </a:extLst>
            </p:cNvPr>
            <p:cNvSpPr/>
            <p:nvPr/>
          </p:nvSpPr>
          <p:spPr>
            <a:xfrm>
              <a:off x="13035335" y="43736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4053F345-24F7-4E74-8DE3-CD4CF68CF781}"/>
                </a:ext>
              </a:extLst>
            </p:cNvPr>
            <p:cNvSpPr/>
            <p:nvPr/>
          </p:nvSpPr>
          <p:spPr>
            <a:xfrm rot="21398280">
              <a:off x="14304629" y="41711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9C5B119D-602C-40D7-BA81-DB08DDFAEFEE}"/>
                </a:ext>
              </a:extLst>
            </p:cNvPr>
            <p:cNvSpPr/>
            <p:nvPr/>
          </p:nvSpPr>
          <p:spPr>
            <a:xfrm>
              <a:off x="13006329" y="43393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F31752-075A-4C60-BA5F-B64B500B24C9}"/>
                </a:ext>
              </a:extLst>
            </p:cNvPr>
            <p:cNvSpPr txBox="1"/>
            <p:nvPr/>
          </p:nvSpPr>
          <p:spPr>
            <a:xfrm>
              <a:off x="13139125" y="4978018"/>
              <a:ext cx="3308837" cy="23237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6.2 Check product</a:t>
              </a:r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ตรวจสอบรายการแจ้งชำระเงิน</a:t>
              </a:r>
              <a:r>
                <a:rPr lang="en-US" sz="2900">
                  <a:latin typeface="Sarabun"/>
                  <a:cs typeface="Sarabun"/>
                </a:rPr>
                <a:t>)</a:t>
              </a:r>
            </a:p>
            <a:p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84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38516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26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6CA2AC31-04FC-42B0-8ECF-1FBA8337A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0"/>
            <a:ext cx="10983035" cy="63880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64282ED-8288-44BB-B4C5-1E4ECE499F68}"/>
              </a:ext>
            </a:extLst>
          </p:cNvPr>
          <p:cNvGrpSpPr/>
          <p:nvPr/>
        </p:nvGrpSpPr>
        <p:grpSpPr>
          <a:xfrm>
            <a:off x="12965011" y="6139079"/>
            <a:ext cx="3559806" cy="3725369"/>
            <a:chOff x="12965011" y="6139079"/>
            <a:chExt cx="3559806" cy="3725369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55BEB436-37E2-47C1-9C16-828489291FF0}"/>
                </a:ext>
              </a:extLst>
            </p:cNvPr>
            <p:cNvSpPr/>
            <p:nvPr/>
          </p:nvSpPr>
          <p:spPr>
            <a:xfrm>
              <a:off x="12994017" y="63415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id="{20AF29D2-ADE2-4E8E-AF5E-831A4A1DB420}"/>
                </a:ext>
              </a:extLst>
            </p:cNvPr>
            <p:cNvSpPr/>
            <p:nvPr/>
          </p:nvSpPr>
          <p:spPr>
            <a:xfrm rot="21398280">
              <a:off x="14263311" y="61390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FC868E71-AADF-47E6-A759-88E39AE07ABD}"/>
                </a:ext>
              </a:extLst>
            </p:cNvPr>
            <p:cNvSpPr/>
            <p:nvPr/>
          </p:nvSpPr>
          <p:spPr>
            <a:xfrm>
              <a:off x="12965011" y="63072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2E4D93-456E-45D5-B25D-02D696CDC601}"/>
                </a:ext>
              </a:extLst>
            </p:cNvPr>
            <p:cNvSpPr txBox="1"/>
            <p:nvPr/>
          </p:nvSpPr>
          <p:spPr>
            <a:xfrm>
              <a:off x="13241366" y="6933979"/>
              <a:ext cx="2999095" cy="232371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6.3 Track product</a:t>
              </a:r>
              <a:endParaRPr lang="en-US"/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รายการสินค้าที่ต้องจัดส่ง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/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18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27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9D98C18-535A-432A-B734-A6D7FC198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8ED57D10-3EE5-4A5D-B130-446D8B50ECD4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หน้าปริ๊นชื่อ-ที่อยู่ผู้ซื้อ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73034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03880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28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88C743A-7DA4-4258-829A-7D031288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4C1EE31-CFA0-48C5-8073-1FD0BBA15106}"/>
              </a:ext>
            </a:extLst>
          </p:cNvPr>
          <p:cNvGrpSpPr/>
          <p:nvPr/>
        </p:nvGrpSpPr>
        <p:grpSpPr>
          <a:xfrm>
            <a:off x="12930375" y="6031928"/>
            <a:ext cx="3559806" cy="3725369"/>
            <a:chOff x="13006329" y="4171179"/>
            <a:chExt cx="3559806" cy="3725369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B975DD0-036E-4CF5-A53D-99226FB906A8}"/>
                </a:ext>
              </a:extLst>
            </p:cNvPr>
            <p:cNvSpPr/>
            <p:nvPr/>
          </p:nvSpPr>
          <p:spPr>
            <a:xfrm>
              <a:off x="13035335" y="43736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BA37F0C-7F93-49C9-B75D-AFC1D25D29AF}"/>
                </a:ext>
              </a:extLst>
            </p:cNvPr>
            <p:cNvSpPr/>
            <p:nvPr/>
          </p:nvSpPr>
          <p:spPr>
            <a:xfrm rot="21398280">
              <a:off x="14304629" y="41711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D2737F-E209-4C3B-B775-8BD0AD258614}"/>
                </a:ext>
              </a:extLst>
            </p:cNvPr>
            <p:cNvSpPr/>
            <p:nvPr/>
          </p:nvSpPr>
          <p:spPr>
            <a:xfrm>
              <a:off x="13006329" y="43393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1FB19D-65D8-44FE-BF83-2A54125C0990}"/>
                </a:ext>
              </a:extLst>
            </p:cNvPr>
            <p:cNvSpPr txBox="1"/>
            <p:nvPr/>
          </p:nvSpPr>
          <p:spPr>
            <a:xfrm>
              <a:off x="13077969" y="4966079"/>
              <a:ext cx="3408526" cy="235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6.4 Complete order</a:t>
              </a: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รายการสินค้า</a:t>
              </a:r>
              <a:endParaRPr lang="en-US" err="1">
                <a:latin typeface="Calibri"/>
                <a:cs typeface="Calibri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 err="1">
                  <a:latin typeface="Sarabun"/>
                  <a:cs typeface="Sarabun"/>
                </a:rPr>
                <a:t>ที่จัดส่งแล้ว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>
                <a:cs typeface="Calibri"/>
              </a:endParaRPr>
            </a:p>
            <a:p>
              <a:pPr algn="l"/>
              <a:endParaRPr lang="en-US" sz="2900">
                <a:latin typeface="Sarabun" panose="020B0604020202020204" charset="-34"/>
                <a:cs typeface="Sarabun" panose="020B060402020202020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45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29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3498BCE-F1D7-40BE-B8B4-DED7CD80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7B0E4EF-D024-4DFA-B3AF-1BA5EFC2F551}"/>
              </a:ext>
            </a:extLst>
          </p:cNvPr>
          <p:cNvGrpSpPr/>
          <p:nvPr/>
        </p:nvGrpSpPr>
        <p:grpSpPr>
          <a:xfrm>
            <a:off x="12864144" y="6287161"/>
            <a:ext cx="3559806" cy="3725369"/>
            <a:chOff x="13006329" y="4171179"/>
            <a:chExt cx="3559806" cy="3725369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80AFF1C-4F19-4906-9294-FA35C5E3094A}"/>
                </a:ext>
              </a:extLst>
            </p:cNvPr>
            <p:cNvSpPr/>
            <p:nvPr/>
          </p:nvSpPr>
          <p:spPr>
            <a:xfrm>
              <a:off x="13035335" y="4373659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AD3C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7418C04F-3446-45D7-BB34-0DBDDE0BE426}"/>
                </a:ext>
              </a:extLst>
            </p:cNvPr>
            <p:cNvSpPr/>
            <p:nvPr/>
          </p:nvSpPr>
          <p:spPr>
            <a:xfrm rot="21398280">
              <a:off x="14304629" y="4171179"/>
              <a:ext cx="977831" cy="336402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74B61D25-02D4-4630-9704-C68424E35632}"/>
                </a:ext>
              </a:extLst>
            </p:cNvPr>
            <p:cNvSpPr/>
            <p:nvPr/>
          </p:nvSpPr>
          <p:spPr>
            <a:xfrm>
              <a:off x="13006329" y="4339379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368BF9A5-69A6-482C-87D9-23BF8845EBED}"/>
                </a:ext>
              </a:extLst>
            </p:cNvPr>
            <p:cNvSpPr txBox="1"/>
            <p:nvPr/>
          </p:nvSpPr>
          <p:spPr>
            <a:xfrm>
              <a:off x="13214445" y="5017258"/>
              <a:ext cx="3118513" cy="187743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6.5 Cancel order</a:t>
              </a:r>
            </a:p>
            <a:p>
              <a:pPr algn="ctr">
                <a:spcBef>
                  <a:spcPct val="0"/>
                </a:spcBef>
              </a:pPr>
              <a:endParaRPr lang="en-US" sz="2900">
                <a:latin typeface="Sarabun"/>
                <a:cs typeface="Sarabun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>
                  <a:latin typeface="Sarabun"/>
                  <a:cs typeface="Sarabun"/>
                </a:rPr>
                <a:t>(</a:t>
              </a:r>
              <a:r>
                <a:rPr lang="en-US" sz="2900" err="1">
                  <a:latin typeface="Sarabun"/>
                  <a:cs typeface="Sarabun"/>
                </a:rPr>
                <a:t>รายการสินค้า</a:t>
              </a:r>
              <a:endParaRPr lang="en-US" err="1">
                <a:latin typeface="Calibri"/>
                <a:cs typeface="Calibri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900" err="1">
                  <a:latin typeface="Sarabun"/>
                  <a:cs typeface="Sarabun"/>
                </a:rPr>
                <a:t>ที่ถูกยกเลิก</a:t>
              </a:r>
              <a:r>
                <a:rPr lang="en-US" sz="2900">
                  <a:latin typeface="Sarabun"/>
                  <a:cs typeface="Sarabun"/>
                </a:rPr>
                <a:t>)</a:t>
              </a:r>
              <a:endParaRPr lang="en-US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16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3</a:t>
            </a:r>
          </a:p>
        </p:txBody>
      </p:sp>
      <p:pic>
        <p:nvPicPr>
          <p:cNvPr id="6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8FE7E9-3C0F-4C98-80B9-0C15B12C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14" name="Group 7">
            <a:extLst>
              <a:ext uri="{FF2B5EF4-FFF2-40B4-BE49-F238E27FC236}">
                <a16:creationId xmlns:a16="http://schemas.microsoft.com/office/drawing/2014/main" id="{86C1C67F-2721-490C-9967-2660413436A0}"/>
              </a:ext>
            </a:extLst>
          </p:cNvPr>
          <p:cNvGrpSpPr/>
          <p:nvPr/>
        </p:nvGrpSpPr>
        <p:grpSpPr>
          <a:xfrm>
            <a:off x="13006329" y="4171179"/>
            <a:ext cx="3559806" cy="3725369"/>
            <a:chOff x="-10547" y="37844"/>
            <a:chExt cx="4746408" cy="4967159"/>
          </a:xfrm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id="{582A6AE9-BABB-40AB-A62A-3F0E406F2AFA}"/>
                </a:ext>
              </a:extLst>
            </p:cNvPr>
            <p:cNvGrpSpPr/>
            <p:nvPr/>
          </p:nvGrpSpPr>
          <p:grpSpPr>
            <a:xfrm>
              <a:off x="-10547" y="262111"/>
              <a:ext cx="4746408" cy="4742892"/>
              <a:chOff x="-3810" y="0"/>
              <a:chExt cx="1714500" cy="1713230"/>
            </a:xfrm>
          </p:grpSpPr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id="{2B644E2C-5DF1-4429-9BD3-D33F47195AAD}"/>
                  </a:ext>
                </a:extLst>
              </p:cNvPr>
              <p:cNvSpPr/>
              <p:nvPr/>
            </p:nvSpPr>
            <p:spPr>
              <a:xfrm>
                <a:off x="10160" y="16510"/>
                <a:ext cx="1685290" cy="1686560"/>
              </a:xfrm>
              <a:custGeom>
                <a:avLst/>
                <a:gdLst/>
                <a:ahLst/>
                <a:cxnLst/>
                <a:rect l="l" t="t" r="r" b="b"/>
                <a:pathLst>
                  <a:path w="1685290" h="1686560">
                    <a:moveTo>
                      <a:pt x="1685290" y="1686560"/>
                    </a:moveTo>
                    <a:lnTo>
                      <a:pt x="0" y="1678940"/>
                    </a:lnTo>
                    <a:lnTo>
                      <a:pt x="0" y="598170"/>
                    </a:lnTo>
                    <a:lnTo>
                      <a:pt x="17780" y="19050"/>
                    </a:lnTo>
                    <a:lnTo>
                      <a:pt x="838200" y="0"/>
                    </a:lnTo>
                    <a:lnTo>
                      <a:pt x="1666240" y="5080"/>
                    </a:lnTo>
                    <a:close/>
                  </a:path>
                </a:pathLst>
              </a:custGeom>
              <a:solidFill>
                <a:srgbClr val="FAD3C0"/>
              </a:solidFill>
            </p:spPr>
          </p:sp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B8DDA3A7-8819-4B7A-AFB9-87295EBC4F1E}"/>
                  </a:ext>
                </a:extLst>
              </p:cNvPr>
              <p:cNvSpPr/>
              <p:nvPr/>
            </p:nvSpPr>
            <p:spPr>
              <a:xfrm>
                <a:off x="-3810" y="0"/>
                <a:ext cx="1714500" cy="1713230"/>
              </a:xfrm>
              <a:custGeom>
                <a:avLst/>
                <a:gdLst/>
                <a:ahLst/>
                <a:cxnLst/>
                <a:rect l="l" t="t" r="r" b="b"/>
                <a:pathLst>
                  <a:path w="1714500" h="1713230">
                    <a:moveTo>
                      <a:pt x="1680210" y="21590"/>
                    </a:moveTo>
                    <a:cubicBezTo>
                      <a:pt x="1681480" y="34290"/>
                      <a:pt x="1681480" y="44450"/>
                      <a:pt x="1682750" y="54610"/>
                    </a:cubicBezTo>
                    <a:cubicBezTo>
                      <a:pt x="1685290" y="88900"/>
                      <a:pt x="1686560" y="124460"/>
                      <a:pt x="1689100" y="158750"/>
                    </a:cubicBezTo>
                    <a:cubicBezTo>
                      <a:pt x="1689100" y="208280"/>
                      <a:pt x="1701800" y="1184910"/>
                      <a:pt x="1708150" y="1234440"/>
                    </a:cubicBezTo>
                    <a:cubicBezTo>
                      <a:pt x="1714500" y="1309370"/>
                      <a:pt x="1710690" y="1385570"/>
                      <a:pt x="1710690" y="1460500"/>
                    </a:cubicBezTo>
                    <a:cubicBezTo>
                      <a:pt x="1710690" y="1526540"/>
                      <a:pt x="1711960" y="1587500"/>
                      <a:pt x="1713230" y="1652270"/>
                    </a:cubicBezTo>
                    <a:cubicBezTo>
                      <a:pt x="1713230" y="1673860"/>
                      <a:pt x="1713230" y="1687830"/>
                      <a:pt x="1713230" y="1711960"/>
                    </a:cubicBezTo>
                    <a:cubicBezTo>
                      <a:pt x="1690370" y="1711960"/>
                      <a:pt x="1670050" y="1713230"/>
                      <a:pt x="1649730" y="1711960"/>
                    </a:cubicBezTo>
                    <a:cubicBezTo>
                      <a:pt x="1567180" y="1706880"/>
                      <a:pt x="1483360" y="1713230"/>
                      <a:pt x="1400810" y="1708150"/>
                    </a:cubicBezTo>
                    <a:cubicBezTo>
                      <a:pt x="1351280" y="1704340"/>
                      <a:pt x="1303020" y="1706880"/>
                      <a:pt x="1253490" y="1704340"/>
                    </a:cubicBezTo>
                    <a:cubicBezTo>
                      <a:pt x="1230630" y="1703070"/>
                      <a:pt x="1207770" y="1701800"/>
                      <a:pt x="1184910" y="1700530"/>
                    </a:cubicBezTo>
                    <a:cubicBezTo>
                      <a:pt x="1170940" y="1700530"/>
                      <a:pt x="1158240" y="1701800"/>
                      <a:pt x="1144270" y="1701800"/>
                    </a:cubicBezTo>
                    <a:cubicBezTo>
                      <a:pt x="1108710" y="1700530"/>
                      <a:pt x="1010920" y="1701800"/>
                      <a:pt x="975360" y="1700530"/>
                    </a:cubicBezTo>
                    <a:cubicBezTo>
                      <a:pt x="949960" y="1699260"/>
                      <a:pt x="441960" y="1708150"/>
                      <a:pt x="416560" y="1706880"/>
                    </a:cubicBezTo>
                    <a:cubicBezTo>
                      <a:pt x="410210" y="1706880"/>
                      <a:pt x="402590" y="1708150"/>
                      <a:pt x="396240" y="1708150"/>
                    </a:cubicBezTo>
                    <a:cubicBezTo>
                      <a:pt x="381000" y="1708150"/>
                      <a:pt x="367030" y="1709420"/>
                      <a:pt x="351790" y="1709420"/>
                    </a:cubicBezTo>
                    <a:cubicBezTo>
                      <a:pt x="313690" y="1709420"/>
                      <a:pt x="276860" y="1708150"/>
                      <a:pt x="238760" y="1706880"/>
                    </a:cubicBezTo>
                    <a:cubicBezTo>
                      <a:pt x="215900" y="1705610"/>
                      <a:pt x="193040" y="1704340"/>
                      <a:pt x="171450" y="1703070"/>
                    </a:cubicBezTo>
                    <a:cubicBezTo>
                      <a:pt x="130810" y="1701800"/>
                      <a:pt x="90170" y="1700530"/>
                      <a:pt x="48260" y="1700530"/>
                    </a:cubicBezTo>
                    <a:cubicBezTo>
                      <a:pt x="38100" y="1700530"/>
                      <a:pt x="29210" y="1700530"/>
                      <a:pt x="19050" y="1699260"/>
                    </a:cubicBezTo>
                    <a:cubicBezTo>
                      <a:pt x="10160" y="1697990"/>
                      <a:pt x="5080" y="1691640"/>
                      <a:pt x="7620" y="1682750"/>
                    </a:cubicBezTo>
                    <a:cubicBezTo>
                      <a:pt x="16510" y="1651000"/>
                      <a:pt x="12700" y="1619250"/>
                      <a:pt x="11430" y="1586230"/>
                    </a:cubicBezTo>
                    <a:cubicBezTo>
                      <a:pt x="10160" y="1518920"/>
                      <a:pt x="6350" y="1452880"/>
                      <a:pt x="7620" y="1385570"/>
                    </a:cubicBezTo>
                    <a:cubicBezTo>
                      <a:pt x="5080" y="1301750"/>
                      <a:pt x="0" y="264160"/>
                      <a:pt x="7620" y="179070"/>
                    </a:cubicBezTo>
                    <a:cubicBezTo>
                      <a:pt x="8890" y="162560"/>
                      <a:pt x="7620" y="144780"/>
                      <a:pt x="8890" y="128270"/>
                    </a:cubicBezTo>
                    <a:cubicBezTo>
                      <a:pt x="10160" y="101600"/>
                      <a:pt x="12700" y="72390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58420" y="30480"/>
                      <a:pt x="78740" y="29210"/>
                    </a:cubicBezTo>
                    <a:cubicBezTo>
                      <a:pt x="113030" y="25400"/>
                      <a:pt x="147320" y="22860"/>
                      <a:pt x="182880" y="20320"/>
                    </a:cubicBezTo>
                    <a:cubicBezTo>
                      <a:pt x="207010" y="17780"/>
                      <a:pt x="231140" y="16510"/>
                      <a:pt x="254000" y="13970"/>
                    </a:cubicBezTo>
                    <a:cubicBezTo>
                      <a:pt x="276860" y="11430"/>
                      <a:pt x="300990" y="8890"/>
                      <a:pt x="323850" y="8890"/>
                    </a:cubicBezTo>
                    <a:cubicBezTo>
                      <a:pt x="349250" y="7620"/>
                      <a:pt x="374650" y="10160"/>
                      <a:pt x="400050" y="8890"/>
                    </a:cubicBezTo>
                    <a:cubicBezTo>
                      <a:pt x="431800" y="8890"/>
                      <a:pt x="1007110" y="6350"/>
                      <a:pt x="1038860" y="5080"/>
                    </a:cubicBezTo>
                    <a:cubicBezTo>
                      <a:pt x="1069340" y="3810"/>
                      <a:pt x="1099820" y="2540"/>
                      <a:pt x="1131570" y="2540"/>
                    </a:cubicBezTo>
                    <a:cubicBezTo>
                      <a:pt x="1183640" y="1270"/>
                      <a:pt x="1234440" y="0"/>
                      <a:pt x="1286510" y="0"/>
                    </a:cubicBezTo>
                    <a:cubicBezTo>
                      <a:pt x="1308100" y="0"/>
                      <a:pt x="1330960" y="2540"/>
                      <a:pt x="1352550" y="2540"/>
                    </a:cubicBezTo>
                    <a:cubicBezTo>
                      <a:pt x="1412240" y="3810"/>
                      <a:pt x="1473200" y="5080"/>
                      <a:pt x="1532890" y="7620"/>
                    </a:cubicBezTo>
                    <a:cubicBezTo>
                      <a:pt x="1564640" y="8890"/>
                      <a:pt x="1596390" y="12700"/>
                      <a:pt x="1628140" y="16510"/>
                    </a:cubicBezTo>
                    <a:cubicBezTo>
                      <a:pt x="1635760" y="16510"/>
                      <a:pt x="1643380" y="16510"/>
                      <a:pt x="1649730" y="16510"/>
                    </a:cubicBezTo>
                    <a:cubicBezTo>
                      <a:pt x="1661160" y="17780"/>
                      <a:pt x="1670050" y="20320"/>
                      <a:pt x="1680210" y="21590"/>
                    </a:cubicBezTo>
                    <a:close/>
                    <a:moveTo>
                      <a:pt x="1690370" y="1695450"/>
                    </a:moveTo>
                    <a:cubicBezTo>
                      <a:pt x="1691640" y="1678940"/>
                      <a:pt x="1692910" y="1666240"/>
                      <a:pt x="1692910" y="1653540"/>
                    </a:cubicBezTo>
                    <a:cubicBezTo>
                      <a:pt x="1691640" y="1581150"/>
                      <a:pt x="1690370" y="1513840"/>
                      <a:pt x="1690370" y="1441450"/>
                    </a:cubicBezTo>
                    <a:cubicBezTo>
                      <a:pt x="1690370" y="1408430"/>
                      <a:pt x="1692910" y="1375410"/>
                      <a:pt x="1691640" y="1342390"/>
                    </a:cubicBezTo>
                    <a:cubicBezTo>
                      <a:pt x="1691640" y="1311910"/>
                      <a:pt x="1690370" y="1280160"/>
                      <a:pt x="1689100" y="1249680"/>
                    </a:cubicBezTo>
                    <a:cubicBezTo>
                      <a:pt x="1684020" y="1202690"/>
                      <a:pt x="1672590" y="229870"/>
                      <a:pt x="1672590" y="182880"/>
                    </a:cubicBezTo>
                    <a:cubicBezTo>
                      <a:pt x="1670050" y="143510"/>
                      <a:pt x="1667510" y="102870"/>
                      <a:pt x="1664970" y="63500"/>
                    </a:cubicBezTo>
                    <a:cubicBezTo>
                      <a:pt x="1663700" y="44450"/>
                      <a:pt x="1662430" y="43180"/>
                      <a:pt x="1645920" y="41910"/>
                    </a:cubicBezTo>
                    <a:cubicBezTo>
                      <a:pt x="1642110" y="41910"/>
                      <a:pt x="1639570" y="41910"/>
                      <a:pt x="1635760" y="40640"/>
                    </a:cubicBezTo>
                    <a:cubicBezTo>
                      <a:pt x="1604010" y="36830"/>
                      <a:pt x="1570990" y="31750"/>
                      <a:pt x="1539240" y="30480"/>
                    </a:cubicBezTo>
                    <a:cubicBezTo>
                      <a:pt x="1461770" y="26670"/>
                      <a:pt x="1383030" y="25400"/>
                      <a:pt x="1305560" y="22860"/>
                    </a:cubicBezTo>
                    <a:cubicBezTo>
                      <a:pt x="1294130" y="22860"/>
                      <a:pt x="1281430" y="22860"/>
                      <a:pt x="1270000" y="22860"/>
                    </a:cubicBezTo>
                    <a:cubicBezTo>
                      <a:pt x="1250950" y="22860"/>
                      <a:pt x="1231900" y="22860"/>
                      <a:pt x="1214120" y="22860"/>
                    </a:cubicBezTo>
                    <a:cubicBezTo>
                      <a:pt x="1173480" y="22860"/>
                      <a:pt x="1132840" y="22860"/>
                      <a:pt x="1093470" y="24130"/>
                    </a:cubicBezTo>
                    <a:cubicBezTo>
                      <a:pt x="1059180" y="25400"/>
                      <a:pt x="481330" y="29210"/>
                      <a:pt x="447040" y="29210"/>
                    </a:cubicBezTo>
                    <a:cubicBezTo>
                      <a:pt x="391160" y="29210"/>
                      <a:pt x="335280" y="26670"/>
                      <a:pt x="279400" y="33020"/>
                    </a:cubicBezTo>
                    <a:cubicBezTo>
                      <a:pt x="250190" y="36830"/>
                      <a:pt x="222250" y="36830"/>
                      <a:pt x="194310" y="38100"/>
                    </a:cubicBezTo>
                    <a:cubicBezTo>
                      <a:pt x="146050" y="41910"/>
                      <a:pt x="97790" y="45720"/>
                      <a:pt x="49530" y="50800"/>
                    </a:cubicBezTo>
                    <a:cubicBezTo>
                      <a:pt x="36830" y="50800"/>
                      <a:pt x="34290" y="53340"/>
                      <a:pt x="33020" y="68580"/>
                    </a:cubicBezTo>
                    <a:cubicBezTo>
                      <a:pt x="31750" y="91440"/>
                      <a:pt x="31750" y="114300"/>
                      <a:pt x="30480" y="137160"/>
                    </a:cubicBezTo>
                    <a:cubicBezTo>
                      <a:pt x="29210" y="175260"/>
                      <a:pt x="26670" y="212090"/>
                      <a:pt x="25400" y="250190"/>
                    </a:cubicBezTo>
                    <a:cubicBezTo>
                      <a:pt x="20320" y="290830"/>
                      <a:pt x="26670" y="1283970"/>
                      <a:pt x="29210" y="1324610"/>
                    </a:cubicBezTo>
                    <a:cubicBezTo>
                      <a:pt x="29210" y="1367790"/>
                      <a:pt x="29210" y="1412240"/>
                      <a:pt x="30480" y="1455420"/>
                    </a:cubicBezTo>
                    <a:cubicBezTo>
                      <a:pt x="30480" y="1487170"/>
                      <a:pt x="33020" y="1518920"/>
                      <a:pt x="33020" y="1550670"/>
                    </a:cubicBezTo>
                    <a:cubicBezTo>
                      <a:pt x="33020" y="1584960"/>
                      <a:pt x="33020" y="1619250"/>
                      <a:pt x="31750" y="1653540"/>
                    </a:cubicBezTo>
                    <a:cubicBezTo>
                      <a:pt x="31750" y="1657350"/>
                      <a:pt x="31750" y="1659890"/>
                      <a:pt x="31750" y="1663700"/>
                    </a:cubicBezTo>
                    <a:cubicBezTo>
                      <a:pt x="31750" y="1673860"/>
                      <a:pt x="35560" y="1677670"/>
                      <a:pt x="44450" y="1677670"/>
                    </a:cubicBezTo>
                    <a:cubicBezTo>
                      <a:pt x="60960" y="1677670"/>
                      <a:pt x="78740" y="1678940"/>
                      <a:pt x="95250" y="1678940"/>
                    </a:cubicBezTo>
                    <a:cubicBezTo>
                      <a:pt x="119380" y="1678940"/>
                      <a:pt x="144780" y="1676400"/>
                      <a:pt x="168910" y="1678940"/>
                    </a:cubicBezTo>
                    <a:cubicBezTo>
                      <a:pt x="208280" y="1682750"/>
                      <a:pt x="247650" y="1685290"/>
                      <a:pt x="287020" y="1684020"/>
                    </a:cubicBezTo>
                    <a:cubicBezTo>
                      <a:pt x="312420" y="1682750"/>
                      <a:pt x="336550" y="1685290"/>
                      <a:pt x="361950" y="1685290"/>
                    </a:cubicBezTo>
                    <a:cubicBezTo>
                      <a:pt x="398780" y="1685290"/>
                      <a:pt x="435610" y="1684020"/>
                      <a:pt x="472440" y="1685290"/>
                    </a:cubicBezTo>
                    <a:cubicBezTo>
                      <a:pt x="527050" y="1686560"/>
                      <a:pt x="1126490" y="1676400"/>
                      <a:pt x="1182370" y="1678940"/>
                    </a:cubicBezTo>
                    <a:cubicBezTo>
                      <a:pt x="1206500" y="1680210"/>
                      <a:pt x="1230630" y="1681480"/>
                      <a:pt x="1253490" y="1681480"/>
                    </a:cubicBezTo>
                    <a:cubicBezTo>
                      <a:pt x="1295400" y="1684020"/>
                      <a:pt x="1336040" y="1680210"/>
                      <a:pt x="1377950" y="1684020"/>
                    </a:cubicBezTo>
                    <a:cubicBezTo>
                      <a:pt x="1412240" y="1686560"/>
                      <a:pt x="1446530" y="1686560"/>
                      <a:pt x="1480820" y="1689100"/>
                    </a:cubicBezTo>
                    <a:cubicBezTo>
                      <a:pt x="1531620" y="1692910"/>
                      <a:pt x="1582420" y="1695450"/>
                      <a:pt x="1633220" y="1696720"/>
                    </a:cubicBezTo>
                    <a:cubicBezTo>
                      <a:pt x="1652270" y="1696720"/>
                      <a:pt x="1670050" y="1695450"/>
                      <a:pt x="1690370" y="16954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C6278696-0859-4225-A963-8AF2F3F2B080}"/>
                </a:ext>
              </a:extLst>
            </p:cNvPr>
            <p:cNvSpPr txBox="1"/>
            <p:nvPr/>
          </p:nvSpPr>
          <p:spPr>
            <a:xfrm>
              <a:off x="449544" y="1112075"/>
              <a:ext cx="3738759" cy="1744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  <a:spcBef>
                  <a:spcPct val="0"/>
                </a:spcBef>
              </a:pP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2. Register page</a:t>
              </a:r>
              <a:br>
                <a:rPr lang="en-US" sz="2900">
                  <a:latin typeface="Sarabun"/>
                  <a:cs typeface="Sarabun"/>
                </a:rPr>
              </a:br>
              <a:br>
                <a:rPr lang="en-US" sz="2900">
                  <a:latin typeface="Sarabun"/>
                  <a:cs typeface="Sarabun"/>
                </a:rPr>
              </a:b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(</a:t>
              </a:r>
              <a:r>
                <a:rPr lang="en-US" sz="2900" err="1">
                  <a:solidFill>
                    <a:srgbClr val="000000"/>
                  </a:solidFill>
                  <a:latin typeface="Sarabun"/>
                  <a:cs typeface="Sarabun"/>
                </a:rPr>
                <a:t>สร้างบัญชี</a:t>
              </a:r>
              <a:r>
                <a:rPr lang="en-US" sz="2900">
                  <a:solidFill>
                    <a:srgbClr val="000000"/>
                  </a:solidFill>
                  <a:latin typeface="Sarabun"/>
                  <a:cs typeface="Sarabun"/>
                </a:rPr>
                <a:t>)</a:t>
              </a:r>
            </a:p>
          </p:txBody>
        </p:sp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BAE06C70-CA99-4356-9E49-1FC8E82D37CA}"/>
                </a:ext>
              </a:extLst>
            </p:cNvPr>
            <p:cNvSpPr/>
            <p:nvPr/>
          </p:nvSpPr>
          <p:spPr>
            <a:xfrm rot="-201720">
              <a:off x="1720519" y="37844"/>
              <a:ext cx="1303774" cy="448536"/>
            </a:xfrm>
            <a:prstGeom prst="rect">
              <a:avLst/>
            </a:prstGeom>
            <a:solidFill>
              <a:srgbClr val="000000"/>
            </a:solidFill>
          </p:spPr>
        </p:sp>
      </p:grpSp>
    </p:spTree>
    <p:extLst>
      <p:ext uri="{BB962C8B-B14F-4D97-AF65-F5344CB8AC3E}">
        <p14:creationId xmlns:p14="http://schemas.microsoft.com/office/powerpoint/2010/main" val="3790457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30</a:t>
            </a: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F640A87C-CD7F-41E6-A57B-5F11A81E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1D3022B-B32E-4B02-BAFA-CE4700BA9717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หน้าที่ได้หลังค้นหา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B4CFD3C0-7583-4B32-8A1A-21AFFF1B3572}"/>
              </a:ext>
            </a:extLst>
          </p:cNvPr>
          <p:cNvSpPr/>
          <p:nvPr/>
        </p:nvSpPr>
        <p:spPr>
          <a:xfrm rot="-5400000">
            <a:off x="3207612" y="1585102"/>
            <a:ext cx="511790" cy="648269"/>
          </a:xfrm>
          <a:prstGeom prst="bent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6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4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9630BACC-C223-4924-9A61-0D22E0DE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7607A7E-CDB3-47F9-A577-6E463787503F}"/>
              </a:ext>
            </a:extLst>
          </p:cNvPr>
          <p:cNvGrpSpPr/>
          <p:nvPr/>
        </p:nvGrpSpPr>
        <p:grpSpPr>
          <a:xfrm>
            <a:off x="13019985" y="4765872"/>
            <a:ext cx="3559806" cy="3557169"/>
            <a:chOff x="13019985" y="4765872"/>
            <a:chExt cx="3559806" cy="3557169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21E745D-4F67-4AF6-88B9-5080BABF1481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3971520-6036-48B8-AF85-74FF2191B5D6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E13CAF-C68A-408E-B7C0-D5745A48E3D8}"/>
                </a:ext>
              </a:extLst>
            </p:cNvPr>
            <p:cNvSpPr txBox="1"/>
            <p:nvPr/>
          </p:nvSpPr>
          <p:spPr>
            <a:xfrm>
              <a:off x="13265624" y="5443751"/>
              <a:ext cx="3084394" cy="26714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ea typeface="+mn-lt"/>
                  <a:cs typeface="+mn-lt"/>
                </a:rPr>
                <a:t>3. Forgot password page</a:t>
              </a:r>
              <a:br>
                <a:rPr lang="en-US" sz="2900">
                  <a:latin typeface="Sarabun"/>
                  <a:ea typeface="+mn-lt"/>
                  <a:cs typeface="+mn-lt"/>
                </a:rPr>
              </a:br>
              <a:br>
                <a:rPr lang="en-US" sz="2900">
                  <a:latin typeface="Sarabun"/>
                  <a:ea typeface="+mn-lt"/>
                  <a:cs typeface="+mn-lt"/>
                </a:rPr>
              </a:br>
              <a:r>
                <a:rPr lang="en-US" sz="2900">
                  <a:latin typeface="Sarabun"/>
                  <a:ea typeface="+mn-lt"/>
                  <a:cs typeface="+mn-lt"/>
                </a:rPr>
                <a:t>(</a:t>
              </a:r>
              <a:r>
                <a:rPr lang="en-US" sz="2900" err="1">
                  <a:latin typeface="Sarabun"/>
                  <a:ea typeface="+mn-lt"/>
                  <a:cs typeface="+mn-lt"/>
                </a:rPr>
                <a:t>ลืมรหัสผ่าน</a:t>
              </a:r>
              <a:r>
                <a:rPr lang="en-US" sz="2900">
                  <a:latin typeface="Sarabun"/>
                  <a:ea typeface="+mn-lt"/>
                  <a:cs typeface="+mn-lt"/>
                </a:rPr>
                <a:t>)</a:t>
              </a:r>
            </a:p>
            <a:p>
              <a:pPr algn="l"/>
              <a:endParaRPr lang="en-US" sz="4000" b="1">
                <a:latin typeface="Sarabun"/>
                <a:cs typeface="Calibri"/>
              </a:endParaRPr>
            </a:p>
          </p:txBody>
        </p:sp>
      </p:grpSp>
      <p:sp>
        <p:nvSpPr>
          <p:cNvPr id="8" name="AutoShape 12">
            <a:extLst>
              <a:ext uri="{FF2B5EF4-FFF2-40B4-BE49-F238E27FC236}">
                <a16:creationId xmlns:a16="http://schemas.microsoft.com/office/drawing/2014/main" id="{223C34A6-2C03-4F22-B7FE-F0B53FDAD04E}"/>
              </a:ext>
            </a:extLst>
          </p:cNvPr>
          <p:cNvSpPr/>
          <p:nvPr/>
        </p:nvSpPr>
        <p:spPr>
          <a:xfrm rot="21398280">
            <a:off x="14321688" y="4597673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408216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14630B-C7B7-4CAC-9E29-24B859F8468B}"/>
              </a:ext>
            </a:extLst>
          </p:cNvPr>
          <p:cNvGrpSpPr/>
          <p:nvPr/>
        </p:nvGrpSpPr>
        <p:grpSpPr>
          <a:xfrm>
            <a:off x="2701213" y="655672"/>
            <a:ext cx="12885573" cy="9208776"/>
            <a:chOff x="2701213" y="655672"/>
            <a:chExt cx="12885573" cy="9208776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A57BF69B-1062-4DB2-A11E-E1006321C49E}"/>
                </a:ext>
              </a:extLst>
            </p:cNvPr>
            <p:cNvSpPr/>
            <p:nvPr/>
          </p:nvSpPr>
          <p:spPr>
            <a:xfrm>
              <a:off x="8249645" y="9182059"/>
              <a:ext cx="1791267" cy="682389"/>
            </a:xfrm>
            <a:prstGeom prst="trapezoid">
              <a:avLst/>
            </a:prstGeom>
            <a:solidFill>
              <a:srgbClr val="5454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2"/>
            <p:cNvGrpSpPr/>
            <p:nvPr/>
          </p:nvGrpSpPr>
          <p:grpSpPr>
            <a:xfrm>
              <a:off x="2701213" y="655672"/>
              <a:ext cx="12885573" cy="8600343"/>
              <a:chOff x="0" y="0"/>
              <a:chExt cx="17180764" cy="11467124"/>
            </a:xfrm>
          </p:grpSpPr>
          <p:pic>
            <p:nvPicPr>
              <p:cNvPr id="3" name="Picture 3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17180764" cy="11467124"/>
              </a:xfrm>
              <a:prstGeom prst="rect">
                <a:avLst/>
              </a:prstGeom>
            </p:spPr>
          </p:pic>
          <p:grpSp>
            <p:nvGrpSpPr>
              <p:cNvPr id="4" name="Group 4"/>
              <p:cNvGrpSpPr/>
              <p:nvPr/>
            </p:nvGrpSpPr>
            <p:grpSpPr>
              <a:xfrm>
                <a:off x="696677" y="937826"/>
                <a:ext cx="15663371" cy="9741026"/>
                <a:chOff x="0" y="0"/>
                <a:chExt cx="3306678" cy="2056418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0" y="0"/>
                  <a:ext cx="3306678" cy="205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678" h="2056418">
                      <a:moveTo>
                        <a:pt x="0" y="0"/>
                      </a:moveTo>
                      <a:lnTo>
                        <a:pt x="3306678" y="0"/>
                      </a:lnTo>
                      <a:lnTo>
                        <a:pt x="3306678" y="2056418"/>
                      </a:lnTo>
                      <a:lnTo>
                        <a:pt x="0" y="2056418"/>
                      </a:lnTo>
                      <a:close/>
                    </a:path>
                  </a:pathLst>
                </a:custGeom>
                <a:solidFill>
                  <a:srgbClr val="545454"/>
                </a:solidFill>
              </p:spPr>
            </p:sp>
          </p:grp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5</a:t>
            </a: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8DD2EB-31A8-4AFA-9261-0E8ECF32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16206"/>
            <a:ext cx="10983035" cy="641103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0B8FF6A-58A6-428E-933B-D8B754D4B90B}"/>
              </a:ext>
            </a:extLst>
          </p:cNvPr>
          <p:cNvGrpSpPr/>
          <p:nvPr/>
        </p:nvGrpSpPr>
        <p:grpSpPr>
          <a:xfrm>
            <a:off x="12947693" y="6435064"/>
            <a:ext cx="3559806" cy="3557169"/>
            <a:chOff x="13019985" y="4765872"/>
            <a:chExt cx="3559806" cy="3557169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78781671-F7EA-4D36-8DEE-2138462DD0AD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41655AB-114F-4870-BBF8-BBB6EB9CF5FF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9127FB-3C1F-43A9-AA27-116B8C0A6282}"/>
                </a:ext>
              </a:extLst>
            </p:cNvPr>
            <p:cNvSpPr txBox="1"/>
            <p:nvPr/>
          </p:nvSpPr>
          <p:spPr>
            <a:xfrm>
              <a:off x="13126982" y="5559571"/>
              <a:ext cx="3343173" cy="9848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4. User profile page -</a:t>
              </a:r>
              <a:r>
                <a:rPr lang="en-US" sz="2900">
                  <a:latin typeface="Sarabun"/>
                  <a:ea typeface="+mn-lt"/>
                  <a:cs typeface="Sarabun"/>
                </a:rPr>
                <a:t> </a:t>
              </a:r>
              <a:r>
                <a:rPr lang="en-US" sz="2900">
                  <a:ea typeface="+mn-lt"/>
                  <a:cs typeface="+mn-lt"/>
                </a:rPr>
                <a:t>Customer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11" name="AutoShape 12">
            <a:extLst>
              <a:ext uri="{FF2B5EF4-FFF2-40B4-BE49-F238E27FC236}">
                <a16:creationId xmlns:a16="http://schemas.microsoft.com/office/drawing/2014/main" id="{21665166-9364-424E-A664-7CF408F91402}"/>
              </a:ext>
            </a:extLst>
          </p:cNvPr>
          <p:cNvSpPr/>
          <p:nvPr/>
        </p:nvSpPr>
        <p:spPr>
          <a:xfrm rot="21398280">
            <a:off x="14237361" y="6315710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167254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6</a:t>
            </a: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7BE364F-CF62-455A-9C79-F339090D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3070A6-2868-44C7-B466-543FF72B0857}"/>
              </a:ext>
            </a:extLst>
          </p:cNvPr>
          <p:cNvGrpSpPr/>
          <p:nvPr/>
        </p:nvGrpSpPr>
        <p:grpSpPr>
          <a:xfrm>
            <a:off x="12947693" y="6435064"/>
            <a:ext cx="3559806" cy="3557169"/>
            <a:chOff x="13019985" y="4765872"/>
            <a:chExt cx="3559806" cy="3557169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F48B1E6-6F27-408E-948A-FBF25D68FF85}"/>
                </a:ext>
              </a:extLst>
            </p:cNvPr>
            <p:cNvSpPr/>
            <p:nvPr/>
          </p:nvSpPr>
          <p:spPr>
            <a:xfrm>
              <a:off x="13048991" y="4800152"/>
              <a:ext cx="3499157" cy="3501794"/>
            </a:xfrm>
            <a:custGeom>
              <a:avLst/>
              <a:gdLst/>
              <a:ahLst/>
              <a:cxnLst/>
              <a:rect l="l" t="t" r="r" b="b"/>
              <a:pathLst>
                <a:path w="1685290" h="1686560">
                  <a:moveTo>
                    <a:pt x="1685290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838200" y="0"/>
                  </a:lnTo>
                  <a:lnTo>
                    <a:pt x="1666240" y="5080"/>
                  </a:lnTo>
                  <a:close/>
                </a:path>
              </a:pathLst>
            </a:custGeom>
            <a:solidFill>
              <a:srgbClr val="FFC2B4"/>
            </a:solidFill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6B245F7-CB50-4C2B-AB27-6EB070E2765E}"/>
                </a:ext>
              </a:extLst>
            </p:cNvPr>
            <p:cNvSpPr/>
            <p:nvPr/>
          </p:nvSpPr>
          <p:spPr>
            <a:xfrm>
              <a:off x="13019985" y="4765872"/>
              <a:ext cx="3559806" cy="3557169"/>
            </a:xfrm>
            <a:custGeom>
              <a:avLst/>
              <a:gdLst/>
              <a:ahLst/>
              <a:cxnLst/>
              <a:rect l="l" t="t" r="r" b="b"/>
              <a:pathLst>
                <a:path w="1714500" h="1713230">
                  <a:moveTo>
                    <a:pt x="1680210" y="21590"/>
                  </a:moveTo>
                  <a:cubicBezTo>
                    <a:pt x="1681480" y="34290"/>
                    <a:pt x="1681480" y="44450"/>
                    <a:pt x="1682750" y="54610"/>
                  </a:cubicBezTo>
                  <a:cubicBezTo>
                    <a:pt x="1685290" y="88900"/>
                    <a:pt x="1686560" y="124460"/>
                    <a:pt x="1689100" y="158750"/>
                  </a:cubicBezTo>
                  <a:cubicBezTo>
                    <a:pt x="1689100" y="208280"/>
                    <a:pt x="1701800" y="1184910"/>
                    <a:pt x="1708150" y="1234440"/>
                  </a:cubicBezTo>
                  <a:cubicBezTo>
                    <a:pt x="1714500" y="1309370"/>
                    <a:pt x="1710690" y="1385570"/>
                    <a:pt x="1710690" y="1460500"/>
                  </a:cubicBezTo>
                  <a:cubicBezTo>
                    <a:pt x="1710690" y="1526540"/>
                    <a:pt x="1711960" y="1587500"/>
                    <a:pt x="1713230" y="1652270"/>
                  </a:cubicBezTo>
                  <a:cubicBezTo>
                    <a:pt x="1713230" y="1673860"/>
                    <a:pt x="1713230" y="1687830"/>
                    <a:pt x="1713230" y="1711960"/>
                  </a:cubicBezTo>
                  <a:cubicBezTo>
                    <a:pt x="1690370" y="1711960"/>
                    <a:pt x="1670050" y="1713230"/>
                    <a:pt x="1649730" y="1711960"/>
                  </a:cubicBezTo>
                  <a:cubicBezTo>
                    <a:pt x="1567180" y="1706880"/>
                    <a:pt x="1483360" y="1713230"/>
                    <a:pt x="1400810" y="1708150"/>
                  </a:cubicBezTo>
                  <a:cubicBezTo>
                    <a:pt x="1351280" y="1704340"/>
                    <a:pt x="1303020" y="1706880"/>
                    <a:pt x="1253490" y="1704340"/>
                  </a:cubicBezTo>
                  <a:cubicBezTo>
                    <a:pt x="1230630" y="1703070"/>
                    <a:pt x="1207770" y="1701800"/>
                    <a:pt x="1184910" y="1700530"/>
                  </a:cubicBezTo>
                  <a:cubicBezTo>
                    <a:pt x="1170940" y="1700530"/>
                    <a:pt x="1158240" y="1701800"/>
                    <a:pt x="1144270" y="1701800"/>
                  </a:cubicBezTo>
                  <a:cubicBezTo>
                    <a:pt x="1108710" y="1700530"/>
                    <a:pt x="1010920" y="1701800"/>
                    <a:pt x="975360" y="1700530"/>
                  </a:cubicBezTo>
                  <a:cubicBezTo>
                    <a:pt x="949960" y="1699260"/>
                    <a:pt x="441960" y="1708150"/>
                    <a:pt x="416560" y="1706880"/>
                  </a:cubicBezTo>
                  <a:cubicBezTo>
                    <a:pt x="410210" y="1706880"/>
                    <a:pt x="402590" y="1708150"/>
                    <a:pt x="396240" y="1708150"/>
                  </a:cubicBezTo>
                  <a:cubicBezTo>
                    <a:pt x="381000" y="1708150"/>
                    <a:pt x="367030" y="1709420"/>
                    <a:pt x="351790" y="1709420"/>
                  </a:cubicBezTo>
                  <a:cubicBezTo>
                    <a:pt x="313690" y="1709420"/>
                    <a:pt x="276860" y="1708150"/>
                    <a:pt x="238760" y="1706880"/>
                  </a:cubicBezTo>
                  <a:cubicBezTo>
                    <a:pt x="215900" y="1705610"/>
                    <a:pt x="193040" y="1704340"/>
                    <a:pt x="171450" y="1703070"/>
                  </a:cubicBezTo>
                  <a:cubicBezTo>
                    <a:pt x="130810" y="1701800"/>
                    <a:pt x="9017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58420" y="30480"/>
                    <a:pt x="78740" y="29210"/>
                  </a:cubicBezTo>
                  <a:cubicBezTo>
                    <a:pt x="113030" y="25400"/>
                    <a:pt x="147320" y="22860"/>
                    <a:pt x="182880" y="20320"/>
                  </a:cubicBezTo>
                  <a:cubicBezTo>
                    <a:pt x="207010" y="17780"/>
                    <a:pt x="231140" y="16510"/>
                    <a:pt x="254000" y="13970"/>
                  </a:cubicBezTo>
                  <a:cubicBezTo>
                    <a:pt x="276860" y="11430"/>
                    <a:pt x="300990" y="8890"/>
                    <a:pt x="323850" y="8890"/>
                  </a:cubicBezTo>
                  <a:cubicBezTo>
                    <a:pt x="349250" y="7620"/>
                    <a:pt x="374650" y="10160"/>
                    <a:pt x="400050" y="8890"/>
                  </a:cubicBezTo>
                  <a:cubicBezTo>
                    <a:pt x="431800" y="8890"/>
                    <a:pt x="1007110" y="6350"/>
                    <a:pt x="1038860" y="5080"/>
                  </a:cubicBezTo>
                  <a:cubicBezTo>
                    <a:pt x="1069340" y="3810"/>
                    <a:pt x="1099820" y="2540"/>
                    <a:pt x="1131570" y="2540"/>
                  </a:cubicBezTo>
                  <a:cubicBezTo>
                    <a:pt x="1183640" y="1270"/>
                    <a:pt x="1234440" y="0"/>
                    <a:pt x="1286510" y="0"/>
                  </a:cubicBezTo>
                  <a:cubicBezTo>
                    <a:pt x="1308100" y="0"/>
                    <a:pt x="1330960" y="2540"/>
                    <a:pt x="1352550" y="2540"/>
                  </a:cubicBezTo>
                  <a:cubicBezTo>
                    <a:pt x="1412240" y="3810"/>
                    <a:pt x="1473200" y="5080"/>
                    <a:pt x="1532890" y="7620"/>
                  </a:cubicBezTo>
                  <a:cubicBezTo>
                    <a:pt x="1564640" y="8890"/>
                    <a:pt x="1596390" y="12700"/>
                    <a:pt x="1628140" y="16510"/>
                  </a:cubicBezTo>
                  <a:cubicBezTo>
                    <a:pt x="1635760" y="16510"/>
                    <a:pt x="1643380" y="16510"/>
                    <a:pt x="1649730" y="16510"/>
                  </a:cubicBezTo>
                  <a:cubicBezTo>
                    <a:pt x="1661160" y="17780"/>
                    <a:pt x="1670050" y="20320"/>
                    <a:pt x="1680210" y="21590"/>
                  </a:cubicBezTo>
                  <a:close/>
                  <a:moveTo>
                    <a:pt x="1690370" y="1695450"/>
                  </a:moveTo>
                  <a:cubicBezTo>
                    <a:pt x="1691640" y="1678940"/>
                    <a:pt x="1692910" y="1666240"/>
                    <a:pt x="1692910" y="1653540"/>
                  </a:cubicBezTo>
                  <a:cubicBezTo>
                    <a:pt x="1691640" y="1581150"/>
                    <a:pt x="1690370" y="1513840"/>
                    <a:pt x="1690370" y="1441450"/>
                  </a:cubicBezTo>
                  <a:cubicBezTo>
                    <a:pt x="1690370" y="1408430"/>
                    <a:pt x="1692910" y="1375410"/>
                    <a:pt x="1691640" y="1342390"/>
                  </a:cubicBezTo>
                  <a:cubicBezTo>
                    <a:pt x="1691640" y="1311910"/>
                    <a:pt x="1690370" y="1280160"/>
                    <a:pt x="1689100" y="1249680"/>
                  </a:cubicBezTo>
                  <a:cubicBezTo>
                    <a:pt x="1684020" y="1202690"/>
                    <a:pt x="1672590" y="229870"/>
                    <a:pt x="1672590" y="182880"/>
                  </a:cubicBezTo>
                  <a:cubicBezTo>
                    <a:pt x="1670050" y="143510"/>
                    <a:pt x="1667510" y="102870"/>
                    <a:pt x="1664970" y="63500"/>
                  </a:cubicBezTo>
                  <a:cubicBezTo>
                    <a:pt x="1663700" y="44450"/>
                    <a:pt x="1662430" y="43180"/>
                    <a:pt x="1645920" y="41910"/>
                  </a:cubicBezTo>
                  <a:cubicBezTo>
                    <a:pt x="1642110" y="41910"/>
                    <a:pt x="1639570" y="41910"/>
                    <a:pt x="1635760" y="40640"/>
                  </a:cubicBezTo>
                  <a:cubicBezTo>
                    <a:pt x="1604010" y="36830"/>
                    <a:pt x="1570990" y="31750"/>
                    <a:pt x="1539240" y="30480"/>
                  </a:cubicBezTo>
                  <a:cubicBezTo>
                    <a:pt x="1461770" y="26670"/>
                    <a:pt x="1383030" y="25400"/>
                    <a:pt x="1305560" y="22860"/>
                  </a:cubicBezTo>
                  <a:cubicBezTo>
                    <a:pt x="1294130" y="22860"/>
                    <a:pt x="1281430" y="22860"/>
                    <a:pt x="1270000" y="22860"/>
                  </a:cubicBezTo>
                  <a:cubicBezTo>
                    <a:pt x="1250950" y="22860"/>
                    <a:pt x="1231900" y="22860"/>
                    <a:pt x="1214120" y="22860"/>
                  </a:cubicBezTo>
                  <a:cubicBezTo>
                    <a:pt x="1173480" y="22860"/>
                    <a:pt x="1132840" y="22860"/>
                    <a:pt x="1093470" y="24130"/>
                  </a:cubicBezTo>
                  <a:cubicBezTo>
                    <a:pt x="1059180" y="25400"/>
                    <a:pt x="481330" y="29210"/>
                    <a:pt x="447040" y="29210"/>
                  </a:cubicBezTo>
                  <a:cubicBezTo>
                    <a:pt x="391160" y="29210"/>
                    <a:pt x="335280" y="26670"/>
                    <a:pt x="279400" y="33020"/>
                  </a:cubicBezTo>
                  <a:cubicBezTo>
                    <a:pt x="250190" y="36830"/>
                    <a:pt x="222250" y="36830"/>
                    <a:pt x="194310" y="38100"/>
                  </a:cubicBezTo>
                  <a:cubicBezTo>
                    <a:pt x="146050" y="41910"/>
                    <a:pt x="97790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0960" y="1677670"/>
                    <a:pt x="78740" y="1678940"/>
                    <a:pt x="95250" y="1678940"/>
                  </a:cubicBezTo>
                  <a:cubicBezTo>
                    <a:pt x="119380" y="1678940"/>
                    <a:pt x="144780" y="1676400"/>
                    <a:pt x="168910" y="1678940"/>
                  </a:cubicBezTo>
                  <a:cubicBezTo>
                    <a:pt x="208280" y="1682750"/>
                    <a:pt x="247650" y="1685290"/>
                    <a:pt x="287020" y="1684020"/>
                  </a:cubicBezTo>
                  <a:cubicBezTo>
                    <a:pt x="312420" y="1682750"/>
                    <a:pt x="336550" y="1685290"/>
                    <a:pt x="361950" y="1685290"/>
                  </a:cubicBezTo>
                  <a:cubicBezTo>
                    <a:pt x="398780" y="1685290"/>
                    <a:pt x="435610" y="1684020"/>
                    <a:pt x="472440" y="1685290"/>
                  </a:cubicBezTo>
                  <a:cubicBezTo>
                    <a:pt x="527050" y="1686560"/>
                    <a:pt x="1126490" y="1676400"/>
                    <a:pt x="1182370" y="1678940"/>
                  </a:cubicBezTo>
                  <a:cubicBezTo>
                    <a:pt x="1206500" y="1680210"/>
                    <a:pt x="1230630" y="1681480"/>
                    <a:pt x="1253490" y="1681480"/>
                  </a:cubicBezTo>
                  <a:cubicBezTo>
                    <a:pt x="1295400" y="1684020"/>
                    <a:pt x="1336040" y="1680210"/>
                    <a:pt x="1377950" y="1684020"/>
                  </a:cubicBezTo>
                  <a:cubicBezTo>
                    <a:pt x="1412240" y="1686560"/>
                    <a:pt x="1446530" y="1686560"/>
                    <a:pt x="1480820" y="1689100"/>
                  </a:cubicBezTo>
                  <a:cubicBezTo>
                    <a:pt x="1531620" y="1692910"/>
                    <a:pt x="1582420" y="1695450"/>
                    <a:pt x="1633220" y="1696720"/>
                  </a:cubicBezTo>
                  <a:cubicBezTo>
                    <a:pt x="1652270" y="1696720"/>
                    <a:pt x="1670050" y="1695450"/>
                    <a:pt x="1690370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C63216-19C7-443A-933E-03BED9997F94}"/>
                </a:ext>
              </a:extLst>
            </p:cNvPr>
            <p:cNvSpPr txBox="1"/>
            <p:nvPr/>
          </p:nvSpPr>
          <p:spPr>
            <a:xfrm>
              <a:off x="13126982" y="5559571"/>
              <a:ext cx="3343173" cy="9848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900">
                  <a:latin typeface="Sarabun"/>
                  <a:cs typeface="Sarabun"/>
                </a:rPr>
                <a:t>4. User profile page -</a:t>
              </a:r>
              <a:r>
                <a:rPr lang="en-US" sz="2900">
                  <a:latin typeface="Sarabun"/>
                  <a:ea typeface="+mn-lt"/>
                  <a:cs typeface="Sarabun"/>
                </a:rPr>
                <a:t> </a:t>
              </a:r>
              <a:r>
                <a:rPr lang="en-US" sz="2900">
                  <a:ea typeface="+mn-lt"/>
                  <a:cs typeface="+mn-lt"/>
                </a:rPr>
                <a:t>Seller</a:t>
              </a:r>
              <a:endParaRPr lang="en-US">
                <a:ea typeface="+mn-lt"/>
                <a:cs typeface="+mn-lt"/>
              </a:endParaRPr>
            </a:p>
          </p:txBody>
        </p:sp>
      </p:grpSp>
      <p:sp>
        <p:nvSpPr>
          <p:cNvPr id="9" name="AutoShape 12">
            <a:extLst>
              <a:ext uri="{FF2B5EF4-FFF2-40B4-BE49-F238E27FC236}">
                <a16:creationId xmlns:a16="http://schemas.microsoft.com/office/drawing/2014/main" id="{958A7DB1-6A96-44FF-BE12-944901460024}"/>
              </a:ext>
            </a:extLst>
          </p:cNvPr>
          <p:cNvSpPr/>
          <p:nvPr/>
        </p:nvSpPr>
        <p:spPr>
          <a:xfrm rot="21398280">
            <a:off x="14237361" y="6315710"/>
            <a:ext cx="977831" cy="336402"/>
          </a:xfrm>
          <a:prstGeom prst="rect">
            <a:avLst/>
          </a:prstGeom>
          <a:solidFill>
            <a:srgbClr val="000000"/>
          </a:solidFill>
        </p:spPr>
      </p:sp>
    </p:spTree>
    <p:extLst>
      <p:ext uri="{BB962C8B-B14F-4D97-AF65-F5344CB8AC3E}">
        <p14:creationId xmlns:p14="http://schemas.microsoft.com/office/powerpoint/2010/main" val="36794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7</a:t>
            </a:r>
          </a:p>
        </p:txBody>
      </p:sp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DB481502-E18C-465C-91D5-5A6750CF40E4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แก้ไขที่อยู่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 (max 3 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ที่อยู่</a:t>
            </a:r>
            <a:r>
              <a:rPr lang="en-US" sz="2900">
                <a:latin typeface="Sarabun" panose="020B0604020202020204" charset="-34"/>
                <a:cs typeface="Sarabun" panose="020B0604020202020204" charset="-34"/>
              </a:rPr>
              <a:t>)</a:t>
            </a:r>
          </a:p>
        </p:txBody>
      </p:sp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04A689-4F8F-479C-9223-657931C0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7385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814630B-C7B7-4CAC-9E29-24B859F8468B}"/>
              </a:ext>
            </a:extLst>
          </p:cNvPr>
          <p:cNvGrpSpPr/>
          <p:nvPr/>
        </p:nvGrpSpPr>
        <p:grpSpPr>
          <a:xfrm>
            <a:off x="2701213" y="655672"/>
            <a:ext cx="12885573" cy="9208776"/>
            <a:chOff x="2701213" y="655672"/>
            <a:chExt cx="12885573" cy="9208776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A57BF69B-1062-4DB2-A11E-E1006321C49E}"/>
                </a:ext>
              </a:extLst>
            </p:cNvPr>
            <p:cNvSpPr/>
            <p:nvPr/>
          </p:nvSpPr>
          <p:spPr>
            <a:xfrm>
              <a:off x="8249645" y="9182059"/>
              <a:ext cx="1791267" cy="682389"/>
            </a:xfrm>
            <a:prstGeom prst="trapezoid">
              <a:avLst/>
            </a:prstGeom>
            <a:solidFill>
              <a:srgbClr val="5454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2"/>
            <p:cNvGrpSpPr/>
            <p:nvPr/>
          </p:nvGrpSpPr>
          <p:grpSpPr>
            <a:xfrm>
              <a:off x="2701213" y="655672"/>
              <a:ext cx="12885573" cy="8600343"/>
              <a:chOff x="0" y="0"/>
              <a:chExt cx="17180764" cy="11467124"/>
            </a:xfrm>
          </p:grpSpPr>
          <p:pic>
            <p:nvPicPr>
              <p:cNvPr id="3" name="Picture 3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>
              <a:xfrm>
                <a:off x="0" y="0"/>
                <a:ext cx="17180764" cy="11467124"/>
              </a:xfrm>
              <a:prstGeom prst="rect">
                <a:avLst/>
              </a:prstGeom>
            </p:spPr>
          </p:pic>
          <p:grpSp>
            <p:nvGrpSpPr>
              <p:cNvPr id="4" name="Group 4"/>
              <p:cNvGrpSpPr/>
              <p:nvPr/>
            </p:nvGrpSpPr>
            <p:grpSpPr>
              <a:xfrm>
                <a:off x="696677" y="937826"/>
                <a:ext cx="15663371" cy="9741026"/>
                <a:chOff x="0" y="0"/>
                <a:chExt cx="3306678" cy="2056418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0" y="0"/>
                  <a:ext cx="3306678" cy="2056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678" h="2056418">
                      <a:moveTo>
                        <a:pt x="0" y="0"/>
                      </a:moveTo>
                      <a:lnTo>
                        <a:pt x="3306678" y="0"/>
                      </a:lnTo>
                      <a:lnTo>
                        <a:pt x="3306678" y="2056418"/>
                      </a:lnTo>
                      <a:lnTo>
                        <a:pt x="0" y="2056418"/>
                      </a:lnTo>
                      <a:close/>
                    </a:path>
                  </a:pathLst>
                </a:custGeom>
                <a:solidFill>
                  <a:srgbClr val="545454"/>
                </a:solidFill>
              </p:spPr>
            </p:sp>
          </p:grp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8</a:t>
            </a:r>
          </a:p>
        </p:txBody>
      </p: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EEE7FF34-46F4-40FC-9D23-1FFE6FC21318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แก้ไขข้อมูลส่วนตัว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  <p:pic>
        <p:nvPicPr>
          <p:cNvPr id="9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BA6A18-6ED2-4E9A-B177-F9741CFCC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16206"/>
            <a:ext cx="10983035" cy="64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apezoid 14">
            <a:extLst>
              <a:ext uri="{FF2B5EF4-FFF2-40B4-BE49-F238E27FC236}">
                <a16:creationId xmlns:a16="http://schemas.microsoft.com/office/drawing/2014/main" id="{A57BF69B-1062-4DB2-A11E-E1006321C49E}"/>
              </a:ext>
            </a:extLst>
          </p:cNvPr>
          <p:cNvSpPr/>
          <p:nvPr/>
        </p:nvSpPr>
        <p:spPr>
          <a:xfrm>
            <a:off x="8249645" y="9182059"/>
            <a:ext cx="1791267" cy="682389"/>
          </a:xfrm>
          <a:prstGeom prst="trapezoid">
            <a:avLst/>
          </a:prstGeom>
          <a:solidFill>
            <a:srgbClr val="5454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2701213" y="655672"/>
            <a:ext cx="12885573" cy="8600343"/>
            <a:chOff x="0" y="0"/>
            <a:chExt cx="17180764" cy="114671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17180764" cy="11467124"/>
            </a:xfrm>
            <a:prstGeom prst="rect">
              <a:avLst/>
            </a:prstGeom>
          </p:spPr>
        </p:pic>
        <p:grpSp>
          <p:nvGrpSpPr>
            <p:cNvPr id="4" name="Group 4"/>
            <p:cNvGrpSpPr/>
            <p:nvPr/>
          </p:nvGrpSpPr>
          <p:grpSpPr>
            <a:xfrm>
              <a:off x="696677" y="937826"/>
              <a:ext cx="15663371" cy="9741026"/>
              <a:chOff x="0" y="0"/>
              <a:chExt cx="3306678" cy="20564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306678" cy="2056418"/>
              </a:xfrm>
              <a:custGeom>
                <a:avLst/>
                <a:gdLst/>
                <a:ahLst/>
                <a:cxnLst/>
                <a:rect l="l" t="t" r="r" b="b"/>
                <a:pathLst>
                  <a:path w="3306678" h="2056418">
                    <a:moveTo>
                      <a:pt x="0" y="0"/>
                    </a:moveTo>
                    <a:lnTo>
                      <a:pt x="3306678" y="0"/>
                    </a:lnTo>
                    <a:lnTo>
                      <a:pt x="3306678" y="2056418"/>
                    </a:lnTo>
                    <a:lnTo>
                      <a:pt x="0" y="2056418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621198" y="9522361"/>
            <a:ext cx="6212797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Telegraf"/>
              </a:rPr>
              <a:t>9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B52FCF4-3ACA-49FA-9D4E-150D9A96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12" y="1761841"/>
            <a:ext cx="10983035" cy="638800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659505BF-DA3F-4E7C-82FA-A212F94CE35C}"/>
              </a:ext>
            </a:extLst>
          </p:cNvPr>
          <p:cNvSpPr/>
          <p:nvPr/>
        </p:nvSpPr>
        <p:spPr>
          <a:xfrm>
            <a:off x="3040037" y="779627"/>
            <a:ext cx="4247864" cy="818865"/>
          </a:xfrm>
          <a:prstGeom prst="snip2Diag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แก้ไขบัญชี</a:t>
            </a:r>
            <a:r>
              <a:rPr lang="th-TH" sz="2900">
                <a:latin typeface="Sarabun" panose="020B0604020202020204" charset="-34"/>
                <a:cs typeface="Sarabun" panose="020B0604020202020204" charset="-34"/>
              </a:rPr>
              <a:t>ธนาคาร</a:t>
            </a:r>
            <a:r>
              <a:rPr lang="en-US" sz="2900" err="1">
                <a:latin typeface="Sarabun" panose="020B0604020202020204" charset="-34"/>
                <a:cs typeface="Sarabun" panose="020B0604020202020204" charset="-34"/>
              </a:rPr>
              <a:t>ผู้ขาย</a:t>
            </a:r>
            <a:endParaRPr lang="en-US" sz="2900">
              <a:latin typeface="Sarabun" panose="020B0604020202020204" charset="-34"/>
              <a:cs typeface="Sarabun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267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277</Words>
  <Application>Microsoft Office PowerPoint</Application>
  <PresentationFormat>Custom</PresentationFormat>
  <Paragraphs>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Telegraf</vt:lpstr>
      <vt:lpstr>Arial</vt:lpstr>
      <vt:lpstr>Sarabun</vt:lpstr>
      <vt:lpstr>LilyUPC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11_CE63-03</dc:title>
  <dc:creator>Dell 5491 i7</dc:creator>
  <cp:lastModifiedBy>CHUENJIT VISILP</cp:lastModifiedBy>
  <cp:revision>65</cp:revision>
  <dcterms:created xsi:type="dcterms:W3CDTF">2006-08-16T00:00:00Z</dcterms:created>
  <dcterms:modified xsi:type="dcterms:W3CDTF">2021-05-01T16:40:22Z</dcterms:modified>
  <dc:identifier>DAENBOjuBPo</dc:identifier>
</cp:coreProperties>
</file>