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0" r:id="rId4"/>
    <p:sldId id="258" r:id="rId5"/>
    <p:sldId id="259" r:id="rId6"/>
    <p:sldId id="263" r:id="rId7"/>
    <p:sldId id="261" r:id="rId8"/>
    <p:sldId id="257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BE03-522C-41E9-B732-662BE3ECD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BE994-5255-4D62-B1D1-179F7E547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C984E-CEF2-429D-A486-6C4F265B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0B4-E22C-4315-B7CA-DD445CD761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5AC4-7EDC-4626-87F4-38114BD9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DFF0-C9D3-4FD3-BC08-944E30D0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3715-B211-4ADE-A2FD-21972B22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0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6B4C-8CD0-4197-81BB-66C6EE47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8B7B8-8993-4269-BA06-0602F2286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E9FE6-0A44-4C9A-8455-81565327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0B4-E22C-4315-B7CA-DD445CD761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E179F-F2CA-443E-9FC1-937CFEBC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DDC00-BAEF-48A5-A024-495EE00C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3715-B211-4ADE-A2FD-21972B22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7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80539-E92E-42B5-9BED-EBFB37AB3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95A18-558F-4B64-872E-3CE48D9E1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DA1D-07A0-4933-BDAE-E75E565C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0B4-E22C-4315-B7CA-DD445CD761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E70A-C2DE-42DD-A9B3-513DEF19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CF291-D9E5-46E9-82D7-2230319F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3715-B211-4ADE-A2FD-21972B22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61F8-0CAD-4DD4-8379-BC21525A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3002-446F-44DB-BCA5-3B226D1A8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ACC9C-7027-4351-8B4D-581E6342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0B4-E22C-4315-B7CA-DD445CD761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08411-7374-4297-B197-F655ECC1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FE64-B4D0-4C7A-871F-8A483AD2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3715-B211-4ADE-A2FD-21972B22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5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CF02-4CAA-4803-A3F1-9A95C119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D27D4-1BC8-465E-BD72-86C34ACDE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76989-5D52-4E6D-AA3C-148F164F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0B4-E22C-4315-B7CA-DD445CD761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020D9-E2C0-4EA9-A0D5-2ED00C2B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DBABC-74F4-4CDE-90BD-92EFAE9B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3715-B211-4ADE-A2FD-21972B22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3889-1B02-4F66-9957-ABFFD219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9320-095B-4678-B313-D2F1875EC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E3527-04C2-46A4-A0ED-F30ABD874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434A0-4E36-4BC3-BD6C-995F4D31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0B4-E22C-4315-B7CA-DD445CD761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1CCC8-D959-4019-A9C3-16E27FAC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8ACFB-8B20-4181-8C95-3E3E1F0F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3715-B211-4ADE-A2FD-21972B22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2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E1A3-FCE9-4666-8B0D-238D788E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81CF3-74B0-4FE7-8ACB-1073E1627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42FE9-B187-4798-90B4-3C22CAA94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6FA94-3EB3-437C-AC85-4306B73D1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7033D-D03E-4873-89FF-27B66BD70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A583D-8F3E-4FD3-8586-C2F93039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0B4-E22C-4315-B7CA-DD445CD761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7B452-900D-4EBA-ACEA-C905C2AA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F96A4-CA02-48C9-969A-D9EFA50C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3715-B211-4ADE-A2FD-21972B22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C780-E04C-4F5B-B269-70A036DC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69638-8B6A-4FFC-9733-5AF4187E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0B4-E22C-4315-B7CA-DD445CD761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43C2F-5D69-4E0B-9DD5-832CB91D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70F-FFD8-44F5-B877-8F3E4E61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3715-B211-4ADE-A2FD-21972B22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3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E0644-C3EC-4D76-9099-5D2C58AD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0B4-E22C-4315-B7CA-DD445CD761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B29D9-4468-45DA-AA0F-753F1B1F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97247-C9BF-4B55-AE03-846BBB1B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3715-B211-4ADE-A2FD-21972B22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4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7F9E-F456-412A-A2C9-BEE7F2B7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3C568-5BD1-4C49-9F0A-D78BE8A32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456CC-E038-4731-9355-DFDD6A99C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70176-93F5-4ECA-9B24-C9D5D03B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0B4-E22C-4315-B7CA-DD445CD761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D6945-9288-48B8-B9ED-6890C707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0089E-FABC-4A5D-8376-40FEA597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3715-B211-4ADE-A2FD-21972B22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7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DC28-86A2-44DC-90F2-F2DD91A5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92AA1-B967-42CC-ABA0-8877E9942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CD759-E455-4E11-8C1A-57428A8E3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D908E-E5B0-4E0E-BF48-BA04055C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0B4-E22C-4315-B7CA-DD445CD761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5DC28-5C59-4FD5-BE12-93BDF7DE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A0601-AF63-4127-A860-043BB7B6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3715-B211-4ADE-A2FD-21972B22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D926E-5460-426E-B0B2-ADC00A69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E8F33-CC4B-4DD9-B65D-525F2B59D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A9CAF-7F86-40AF-A58A-4F65B3B58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070B4-E22C-4315-B7CA-DD445CD761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B06A-9FFF-45CD-B5E7-A83FC483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0B074-8BD9-4F1A-8E76-B84DBC0A1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03715-B211-4ADE-A2FD-21972B22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6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ownload brush stroke png hd black color Transparent Background Image for  Free Download - HubPng | Free PNG Photos">
            <a:extLst>
              <a:ext uri="{FF2B5EF4-FFF2-40B4-BE49-F238E27FC236}">
                <a16:creationId xmlns:a16="http://schemas.microsoft.com/office/drawing/2014/main" id="{5B5CD72D-38CF-4CC8-8FA2-5616999EB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38" y="1159665"/>
            <a:ext cx="10948674" cy="410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ownload brush stroke png hd black color Transparent Background Image for  Free Download - HubPng | Free PNG Photos">
            <a:extLst>
              <a:ext uri="{FF2B5EF4-FFF2-40B4-BE49-F238E27FC236}">
                <a16:creationId xmlns:a16="http://schemas.microsoft.com/office/drawing/2014/main" id="{0D9C79F6-F721-4047-A658-62FE96061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88" y="1321590"/>
            <a:ext cx="10948674" cy="410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CA2351-DAE6-4411-BE01-EE61F15C0C73}"/>
              </a:ext>
            </a:extLst>
          </p:cNvPr>
          <p:cNvSpPr txBox="1"/>
          <p:nvPr/>
        </p:nvSpPr>
        <p:spPr>
          <a:xfrm>
            <a:off x="2754381" y="2097195"/>
            <a:ext cx="668324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err="1">
                <a:solidFill>
                  <a:srgbClr val="C00000"/>
                </a:solidFill>
                <a:latin typeface="Stencil" panose="040409050D0802020404" pitchFamily="82" charset="0"/>
              </a:rPr>
              <a:t>kmitl</a:t>
            </a: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Stencil" panose="040409050D0802020404" pitchFamily="82" charset="0"/>
              </a:rPr>
              <a:t> </a:t>
            </a:r>
            <a:r>
              <a:rPr lang="en-US" sz="8000" dirty="0">
                <a:solidFill>
                  <a:srgbClr val="C00000"/>
                </a:solidFill>
                <a:latin typeface="Stencil" panose="040409050D0802020404" pitchFamily="82" charset="0"/>
              </a:rPr>
              <a:t>event</a:t>
            </a:r>
          </a:p>
          <a:p>
            <a:pPr algn="ctr"/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Stencil" panose="040409050D0802020404" pitchFamily="82" charset="0"/>
              </a:rPr>
              <a:t>UI Design</a:t>
            </a:r>
          </a:p>
        </p:txBody>
      </p:sp>
    </p:spTree>
    <p:extLst>
      <p:ext uri="{BB962C8B-B14F-4D97-AF65-F5344CB8AC3E}">
        <p14:creationId xmlns:p14="http://schemas.microsoft.com/office/powerpoint/2010/main" val="151307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wnload brush stroke png hd black color Transparent Background Image for  Free Download - HubPng | Free PNG Photos">
            <a:extLst>
              <a:ext uri="{FF2B5EF4-FFF2-40B4-BE49-F238E27FC236}">
                <a16:creationId xmlns:a16="http://schemas.microsoft.com/office/drawing/2014/main" id="{0D9C79F6-F721-4047-A658-62FE96061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CC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006" y="1628297"/>
            <a:ext cx="9312914" cy="349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CA2351-DAE6-4411-BE01-EE61F15C0C73}"/>
              </a:ext>
            </a:extLst>
          </p:cNvPr>
          <p:cNvSpPr txBox="1"/>
          <p:nvPr/>
        </p:nvSpPr>
        <p:spPr>
          <a:xfrm>
            <a:off x="3865261" y="2921168"/>
            <a:ext cx="44614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95000"/>
                  </a:schemeClr>
                </a:solidFill>
                <a:latin typeface="Stencil" panose="040409050D0802020404" pitchFamily="82" charset="0"/>
              </a:rPr>
              <a:t>ADMIN SIDE</a:t>
            </a:r>
          </a:p>
        </p:txBody>
      </p:sp>
    </p:spTree>
    <p:extLst>
      <p:ext uri="{BB962C8B-B14F-4D97-AF65-F5344CB8AC3E}">
        <p14:creationId xmlns:p14="http://schemas.microsoft.com/office/powerpoint/2010/main" val="4776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D81C1D-229F-4AA8-891F-AB87814A9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Download brush stroke png hd black color Transparent Background Image for  Free Download - HubPng | Free PNG Photos">
            <a:extLst>
              <a:ext uri="{FF2B5EF4-FFF2-40B4-BE49-F238E27FC236}">
                <a16:creationId xmlns:a16="http://schemas.microsoft.com/office/drawing/2014/main" id="{E8C86B95-1FD8-46A4-84E2-3763AA20D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CC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286" y="690880"/>
            <a:ext cx="2628053" cy="98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E918DC-B8D7-4F37-8BE6-C3028ACE40CB}"/>
              </a:ext>
            </a:extLst>
          </p:cNvPr>
          <p:cNvSpPr txBox="1"/>
          <p:nvPr/>
        </p:nvSpPr>
        <p:spPr>
          <a:xfrm>
            <a:off x="10128194" y="891252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>
                <a:solidFill>
                  <a:schemeClr val="bg1">
                    <a:lumMod val="95000"/>
                  </a:schemeClr>
                </a:solidFill>
              </a:rPr>
              <a:t>หน้าแรก</a:t>
            </a:r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70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BD73FD-4CED-4A7D-87DA-D16E0DB33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Download brush stroke png hd black color Transparent Background Image for  Free Download - HubPng | Free PNG Photos">
            <a:extLst>
              <a:ext uri="{FF2B5EF4-FFF2-40B4-BE49-F238E27FC236}">
                <a16:creationId xmlns:a16="http://schemas.microsoft.com/office/drawing/2014/main" id="{C3E22C57-566C-4F7C-AA4E-FB1848F48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CC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286" y="690880"/>
            <a:ext cx="2628053" cy="98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AF6A15-3513-41EA-8961-29FCC6935C6E}"/>
              </a:ext>
            </a:extLst>
          </p:cNvPr>
          <p:cNvSpPr txBox="1"/>
          <p:nvPr/>
        </p:nvSpPr>
        <p:spPr>
          <a:xfrm>
            <a:off x="9886944" y="891252"/>
            <a:ext cx="1718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>
                    <a:lumMod val="95000"/>
                  </a:schemeClr>
                </a:solidFill>
              </a:rPr>
              <a:t>เพิ่มกิจกรรม</a:t>
            </a:r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4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15FD34-77E2-4698-9590-87DE1A7FF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Download brush stroke png hd black color Transparent Background Image for  Free Download - HubPng | Free PNG Photos">
            <a:extLst>
              <a:ext uri="{FF2B5EF4-FFF2-40B4-BE49-F238E27FC236}">
                <a16:creationId xmlns:a16="http://schemas.microsoft.com/office/drawing/2014/main" id="{17229FE3-2FDC-49BD-BE4C-077AA3F99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CC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286" y="690880"/>
            <a:ext cx="2628053" cy="98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BEC111-3E45-4C00-B2F4-BE690F0FBAE8}"/>
              </a:ext>
            </a:extLst>
          </p:cNvPr>
          <p:cNvSpPr txBox="1"/>
          <p:nvPr/>
        </p:nvSpPr>
        <p:spPr>
          <a:xfrm>
            <a:off x="9810001" y="891252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>
                    <a:lumMod val="95000"/>
                  </a:schemeClr>
                </a:solidFill>
              </a:rPr>
              <a:t>แก้ไขกิจกรรม</a:t>
            </a:r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30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ownload brush stroke png hd black color Transparent Background Image for  Free Download - HubPng | Free PNG Photos">
            <a:extLst>
              <a:ext uri="{FF2B5EF4-FFF2-40B4-BE49-F238E27FC236}">
                <a16:creationId xmlns:a16="http://schemas.microsoft.com/office/drawing/2014/main" id="{D48ACC3C-DDB4-4C02-B27A-21DB47982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CC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006" y="1628297"/>
            <a:ext cx="9312914" cy="349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E23AA3-F19E-479A-8318-02E1C451C39F}"/>
              </a:ext>
            </a:extLst>
          </p:cNvPr>
          <p:cNvSpPr txBox="1"/>
          <p:nvPr/>
        </p:nvSpPr>
        <p:spPr>
          <a:xfrm>
            <a:off x="3397985" y="2921168"/>
            <a:ext cx="5396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95000"/>
                  </a:schemeClr>
                </a:solidFill>
                <a:latin typeface="Stencil" panose="040409050D0802020404" pitchFamily="82" charset="0"/>
              </a:rPr>
              <a:t>STUDENT SIDE</a:t>
            </a:r>
          </a:p>
        </p:txBody>
      </p:sp>
    </p:spTree>
    <p:extLst>
      <p:ext uri="{BB962C8B-B14F-4D97-AF65-F5344CB8AC3E}">
        <p14:creationId xmlns:p14="http://schemas.microsoft.com/office/powerpoint/2010/main" val="138494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7C1A237-2BC9-4A70-B5BB-73525917D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Download brush stroke png hd black color Transparent Background Image for  Free Download - HubPng | Free PNG Photos">
            <a:extLst>
              <a:ext uri="{FF2B5EF4-FFF2-40B4-BE49-F238E27FC236}">
                <a16:creationId xmlns:a16="http://schemas.microsoft.com/office/drawing/2014/main" id="{F841AEE3-F5B0-4EA0-AFB2-81C9C4E6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CC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286" y="690880"/>
            <a:ext cx="2628053" cy="98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E5B404-0339-44C8-A61A-2BFBB567A2F4}"/>
              </a:ext>
            </a:extLst>
          </p:cNvPr>
          <p:cNvSpPr txBox="1"/>
          <p:nvPr/>
        </p:nvSpPr>
        <p:spPr>
          <a:xfrm>
            <a:off x="9680960" y="891252"/>
            <a:ext cx="2130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>
                    <a:lumMod val="95000"/>
                  </a:schemeClr>
                </a:solidFill>
              </a:rPr>
              <a:t>เข้าร่วมกิจกรรม</a:t>
            </a:r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3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108F973-B594-449E-9651-5AC5D09B5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Download brush stroke png hd black color Transparent Background Image for  Free Download - HubPng | Free PNG Photos">
            <a:extLst>
              <a:ext uri="{FF2B5EF4-FFF2-40B4-BE49-F238E27FC236}">
                <a16:creationId xmlns:a16="http://schemas.microsoft.com/office/drawing/2014/main" id="{C1614560-E3FB-4F60-A27C-41C4A805A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CC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286" y="690880"/>
            <a:ext cx="2628053" cy="98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0BE2CF-6A8B-41DE-9DAF-DE29993FAA1B}"/>
              </a:ext>
            </a:extLst>
          </p:cNvPr>
          <p:cNvSpPr txBox="1"/>
          <p:nvPr/>
        </p:nvSpPr>
        <p:spPr>
          <a:xfrm>
            <a:off x="9729850" y="891252"/>
            <a:ext cx="2032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>
                    <a:lumMod val="95000"/>
                  </a:schemeClr>
                </a:solidFill>
              </a:rPr>
              <a:t>ยกเลิกกิจกรรม</a:t>
            </a:r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77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0A15F56-9374-4920-9CEF-751CC685F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BE65A2-98C7-4F63-9F2F-C52D95BC3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descr="Download brush stroke png hd black color Transparent Background Image for  Free Download - HubPng | Free PNG Photos">
            <a:extLst>
              <a:ext uri="{FF2B5EF4-FFF2-40B4-BE49-F238E27FC236}">
                <a16:creationId xmlns:a16="http://schemas.microsoft.com/office/drawing/2014/main" id="{7F1974CA-5594-4069-AC7D-6F34BD4C5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CC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263" y="519429"/>
            <a:ext cx="3542456" cy="132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C2AE6C-9313-40F8-B75F-05D706F31C82}"/>
              </a:ext>
            </a:extLst>
          </p:cNvPr>
          <p:cNvSpPr txBox="1"/>
          <p:nvPr/>
        </p:nvSpPr>
        <p:spPr>
          <a:xfrm>
            <a:off x="9323493" y="891252"/>
            <a:ext cx="2845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>
                    <a:lumMod val="95000"/>
                  </a:schemeClr>
                </a:solidFill>
              </a:rPr>
              <a:t>กิจกรรมที่เข้าร่วมแล้ว</a:t>
            </a:r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1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24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CHUENJIT VISILP</dc:creator>
  <cp:lastModifiedBy>CHUENJIT VISILP</cp:lastModifiedBy>
  <cp:revision>5</cp:revision>
  <dcterms:created xsi:type="dcterms:W3CDTF">2021-05-01T16:02:18Z</dcterms:created>
  <dcterms:modified xsi:type="dcterms:W3CDTF">2021-05-06T17:28:37Z</dcterms:modified>
</cp:coreProperties>
</file>