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0" r:id="rId4"/>
  </p:sldMasterIdLst>
  <p:notesMasterIdLst>
    <p:notesMasterId r:id="rId9"/>
  </p:notesMasterIdLst>
  <p:handoutMasterIdLst>
    <p:handoutMasterId r:id="rId10"/>
  </p:handoutMasterIdLst>
  <p:sldIdLst>
    <p:sldId id="256" r:id="rId5"/>
    <p:sldId id="258" r:id="rId6"/>
    <p:sldId id="259" r:id="rId7"/>
    <p:sldId id="260" r:id="rId8"/>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userDrawn="1">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4040"/>
    <a:srgbClr val="323232"/>
    <a:srgbClr val="1E1E1E"/>
    <a:srgbClr val="666666"/>
    <a:srgbClr val="505050"/>
    <a:srgbClr val="00BCF2"/>
    <a:srgbClr val="000000"/>
    <a:srgbClr val="969696"/>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1261" autoAdjust="0"/>
  </p:normalViewPr>
  <p:slideViewPr>
    <p:cSldViewPr>
      <p:cViewPr varScale="1">
        <p:scale>
          <a:sx n="92" d="100"/>
          <a:sy n="92" d="100"/>
        </p:scale>
        <p:origin x="-990" y="-114"/>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2430"/>
    </p:cViewPr>
  </p:outlineViewPr>
  <p:notesTextViewPr>
    <p:cViewPr>
      <p:scale>
        <a:sx n="100" d="100"/>
        <a:sy n="100" d="100"/>
      </p:scale>
      <p:origin x="0" y="0"/>
    </p:cViewPr>
  </p:notesTextViewPr>
  <p:sorterViewPr>
    <p:cViewPr>
      <p:scale>
        <a:sx n="33" d="100"/>
        <a:sy n="33" d="100"/>
      </p:scale>
      <p:origin x="0" y="0"/>
    </p:cViewPr>
  </p:sorterViewPr>
  <p:notesViewPr>
    <p:cSldViewPr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E080DE-3ACF-4CDB-BC38-A92F3F317008}" type="datetime1">
              <a:rPr lang="en-US" smtClean="0">
                <a:latin typeface="Segoe UI" pitchFamily="34" charset="0"/>
              </a:rPr>
              <a:t>12/17/2015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A341ACA-AFEC-4CF2-88DA-120F7DBFAA76}" type="datetime1">
              <a:rPr lang="en-US" smtClean="0"/>
              <a:t>12/17/2015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30405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FB5C38E-1634-47E6-8404-50CF48BE15D5}"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131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Kurze</a:t>
            </a:r>
            <a:r>
              <a:rPr lang="en-US" dirty="0" smtClean="0"/>
              <a:t> </a:t>
            </a:r>
            <a:r>
              <a:rPr lang="en-US" dirty="0" err="1" smtClean="0"/>
              <a:t>Beschreibung</a:t>
            </a:r>
            <a:r>
              <a:rPr lang="en-US" baseline="0" dirty="0" smtClean="0"/>
              <a:t> von Live Patching (</a:t>
            </a:r>
            <a:r>
              <a:rPr lang="en-US" baseline="0" dirty="0" err="1" smtClean="0"/>
              <a:t>kpatch</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341ACA-AFEC-4CF2-88DA-120F7DBFAA76}" type="datetime1">
              <a:rPr lang="en-US" smtClean="0"/>
              <a:t>12/17/2015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4241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714205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Datumsplatzhalter 3"/>
          <p:cNvSpPr>
            <a:spLocks noGrp="1"/>
          </p:cNvSpPr>
          <p:nvPr>
            <p:ph type="dt" sz="half" idx="10"/>
          </p:nvPr>
        </p:nvSpPr>
        <p:spPr/>
        <p:txBody>
          <a:bodyPr/>
          <a:lstStyle/>
          <a:p>
            <a:fld id="{E5AE5CF0-8399-46CA-B2C7-7524B06A9440}" type="datetime1">
              <a:rPr lang="de-DE" smtClean="0"/>
              <a:t>17.12.2015</a:t>
            </a:fld>
            <a:endParaRPr lang="de-DE" dirty="0"/>
          </a:p>
        </p:txBody>
      </p:sp>
      <p:sp>
        <p:nvSpPr>
          <p:cNvPr id="5" name="Fußzeilenplatzhalter 4"/>
          <p:cNvSpPr>
            <a:spLocks noGrp="1"/>
          </p:cNvSpPr>
          <p:nvPr>
            <p:ph type="ftr" sz="quarter" idx="11"/>
          </p:nvPr>
        </p:nvSpPr>
        <p:spPr/>
        <p:txBody>
          <a:bodyPr/>
          <a:lstStyle/>
          <a:p>
            <a:r>
              <a:rPr lang="de-DE" smtClean="0"/>
              <a:t>Linux Kernel - Requirements und Architektur</a:t>
            </a:r>
            <a:endParaRPr lang="de-DE" dirty="0"/>
          </a:p>
        </p:txBody>
      </p:sp>
      <p:sp>
        <p:nvSpPr>
          <p:cNvPr id="6" name="Foliennummernplatzhalter 5"/>
          <p:cNvSpPr>
            <a:spLocks noGrp="1"/>
          </p:cNvSpPr>
          <p:nvPr>
            <p:ph type="sldNum" sz="quarter" idx="12"/>
          </p:nvPr>
        </p:nvSpPr>
        <p:spPr/>
        <p:txBody>
          <a:bodyPr/>
          <a:lstStyle/>
          <a:p>
            <a:fld id="{E31375A4-56A4-47D6-9801-1991572033F7}" type="slidenum">
              <a:rPr lang="de-DE" smtClean="0"/>
              <a:t>‹Nr.›</a:t>
            </a:fld>
            <a:endParaRPr lang="de-DE" dirty="0"/>
          </a:p>
        </p:txBody>
      </p:sp>
    </p:spTree>
    <p:extLst>
      <p:ext uri="{BB962C8B-B14F-4D97-AF65-F5344CB8AC3E}">
        <p14:creationId xmlns:p14="http://schemas.microsoft.com/office/powerpoint/2010/main" val="11464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90592-B434-43D6-B807-634C2454013F}"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dirty="0"/>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66296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dditiona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74638" y="1668462"/>
            <a:ext cx="11875040"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28B1F-ED25-4F53-B5A1-ED40AC2CA9D4}"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
        <p:nvSpPr>
          <p:cNvPr id="3" name="Rectangle 2"/>
          <p:cNvSpPr/>
          <p:nvPr userDrawn="1"/>
        </p:nvSpPr>
        <p:spPr bwMode="auto">
          <a:xfrm>
            <a:off x="12238037" y="0"/>
            <a:ext cx="198438" cy="6994525"/>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190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79F4-6630-40C0-864C-4028C5CA46B3}" type="datetime1">
              <a:rPr lang="de-DE" smtClean="0"/>
              <a:t>17.12.2015</a:t>
            </a:fld>
            <a:endParaRPr lang="en-US"/>
          </a:p>
        </p:txBody>
      </p:sp>
      <p:sp>
        <p:nvSpPr>
          <p:cNvPr id="14"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5"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29431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391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marL="457082" indent="-228541">
              <a:buFont typeface="Wingdings" panose="05000000000000000000" pitchFamily="2" charset="2"/>
              <a:buChar cha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
        <p:nvSpPr>
          <p:cNvPr id="14"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E8506-AA67-4831-B509-F34A015B9A5E}" type="datetime1">
              <a:rPr lang="de-DE" smtClean="0"/>
              <a:t>17.12.2015</a:t>
            </a:fld>
            <a:endParaRPr lang="en-US"/>
          </a:p>
        </p:txBody>
      </p:sp>
      <p:sp>
        <p:nvSpPr>
          <p:cNvPr id="15"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6"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37973188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1051" userDrawn="1">
          <p15:clr>
            <a:srgbClr val="FBAE40"/>
          </p15:clr>
        </p15:guide>
        <p15:guide id="2" pos="173" userDrawn="1">
          <p15:clr>
            <a:srgbClr val="FBAE40"/>
          </p15:clr>
        </p15:guide>
        <p15:guide id="3" pos="1901" userDrawn="1">
          <p15:clr>
            <a:srgbClr val="FBAE40"/>
          </p15:clr>
        </p15:guide>
        <p15:guide id="4" pos="2189" userDrawn="1">
          <p15:clr>
            <a:srgbClr val="FBAE40"/>
          </p15:clr>
        </p15:guide>
        <p15:guide id="5" orient="horz" pos="4219" userDrawn="1">
          <p15:clr>
            <a:srgbClr val="FBAE40"/>
          </p15:clr>
        </p15:guide>
        <p15:guide id="6" orient="horz" pos="763" userDrawn="1">
          <p15:clr>
            <a:srgbClr val="FBAE40"/>
          </p15:clr>
        </p15:guide>
        <p15:guide id="7" orient="horz" pos="187" userDrawn="1">
          <p15:clr>
            <a:srgbClr val="FBAE40"/>
          </p15:clr>
        </p15:guide>
        <p15:guide id="8" pos="766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4030662"/>
            <a:ext cx="11887199" cy="912813"/>
          </a:xfrm>
        </p:spPr>
        <p:txBody>
          <a:bodyPr lIns="182880" tIns="146304" rIns="182880" bIns="146304"/>
          <a:lstStyle>
            <a:lvl1pPr>
              <a:defRPr sz="5400"/>
            </a:lvl1pPr>
          </a:lstStyle>
          <a:p>
            <a:r>
              <a:rPr lang="en-US" dirty="0" smtClean="0"/>
              <a:t>Click to edit master title style</a:t>
            </a:r>
            <a:endParaRPr lang="en-US" dirty="0"/>
          </a:p>
        </p:txBody>
      </p:sp>
      <p:sp>
        <p:nvSpPr>
          <p:cNvPr id="7" name="Text Placeholder 6"/>
          <p:cNvSpPr>
            <a:spLocks noGrp="1"/>
          </p:cNvSpPr>
          <p:nvPr>
            <p:ph type="body" sz="quarter" idx="11"/>
          </p:nvPr>
        </p:nvSpPr>
        <p:spPr>
          <a:xfrm>
            <a:off x="274639" y="5173662"/>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Tree>
    <p:extLst>
      <p:ext uri="{BB962C8B-B14F-4D97-AF65-F5344CB8AC3E}">
        <p14:creationId xmlns:p14="http://schemas.microsoft.com/office/powerpoint/2010/main" val="86553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Content Placeholder 13"/>
          <p:cNvSpPr>
            <a:spLocks noGrp="1"/>
          </p:cNvSpPr>
          <p:nvPr>
            <p:ph sz="quarter" idx="15"/>
          </p:nvPr>
        </p:nvSpPr>
        <p:spPr>
          <a:xfrm>
            <a:off x="286797"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3"/>
          <p:cNvSpPr>
            <a:spLocks noGrp="1"/>
          </p:cNvSpPr>
          <p:nvPr>
            <p:ph sz="quarter" idx="16"/>
          </p:nvPr>
        </p:nvSpPr>
        <p:spPr>
          <a:xfrm>
            <a:off x="6492874" y="1684255"/>
            <a:ext cx="5668963" cy="5011819"/>
          </a:xfrm>
        </p:spPr>
        <p:txBody>
          <a:bodyPr/>
          <a:lstStyle>
            <a:lvl3pPr marL="457082" indent="-228541">
              <a:buFont typeface="Wingdings" panose="05000000000000000000"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AB195-9594-46B7-BBA1-EC9F63AB71B0}" type="datetime1">
              <a:rPr lang="de-DE" smtClean="0"/>
              <a:t>17.12.2015</a:t>
            </a:fld>
            <a:endParaRPr lang="en-US"/>
          </a:p>
        </p:txBody>
      </p:sp>
      <p:sp>
        <p:nvSpPr>
          <p:cNvPr id="13"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14"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211264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78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x9 Test Patter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4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
        <p:nvSpPr>
          <p:cNvPr id="5" name="Date Placeholder 3"/>
          <p:cNvSpPr>
            <a:spLocks noGrp="1"/>
          </p:cNvSpPr>
          <p:nvPr>
            <p:ph type="dt" sz="half" idx="2"/>
          </p:nvPr>
        </p:nvSpPr>
        <p:spPr>
          <a:xfrm>
            <a:off x="9042748" y="651509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9B0A-DEE3-4B0F-AF97-6AF1C8311CEE}" type="datetime1">
              <a:rPr lang="de-DE" smtClean="0"/>
              <a:t>17.12.2015</a:t>
            </a:fld>
            <a:endParaRPr lang="en-US"/>
          </a:p>
        </p:txBody>
      </p:sp>
      <p:sp>
        <p:nvSpPr>
          <p:cNvPr id="6" name="Footer Placeholder 4"/>
          <p:cNvSpPr>
            <a:spLocks noGrp="1"/>
          </p:cNvSpPr>
          <p:nvPr>
            <p:ph type="ftr" sz="quarter" idx="3"/>
          </p:nvPr>
        </p:nvSpPr>
        <p:spPr>
          <a:xfrm>
            <a:off x="3109311" y="6515101"/>
            <a:ext cx="603497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Linux Kernel - Requirements und Architektur</a:t>
            </a:r>
            <a:endParaRPr lang="en-US"/>
          </a:p>
        </p:txBody>
      </p:sp>
      <p:sp>
        <p:nvSpPr>
          <p:cNvPr id="7" name="Slide Number Placeholder 5"/>
          <p:cNvSpPr>
            <a:spLocks noGrp="1"/>
          </p:cNvSpPr>
          <p:nvPr>
            <p:ph type="sldNum" sz="quarter" idx="4"/>
          </p:nvPr>
        </p:nvSpPr>
        <p:spPr>
          <a:xfrm>
            <a:off x="8768458" y="651510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CA8AD-EDD7-4639-9B75-4CED81BEA940}" type="slidenum">
              <a:rPr lang="en-US" smtClean="0"/>
              <a:pPr/>
              <a:t>‹Nr.›</a:t>
            </a:fld>
            <a:endParaRPr lang="en-US"/>
          </a:p>
        </p:txBody>
      </p:sp>
    </p:spTree>
    <p:extLst>
      <p:ext uri="{BB962C8B-B14F-4D97-AF65-F5344CB8AC3E}">
        <p14:creationId xmlns:p14="http://schemas.microsoft.com/office/powerpoint/2010/main" val="1778585588"/>
      </p:ext>
    </p:extLst>
  </p:cSld>
  <p:clrMap bg1="lt1" tx1="dk1" bg2="lt2" tx2="dk2" accent1="accent1" accent2="accent2" accent3="accent3" accent4="accent4" accent5="accent5" accent6="accent6" hlink="hlink" folHlink="folHlink"/>
  <p:sldLayoutIdLst>
    <p:sldLayoutId id="2147484331" r:id="rId1"/>
    <p:sldLayoutId id="2147484403" r:id="rId2"/>
    <p:sldLayoutId id="2147484404" r:id="rId3"/>
    <p:sldLayoutId id="2147484332" r:id="rId4"/>
    <p:sldLayoutId id="2147484333" r:id="rId5"/>
    <p:sldLayoutId id="2147484334" r:id="rId6"/>
    <p:sldLayoutId id="2147484400" r:id="rId7"/>
    <p:sldLayoutId id="2147484401" r:id="rId8"/>
    <p:sldLayoutId id="2147484402" r:id="rId9"/>
    <p:sldLayoutId id="2147484405"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166" rtl="0" eaLnBrk="1" latinLnBrk="0" hangingPunct="1">
        <a:spcBef>
          <a:spcPct val="0"/>
        </a:spcBef>
        <a:buNone/>
        <a:defRPr sz="4800" kern="1200">
          <a:solidFill>
            <a:schemeClr val="tx2">
              <a:lumMod val="60000"/>
              <a:lumOff val="40000"/>
            </a:schemeClr>
          </a:soli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Clr>
          <a:schemeClr val="tx2">
            <a:lumMod val="60000"/>
            <a:lumOff val="40000"/>
          </a:schemeClr>
        </a:buClr>
        <a:buFont typeface="Wingdings" panose="05000000000000000000" pitchFamily="2" charset="2"/>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Clr>
          <a:schemeClr val="accent1">
            <a:lumMod val="60000"/>
            <a:lumOff val="40000"/>
          </a:schemeClr>
        </a:buClr>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Clr>
          <a:schemeClr val="tx2">
            <a:lumMod val="60000"/>
            <a:lumOff val="40000"/>
          </a:schemeClr>
        </a:buClr>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Julian Kuhn, Oliver Röhrdanz</a:t>
            </a:r>
          </a:p>
          <a:p>
            <a:r>
              <a:rPr lang="en-US" dirty="0" err="1" smtClean="0"/>
              <a:t>Friederike</a:t>
            </a:r>
            <a:r>
              <a:rPr lang="en-US" dirty="0" smtClean="0"/>
              <a:t> </a:t>
            </a:r>
            <a:r>
              <a:rPr lang="en-US" dirty="0" err="1" smtClean="0"/>
              <a:t>Kunze</a:t>
            </a:r>
            <a:r>
              <a:rPr lang="en-US" dirty="0" smtClean="0"/>
              <a:t>, Vincenzo </a:t>
            </a:r>
            <a:r>
              <a:rPr lang="en-US" dirty="0" err="1" smtClean="0"/>
              <a:t>Baldini</a:t>
            </a:r>
            <a:endParaRPr lang="en-US" dirty="0"/>
          </a:p>
        </p:txBody>
      </p:sp>
      <p:sp>
        <p:nvSpPr>
          <p:cNvPr id="3" name="Title 2"/>
          <p:cNvSpPr>
            <a:spLocks noGrp="1"/>
          </p:cNvSpPr>
          <p:nvPr>
            <p:ph type="title"/>
          </p:nvPr>
        </p:nvSpPr>
        <p:spPr/>
        <p:txBody>
          <a:bodyPr/>
          <a:lstStyle/>
          <a:p>
            <a:r>
              <a:rPr lang="en-US" dirty="0" smtClean="0"/>
              <a:t>Linux Kernel</a:t>
            </a:r>
            <a:endParaRPr lang="en-US" dirty="0"/>
          </a:p>
        </p:txBody>
      </p:sp>
    </p:spTree>
    <p:extLst>
      <p:ext uri="{BB962C8B-B14F-4D97-AF65-F5344CB8AC3E}">
        <p14:creationId xmlns:p14="http://schemas.microsoft.com/office/powerpoint/2010/main" val="348053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Requirements </a:t>
            </a:r>
            <a:r>
              <a:rPr lang="en-US" dirty="0" smtClean="0"/>
              <a:t>Engineering</a:t>
            </a:r>
            <a:endParaRPr lang="en-US" dirty="0"/>
          </a:p>
        </p:txBody>
      </p:sp>
      <p:sp>
        <p:nvSpPr>
          <p:cNvPr id="3" name="Content Placeholder 2"/>
          <p:cNvSpPr>
            <a:spLocks noGrp="1"/>
          </p:cNvSpPr>
          <p:nvPr>
            <p:ph sz="quarter" idx="15"/>
          </p:nvPr>
        </p:nvSpPr>
        <p:spPr/>
        <p:txBody>
          <a:bodyPr/>
          <a:lstStyle/>
          <a:p>
            <a:pPr marL="457200" lvl="1" indent="-457200">
              <a:buClr>
                <a:schemeClr val="accent6">
                  <a:lumMod val="60000"/>
                  <a:lumOff val="40000"/>
                </a:schemeClr>
              </a:buClr>
              <a:buFont typeface="Wingdings" panose="05000000000000000000" pitchFamily="2" charset="2"/>
              <a:buChar char="§"/>
            </a:pPr>
            <a:r>
              <a:rPr lang="en-US" dirty="0" smtClean="0"/>
              <a:t>No explicit RE</a:t>
            </a:r>
          </a:p>
          <a:p>
            <a:pPr marL="914282" lvl="2" indent="-457200">
              <a:buClr>
                <a:schemeClr val="accent6">
                  <a:lumMod val="60000"/>
                  <a:lumOff val="40000"/>
                </a:schemeClr>
              </a:buClr>
              <a:buFont typeface="Segoe UI" panose="020B0502040204020203" pitchFamily="34" charset="0"/>
              <a:buChar char="»"/>
            </a:pPr>
            <a:r>
              <a:rPr lang="en-US" dirty="0" smtClean="0"/>
              <a:t>No plans for future releases &amp; rejection of fixed interfaces</a:t>
            </a:r>
          </a:p>
          <a:p>
            <a:pPr marL="457200" lvl="1" indent="-457200">
              <a:buClr>
                <a:schemeClr val="accent6">
                  <a:lumMod val="60000"/>
                  <a:lumOff val="40000"/>
                </a:schemeClr>
              </a:buClr>
              <a:buFont typeface="Wingdings" panose="05000000000000000000" pitchFamily="2" charset="2"/>
              <a:buChar char="§"/>
            </a:pPr>
            <a:r>
              <a:rPr lang="en-US" dirty="0" smtClean="0"/>
              <a:t>RE as a mix of community needs and quality control</a:t>
            </a:r>
          </a:p>
          <a:p>
            <a:pPr marL="799982" lvl="2" indent="-342900">
              <a:buClr>
                <a:schemeClr val="accent6">
                  <a:lumMod val="60000"/>
                  <a:lumOff val="40000"/>
                </a:schemeClr>
              </a:buClr>
              <a:buFont typeface="Segoe UI" panose="020B0502040204020203" pitchFamily="34" charset="0"/>
              <a:buChar char="»"/>
            </a:pPr>
            <a:r>
              <a:rPr lang="en-US" dirty="0" smtClean="0"/>
              <a:t>community </a:t>
            </a:r>
            <a:r>
              <a:rPr lang="en-US" dirty="0"/>
              <a:t>provides input and implementations (unstructured)</a:t>
            </a:r>
          </a:p>
          <a:p>
            <a:pPr marL="799982" lvl="2" indent="-342900">
              <a:buClr>
                <a:schemeClr val="accent6">
                  <a:lumMod val="60000"/>
                  <a:lumOff val="40000"/>
                </a:schemeClr>
              </a:buClr>
              <a:buFont typeface="Segoe UI" panose="020B0502040204020203" pitchFamily="34" charset="0"/>
              <a:buChar char="»"/>
            </a:pPr>
            <a:r>
              <a:rPr lang="en-US" dirty="0" smtClean="0"/>
              <a:t> </a:t>
            </a:r>
            <a:r>
              <a:rPr lang="en-US" dirty="0"/>
              <a:t>maintainers </a:t>
            </a:r>
            <a:r>
              <a:rPr lang="en-US" dirty="0" smtClean="0"/>
              <a:t>perform </a:t>
            </a:r>
            <a:r>
              <a:rPr lang="en-US" dirty="0"/>
              <a:t>strict Quality </a:t>
            </a:r>
            <a:r>
              <a:rPr lang="en-US" dirty="0" smtClean="0"/>
              <a:t>Control</a:t>
            </a:r>
          </a:p>
          <a:p>
            <a:pPr marL="457200" lvl="1" indent="-457200">
              <a:buClr>
                <a:schemeClr val="accent6">
                  <a:lumMod val="60000"/>
                  <a:lumOff val="40000"/>
                </a:schemeClr>
              </a:buClr>
              <a:buFont typeface="Wingdings" panose="05000000000000000000" pitchFamily="2" charset="2"/>
              <a:buChar char="§"/>
            </a:pPr>
            <a:r>
              <a:rPr lang="en-US" dirty="0"/>
              <a:t>Quality Control as a </a:t>
            </a:r>
            <a:r>
              <a:rPr lang="en-US" dirty="0" smtClean="0"/>
              <a:t>workflow</a:t>
            </a:r>
          </a:p>
          <a:p>
            <a:pPr marL="799982" lvl="2" indent="-342900">
              <a:buClr>
                <a:schemeClr val="accent6">
                  <a:lumMod val="60000"/>
                  <a:lumOff val="40000"/>
                </a:schemeClr>
              </a:buClr>
              <a:buFont typeface="Segoe UI" panose="020B0502040204020203" pitchFamily="34" charset="0"/>
              <a:buChar char="»"/>
            </a:pPr>
            <a:r>
              <a:rPr lang="en-US" dirty="0"/>
              <a:t>very strict and hierarchical workflow</a:t>
            </a:r>
          </a:p>
          <a:p>
            <a:pPr marL="799982" lvl="2" indent="-342900">
              <a:buClr>
                <a:schemeClr val="accent6">
                  <a:lumMod val="60000"/>
                  <a:lumOff val="40000"/>
                </a:schemeClr>
              </a:buClr>
              <a:buFont typeface="Segoe UI" panose="020B0502040204020203" pitchFamily="34" charset="0"/>
              <a:buChar char="»"/>
            </a:pPr>
            <a:r>
              <a:rPr lang="en-US" dirty="0" smtClean="0"/>
              <a:t>every </a:t>
            </a:r>
            <a:r>
              <a:rPr lang="en-US" dirty="0"/>
              <a:t>step includes Quality Control</a:t>
            </a:r>
          </a:p>
          <a:p>
            <a:pPr marL="799982" lvl="2" indent="-342900">
              <a:buClr>
                <a:schemeClr val="accent6">
                  <a:lumMod val="60000"/>
                  <a:lumOff val="40000"/>
                </a:schemeClr>
              </a:buClr>
              <a:buFont typeface="Segoe UI" panose="020B0502040204020203" pitchFamily="34" charset="0"/>
              <a:buChar char="»"/>
            </a:pPr>
            <a:r>
              <a:rPr lang="en-US" dirty="0" smtClean="0"/>
              <a:t>actual </a:t>
            </a:r>
            <a:r>
              <a:rPr lang="en-US" dirty="0"/>
              <a:t>Quality Control is assured by taking personal </a:t>
            </a:r>
            <a:r>
              <a:rPr lang="en-US" dirty="0" smtClean="0"/>
              <a:t>responsibility</a:t>
            </a:r>
          </a:p>
          <a:p>
            <a:pPr marL="457200" lvl="1" indent="-457200">
              <a:buClr>
                <a:schemeClr val="accent6">
                  <a:lumMod val="60000"/>
                  <a:lumOff val="40000"/>
                </a:schemeClr>
              </a:buClr>
              <a:buFont typeface="Wingdings" panose="05000000000000000000" pitchFamily="2" charset="2"/>
              <a:buChar char="§"/>
            </a:pPr>
            <a:r>
              <a:rPr lang="en-US" dirty="0"/>
              <a:t>TODO: Implications and historical development</a:t>
            </a:r>
          </a:p>
        </p:txBody>
      </p:sp>
      <p:sp>
        <p:nvSpPr>
          <p:cNvPr id="4" name="Footer Placeholder 3"/>
          <p:cNvSpPr>
            <a:spLocks noGrp="1"/>
          </p:cNvSpPr>
          <p:nvPr>
            <p:ph type="ftr" sz="quarter" idx="3"/>
          </p:nvPr>
        </p:nvSpPr>
        <p:spPr/>
        <p:txBody>
          <a:bodyPr/>
          <a:lstStyle/>
          <a:p>
            <a:r>
              <a:rPr lang="de-DE" dirty="0" smtClean="0"/>
              <a:t>Linux Kernel - </a:t>
            </a:r>
            <a:r>
              <a:rPr lang="de-DE" dirty="0" err="1" smtClean="0"/>
              <a:t>Requirements</a:t>
            </a:r>
            <a:r>
              <a:rPr lang="de-DE" dirty="0" smtClean="0"/>
              <a:t>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2</a:t>
            </a:fld>
            <a:endParaRPr lang="en-US"/>
          </a:p>
        </p:txBody>
      </p:sp>
    </p:spTree>
    <p:extLst>
      <p:ext uri="{BB962C8B-B14F-4D97-AF65-F5344CB8AC3E}">
        <p14:creationId xmlns:p14="http://schemas.microsoft.com/office/powerpoint/2010/main" val="15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quarter" idx="15"/>
          </p:nvPr>
        </p:nvSpPr>
        <p:spPr/>
        <p:txBody>
          <a:bodyPr/>
          <a:lstStyle/>
          <a:p>
            <a:pPr lvl="2"/>
            <a:r>
              <a:rPr lang="en-US" sz="2800" dirty="0" smtClean="0"/>
              <a:t>Description of the high-level architecture</a:t>
            </a:r>
          </a:p>
          <a:p>
            <a:pPr lvl="2"/>
            <a:r>
              <a:rPr lang="en-US" sz="2800" dirty="0" smtClean="0"/>
              <a:t>Linux as a product line</a:t>
            </a:r>
          </a:p>
          <a:p>
            <a:pPr lvl="4"/>
            <a:r>
              <a:rPr lang="en-US" dirty="0" smtClean="0"/>
              <a:t>How it is done</a:t>
            </a:r>
          </a:p>
          <a:p>
            <a:pPr lvl="4"/>
            <a:r>
              <a:rPr lang="en-US" dirty="0" smtClean="0"/>
              <a:t>Pros &amp; Cons of the used approach (TBD)</a:t>
            </a:r>
          </a:p>
          <a:p>
            <a:pPr lvl="2"/>
            <a:r>
              <a:rPr lang="en-US" sz="2800" dirty="0" smtClean="0"/>
              <a:t>Focus on LKMs(Loadable Kernel Modules)</a:t>
            </a:r>
          </a:p>
          <a:p>
            <a:pPr lvl="4"/>
            <a:r>
              <a:rPr lang="en-US" dirty="0" smtClean="0"/>
              <a:t>Load/Unload Mechanism</a:t>
            </a:r>
          </a:p>
          <a:p>
            <a:pPr lvl="4"/>
            <a:r>
              <a:rPr lang="en-US" dirty="0" smtClean="0"/>
              <a:t> Architectural design for module abstraction (TBD)</a:t>
            </a:r>
          </a:p>
          <a:p>
            <a:pPr lvl="2"/>
            <a:r>
              <a:rPr lang="en-US" sz="2800" dirty="0" smtClean="0"/>
              <a:t>Analysis of a specific module: Linux </a:t>
            </a:r>
            <a:r>
              <a:rPr lang="en-US" sz="2800" dirty="0" err="1" smtClean="0"/>
              <a:t>Livepatching</a:t>
            </a:r>
            <a:endParaRPr lang="en-US" sz="2800" dirty="0" smtClean="0"/>
          </a:p>
          <a:p>
            <a:pPr lvl="4"/>
            <a:r>
              <a:rPr lang="en-US" dirty="0" smtClean="0"/>
              <a:t>General functionality</a:t>
            </a:r>
          </a:p>
          <a:p>
            <a:pPr lvl="4"/>
            <a:r>
              <a:rPr lang="en-US" dirty="0" smtClean="0"/>
              <a:t>Code-Analysis with tools</a:t>
            </a:r>
          </a:p>
          <a:p>
            <a:pPr lvl="2"/>
            <a:r>
              <a:rPr lang="en-US" sz="2800" dirty="0" smtClean="0"/>
              <a:t>Analysis of another module/kernel functionality (TBD)</a:t>
            </a:r>
          </a:p>
          <a:p>
            <a:pPr lvl="2"/>
            <a:endParaRPr lang="en-US" sz="2800" dirty="0" smtClean="0"/>
          </a:p>
          <a:p>
            <a:pPr lvl="2"/>
            <a:endParaRPr lang="en-US" sz="2800" dirty="0" smtClean="0"/>
          </a:p>
        </p:txBody>
      </p:sp>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3</a:t>
            </a:fld>
            <a:endParaRPr lang="en-US"/>
          </a:p>
        </p:txBody>
      </p:sp>
    </p:spTree>
    <p:extLst>
      <p:ext uri="{BB962C8B-B14F-4D97-AF65-F5344CB8AC3E}">
        <p14:creationId xmlns:p14="http://schemas.microsoft.com/office/powerpoint/2010/main" val="243838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sz="quarter" idx="15"/>
          </p:nvPr>
        </p:nvSpPr>
        <p:spPr/>
        <p:txBody>
          <a:bodyPr/>
          <a:lstStyle/>
          <a:p>
            <a:r>
              <a:rPr lang="en-US" dirty="0" smtClean="0"/>
              <a:t>Linux </a:t>
            </a:r>
            <a:r>
              <a:rPr lang="en-US" dirty="0" err="1" smtClean="0"/>
              <a:t>Livepatching</a:t>
            </a:r>
            <a:endParaRPr lang="en-US" dirty="0" smtClean="0"/>
          </a:p>
          <a:p>
            <a:pPr lvl="1"/>
            <a:r>
              <a:rPr lang="en-US" dirty="0" err="1" smtClean="0"/>
              <a:t>Besteht</a:t>
            </a:r>
            <a:r>
              <a:rPr lang="en-US" dirty="0" smtClean="0"/>
              <a:t> </a:t>
            </a:r>
            <a:r>
              <a:rPr lang="en-US" dirty="0" err="1" smtClean="0"/>
              <a:t>aus</a:t>
            </a:r>
            <a:r>
              <a:rPr lang="en-US" dirty="0" smtClean="0"/>
              <a:t> 2 </a:t>
            </a:r>
            <a:r>
              <a:rPr lang="en-US" dirty="0" err="1" smtClean="0"/>
              <a:t>Teilen</a:t>
            </a:r>
            <a:endParaRPr lang="en-US" dirty="0" smtClean="0"/>
          </a:p>
          <a:p>
            <a:pPr lvl="2"/>
            <a:r>
              <a:rPr lang="en-US" dirty="0" smtClean="0"/>
              <a:t>Kernel </a:t>
            </a:r>
            <a:r>
              <a:rPr lang="en-US" dirty="0" err="1" smtClean="0"/>
              <a:t>Modul</a:t>
            </a:r>
            <a:r>
              <a:rPr lang="en-US" dirty="0" smtClean="0"/>
              <a:t> </a:t>
            </a:r>
            <a:r>
              <a:rPr lang="en-US" dirty="0" err="1" smtClean="0"/>
              <a:t>führt</a:t>
            </a:r>
            <a:r>
              <a:rPr lang="en-US" dirty="0" smtClean="0"/>
              <a:t> Live Patching </a:t>
            </a:r>
            <a:r>
              <a:rPr lang="en-US" dirty="0" err="1" smtClean="0"/>
              <a:t>aus</a:t>
            </a:r>
            <a:endParaRPr lang="en-US" dirty="0" smtClean="0"/>
          </a:p>
          <a:p>
            <a:pPr lvl="2"/>
            <a:r>
              <a:rPr lang="en-US" dirty="0" err="1" smtClean="0"/>
              <a:t>Userspace</a:t>
            </a:r>
            <a:r>
              <a:rPr lang="en-US" dirty="0" smtClean="0"/>
              <a:t> </a:t>
            </a:r>
            <a:r>
              <a:rPr lang="en-US" dirty="0" err="1" smtClean="0"/>
              <a:t>bereiten</a:t>
            </a:r>
            <a:r>
              <a:rPr lang="en-US" dirty="0" smtClean="0"/>
              <a:t> hot patch kernel Module </a:t>
            </a:r>
            <a:r>
              <a:rPr lang="en-US" dirty="0" err="1" smtClean="0"/>
              <a:t>vor</a:t>
            </a:r>
            <a:endParaRPr lang="en-US" dirty="0"/>
          </a:p>
          <a:p>
            <a:pPr lvl="2"/>
            <a:r>
              <a:rPr lang="en-US" dirty="0" err="1" smtClean="0"/>
              <a:t>Funktionen</a:t>
            </a:r>
            <a:r>
              <a:rPr lang="en-US" dirty="0" smtClean="0"/>
              <a:t> </a:t>
            </a:r>
            <a:r>
              <a:rPr lang="en-US" dirty="0" err="1" smtClean="0"/>
              <a:t>können</a:t>
            </a:r>
            <a:r>
              <a:rPr lang="en-US" dirty="0" smtClean="0"/>
              <a:t> </a:t>
            </a:r>
            <a:r>
              <a:rPr lang="en-US" dirty="0" err="1" smtClean="0"/>
              <a:t>ersetzt</a:t>
            </a:r>
            <a:r>
              <a:rPr lang="en-US" dirty="0" smtClean="0"/>
              <a:t> </a:t>
            </a:r>
            <a:r>
              <a:rPr lang="en-US" dirty="0" err="1" smtClean="0"/>
              <a:t>werden</a:t>
            </a:r>
            <a:endParaRPr lang="en-US" dirty="0" smtClean="0"/>
          </a:p>
          <a:p>
            <a:pPr lvl="2"/>
            <a:r>
              <a:rPr lang="de-DE" dirty="0" smtClean="0"/>
              <a:t>Änderungen </a:t>
            </a:r>
            <a:r>
              <a:rPr lang="en-US" dirty="0" smtClean="0"/>
              <a:t>an Kernel </a:t>
            </a:r>
            <a:r>
              <a:rPr lang="en-US" dirty="0" err="1" smtClean="0"/>
              <a:t>Datenstrukturen</a:t>
            </a:r>
            <a:r>
              <a:rPr lang="en-US" dirty="0" smtClean="0"/>
              <a:t> </a:t>
            </a:r>
            <a:r>
              <a:rPr lang="en-US" dirty="0" err="1" smtClean="0"/>
              <a:t>nicht</a:t>
            </a:r>
            <a:r>
              <a:rPr lang="en-US" dirty="0" smtClean="0"/>
              <a:t> </a:t>
            </a:r>
            <a:r>
              <a:rPr lang="en-US" dirty="0" err="1" smtClean="0"/>
              <a:t>möglich</a:t>
            </a:r>
            <a:endParaRPr lang="en-US" dirty="0" smtClean="0"/>
          </a:p>
          <a:p>
            <a:pPr lvl="2"/>
            <a:endParaRPr lang="en-US" dirty="0" smtClean="0"/>
          </a:p>
        </p:txBody>
      </p:sp>
      <p:pic>
        <p:nvPicPr>
          <p:cNvPr id="7" name="Content Placeholder 6"/>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492875" y="1714677"/>
            <a:ext cx="5668963" cy="4951059"/>
          </a:xfrm>
        </p:spPr>
      </p:pic>
      <p:sp>
        <p:nvSpPr>
          <p:cNvPr id="4" name="Footer Placeholder 3"/>
          <p:cNvSpPr>
            <a:spLocks noGrp="1"/>
          </p:cNvSpPr>
          <p:nvPr>
            <p:ph type="ftr" sz="quarter" idx="3"/>
          </p:nvPr>
        </p:nvSpPr>
        <p:spPr/>
        <p:txBody>
          <a:bodyPr/>
          <a:lstStyle/>
          <a:p>
            <a:r>
              <a:rPr lang="de-DE" smtClean="0"/>
              <a:t>Linux Kernel - Requirements und Architektur</a:t>
            </a:r>
            <a:endParaRPr lang="en-US" dirty="0"/>
          </a:p>
        </p:txBody>
      </p:sp>
      <p:sp>
        <p:nvSpPr>
          <p:cNvPr id="5" name="Slide Number Placeholder 4"/>
          <p:cNvSpPr>
            <a:spLocks noGrp="1"/>
          </p:cNvSpPr>
          <p:nvPr>
            <p:ph type="sldNum" sz="quarter" idx="4"/>
          </p:nvPr>
        </p:nvSpPr>
        <p:spPr/>
        <p:txBody>
          <a:bodyPr/>
          <a:lstStyle/>
          <a:p>
            <a:fld id="{860CA8AD-EDD7-4639-9B75-4CED81BEA940}" type="slidenum">
              <a:rPr lang="en-US" smtClean="0"/>
              <a:pPr/>
              <a:t>4</a:t>
            </a:fld>
            <a:endParaRPr lang="en-US"/>
          </a:p>
        </p:txBody>
      </p:sp>
    </p:spTree>
    <p:extLst>
      <p:ext uri="{BB962C8B-B14F-4D97-AF65-F5344CB8AC3E}">
        <p14:creationId xmlns:p14="http://schemas.microsoft.com/office/powerpoint/2010/main" val="345144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a:themeElements>
    <a:clrScheme name="Custom 2">
      <a:dk1>
        <a:srgbClr val="000000"/>
      </a:dk1>
      <a:lt1>
        <a:srgbClr val="FFFFFF"/>
      </a:lt1>
      <a:dk2>
        <a:srgbClr val="00188F"/>
      </a:dk2>
      <a:lt2>
        <a:srgbClr val="FFFFFF"/>
      </a:lt2>
      <a:accent1>
        <a:srgbClr val="00188F"/>
      </a:accent1>
      <a:accent2>
        <a:srgbClr val="00126B"/>
      </a:accent2>
      <a:accent3>
        <a:srgbClr val="9B4F96"/>
      </a:accent3>
      <a:accent4>
        <a:srgbClr val="7FBA00"/>
      </a:accent4>
      <a:accent5>
        <a:srgbClr val="FF8C00"/>
      </a:accent5>
      <a:accent6>
        <a:srgbClr val="00126B"/>
      </a:accent6>
      <a:hlink>
        <a:srgbClr val="00126B"/>
      </a:hlink>
      <a:folHlink>
        <a:srgbClr val="00126B"/>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rtlCol="0" anchor="t" anchorCtr="0"/>
      <a:lstStyle>
        <a:defPPr algn="ct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 xmlns:thm15="http://schemas.microsoft.com/office/thememl/2012/main" name="Presentation2" id="{EDA29936-A025-40D4-ACF1-D3439BF362C4}" vid="{C0A284D5-5E63-4932-908B-AF95DB49F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Props1.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8b529f77-48ab-4581-b468-93f09345b8aa"/>
    <ds:schemaRef ds:uri="http://purl.org/dc/elements/1.1/"/>
    <ds:schemaRef ds:uri="http://www.w3.org/XML/1998/namespace"/>
    <ds:schemaRef ds:uri="http://purl.org/dc/terms/"/>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295e2e7-0eeb-498e-8716-217bb2ee6ee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566</Words>
  <Application>Microsoft Office PowerPoint</Application>
  <PresentationFormat>Benutzerdefiniert</PresentationFormat>
  <Paragraphs>55</Paragraphs>
  <Slides>4</Slides>
  <Notes>3</Notes>
  <HiddenSlides>0</HiddenSlides>
  <MMClips>0</MMClips>
  <ScaleCrop>false</ScaleCrop>
  <HeadingPairs>
    <vt:vector size="4" baseType="variant">
      <vt:variant>
        <vt:lpstr>Design</vt:lpstr>
      </vt:variant>
      <vt:variant>
        <vt:i4>1</vt:i4>
      </vt:variant>
      <vt:variant>
        <vt:lpstr>Folientitel</vt:lpstr>
      </vt:variant>
      <vt:variant>
        <vt:i4>4</vt:i4>
      </vt:variant>
    </vt:vector>
  </HeadingPairs>
  <TitlesOfParts>
    <vt:vector size="5" baseType="lpstr">
      <vt:lpstr>Template</vt:lpstr>
      <vt:lpstr>Linux Kernel</vt:lpstr>
      <vt:lpstr>Requirements Engineering</vt:lpstr>
      <vt:lpstr>Architecture</vt:lpstr>
      <vt:lpstr>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 Roehrdanz</dc:creator>
  <cp:lastModifiedBy>Juli</cp:lastModifiedBy>
  <cp:revision>470</cp:revision>
  <dcterms:created xsi:type="dcterms:W3CDTF">2014-10-19T00:50:50Z</dcterms:created>
  <dcterms:modified xsi:type="dcterms:W3CDTF">2015-12-17T08:59:20Z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