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8"/>
  </p:notesMasterIdLst>
  <p:handoutMasterIdLst>
    <p:handoutMasterId r:id="rId9"/>
  </p:handoutMasterIdLst>
  <p:sldIdLst>
    <p:sldId id="256" r:id="rId5"/>
    <p:sldId id="258" r:id="rId6"/>
    <p:sldId id="259" r:id="rId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90193" autoAdjust="0"/>
  </p:normalViewPr>
  <p:slideViewPr>
    <p:cSldViewPr>
      <p:cViewPr varScale="1">
        <p:scale>
          <a:sx n="103" d="100"/>
          <a:sy n="103" d="100"/>
        </p:scale>
        <p:origin x="-540" y="-96"/>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12/16/2015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12/16/2015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Umsetzung</a:t>
            </a:r>
            <a:r>
              <a:rPr lang="en-US" dirty="0" smtClean="0"/>
              <a:t> von </a:t>
            </a:r>
            <a:r>
              <a:rPr lang="en-US" dirty="0" err="1" smtClean="0"/>
              <a:t>Anforderungen</a:t>
            </a:r>
            <a:endParaRPr lang="en-US" dirty="0" smtClean="0"/>
          </a:p>
          <a:p>
            <a:pPr lvl="1"/>
            <a:r>
              <a:rPr lang="en-US" dirty="0" smtClean="0"/>
              <a:t>Construction</a:t>
            </a:r>
          </a:p>
          <a:p>
            <a:pPr lvl="2"/>
            <a:r>
              <a:rPr lang="en-US" dirty="0" smtClean="0"/>
              <a:t>Implementation</a:t>
            </a:r>
          </a:p>
          <a:p>
            <a:endParaRPr lang="en-US" dirty="0" smtClean="0"/>
          </a:p>
          <a:p>
            <a:r>
              <a:rPr lang="en-US" dirty="0" err="1" smtClean="0"/>
              <a:t>Architektur</a:t>
            </a:r>
            <a:r>
              <a:rPr lang="en-US" dirty="0" smtClean="0"/>
              <a:t> </a:t>
            </a:r>
            <a:r>
              <a:rPr lang="en-US" dirty="0" err="1" smtClean="0"/>
              <a:t>Prinzipien</a:t>
            </a:r>
            <a:endParaRPr lang="en-US" dirty="0" smtClean="0"/>
          </a:p>
          <a:p>
            <a:pPr lvl="1"/>
            <a:r>
              <a:rPr lang="en-US" dirty="0" smtClean="0"/>
              <a:t>Design </a:t>
            </a:r>
            <a:r>
              <a:rPr lang="en-US" dirty="0" err="1" smtClean="0"/>
              <a:t>Dokument</a:t>
            </a:r>
            <a:endParaRPr lang="en-US" dirty="0" smtClean="0"/>
          </a:p>
          <a:p>
            <a:pPr lvl="1"/>
            <a:r>
              <a:rPr lang="en-US" dirty="0" err="1" smtClean="0"/>
              <a:t>erkennbare</a:t>
            </a:r>
            <a:r>
              <a:rPr lang="en-US" dirty="0" smtClean="0"/>
              <a:t> Patterns?</a:t>
            </a:r>
          </a:p>
          <a:p>
            <a:pPr lvl="1"/>
            <a:r>
              <a:rPr lang="en-US" dirty="0" err="1" smtClean="0"/>
              <a:t>Schichtentrennung</a:t>
            </a:r>
            <a:endParaRPr lang="en-US" dirty="0" smtClean="0"/>
          </a:p>
          <a:p>
            <a:endParaRPr lang="en-US" dirty="0" smtClean="0"/>
          </a:p>
          <a:p>
            <a:r>
              <a:rPr lang="en-US" dirty="0" err="1" smtClean="0"/>
              <a:t>Analyse</a:t>
            </a:r>
            <a:r>
              <a:rPr lang="en-US" dirty="0" smtClean="0"/>
              <a:t> des </a:t>
            </a:r>
            <a:r>
              <a:rPr lang="en-US" dirty="0" err="1" smtClean="0"/>
              <a:t>Sourcecodes</a:t>
            </a:r>
            <a:endParaRPr lang="en-US" dirty="0" smtClean="0"/>
          </a:p>
          <a:p>
            <a:pPr lvl="1"/>
            <a:r>
              <a:rPr lang="en-US" dirty="0" err="1" smtClean="0"/>
              <a:t>statisch</a:t>
            </a:r>
            <a:endParaRPr lang="en-US" dirty="0" smtClean="0"/>
          </a:p>
          <a:p>
            <a:pPr lvl="1"/>
            <a:r>
              <a:rPr lang="en-US" dirty="0" smtClean="0"/>
              <a:t> </a:t>
            </a:r>
            <a:r>
              <a:rPr lang="en-US" dirty="0" err="1" smtClean="0"/>
              <a:t>dynamisch</a:t>
            </a:r>
            <a:endParaRPr lang="en-US" dirty="0" smtClean="0"/>
          </a:p>
          <a:p>
            <a:endParaRPr lang="en-US" dirty="0" smtClean="0"/>
          </a:p>
          <a:p>
            <a:r>
              <a:rPr lang="en-US" dirty="0" err="1" smtClean="0"/>
              <a:t>Sicherheit</a:t>
            </a:r>
            <a:endParaRPr lang="en-US" dirty="0" smtClean="0"/>
          </a:p>
          <a:p>
            <a:pPr lvl="1"/>
            <a:r>
              <a:rPr lang="en-US" dirty="0" smtClean="0"/>
              <a:t>Validation</a:t>
            </a:r>
          </a:p>
          <a:p>
            <a:endParaRPr lang="en-US" dirty="0" smtClean="0"/>
          </a:p>
          <a:p>
            <a:r>
              <a:rPr lang="en-US" dirty="0" smtClean="0"/>
              <a:t>Testing?</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1312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16.12.2015</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‹Nr.›</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16.12.2015</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16.12.2015</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16.12.2015</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 Oliver Röhrdanz</a:t>
            </a:r>
          </a:p>
          <a:p>
            <a:r>
              <a:rPr lang="en-US" dirty="0" err="1" smtClean="0"/>
              <a:t>Friederike</a:t>
            </a:r>
            <a:r>
              <a:rPr lang="en-US" dirty="0" smtClean="0"/>
              <a:t> </a:t>
            </a:r>
            <a:r>
              <a:rPr lang="en-US" dirty="0" err="1" smtClean="0"/>
              <a:t>Kunze</a:t>
            </a:r>
            <a:r>
              <a:rPr lang="en-US" dirty="0" smtClean="0"/>
              <a:t>, Vincenzo </a:t>
            </a:r>
            <a:r>
              <a:rPr lang="en-US" dirty="0" err="1" smtClean="0"/>
              <a:t>Baldini</a:t>
            </a:r>
            <a:endParaRPr lang="en-US" dirty="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Requirements Engineering</a:t>
            </a:r>
          </a:p>
        </p:txBody>
      </p:sp>
      <p:sp>
        <p:nvSpPr>
          <p:cNvPr id="3" name="Content Placeholder 2"/>
          <p:cNvSpPr>
            <a:spLocks noGrp="1"/>
          </p:cNvSpPr>
          <p:nvPr>
            <p:ph sz="quarter" idx="15"/>
          </p:nvPr>
        </p:nvSpPr>
        <p:spPr/>
        <p:txBody>
          <a:bodyPr/>
          <a:lstStyle/>
          <a:p>
            <a:pPr lvl="1"/>
            <a:r>
              <a:rPr lang="en-US" sz="1800" dirty="0" smtClean="0"/>
              <a:t>TODO</a:t>
            </a:r>
            <a:endParaRPr lang="en-US" sz="1800"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5"/>
          </p:nvPr>
        </p:nvSpPr>
        <p:spPr/>
        <p:txBody>
          <a:bodyPr/>
          <a:lstStyle/>
          <a:p>
            <a:pPr marL="457200" indent="-457200">
              <a:buFont typeface="Arial" panose="020B0604020202020204" pitchFamily="34" charset="0"/>
              <a:buChar char="•"/>
            </a:pPr>
            <a:r>
              <a:rPr lang="en-US" sz="2800" dirty="0" smtClean="0"/>
              <a:t>Description of the high-level architecture</a:t>
            </a:r>
          </a:p>
          <a:p>
            <a:pPr marL="457200" indent="-457200">
              <a:buFont typeface="Arial" panose="020B0604020202020204" pitchFamily="34" charset="0"/>
              <a:buChar char="•"/>
            </a:pPr>
            <a:r>
              <a:rPr lang="en-US" sz="2800" dirty="0" smtClean="0"/>
              <a:t>Linux as a product line</a:t>
            </a:r>
            <a:endParaRPr lang="en-US" sz="1600" dirty="0" smtClean="0"/>
          </a:p>
          <a:p>
            <a:pPr marL="742832" lvl="2" indent="-285750">
              <a:buFont typeface="Arial" panose="020B0604020202020204" pitchFamily="34" charset="0"/>
              <a:buChar char="•"/>
            </a:pPr>
            <a:r>
              <a:rPr lang="en-US" sz="1800" dirty="0" smtClean="0"/>
              <a:t>How it is done</a:t>
            </a:r>
          </a:p>
          <a:p>
            <a:pPr marL="742832" lvl="2" indent="-285750">
              <a:buFont typeface="Arial" panose="020B0604020202020204" pitchFamily="34" charset="0"/>
              <a:buChar char="•"/>
            </a:pPr>
            <a:r>
              <a:rPr lang="en-US" sz="1800" dirty="0" smtClean="0"/>
              <a:t>Pros &amp; Cons of the used approach (TBD)</a:t>
            </a:r>
          </a:p>
          <a:p>
            <a:pPr marL="457200" indent="-457200">
              <a:buFont typeface="Arial" panose="020B0604020202020204" pitchFamily="34" charset="0"/>
              <a:buChar char="•"/>
            </a:pPr>
            <a:r>
              <a:rPr lang="en-US" sz="2800" dirty="0" smtClean="0"/>
              <a:t>Focus on LKMs(Loadable Kernel Modules)</a:t>
            </a:r>
          </a:p>
          <a:p>
            <a:pPr marL="914282" lvl="2" indent="-457200">
              <a:buFont typeface="Arial" panose="020B0604020202020204" pitchFamily="34" charset="0"/>
              <a:buChar char="•"/>
            </a:pPr>
            <a:r>
              <a:rPr lang="en-US" sz="1800" dirty="0" smtClean="0"/>
              <a:t>Load/Unload Mechanism</a:t>
            </a:r>
          </a:p>
          <a:p>
            <a:pPr marL="742832" lvl="2" indent="-285750">
              <a:buFont typeface="Arial" panose="020B0604020202020204" pitchFamily="34" charset="0"/>
              <a:buChar char="•"/>
            </a:pPr>
            <a:r>
              <a:rPr lang="en-US" sz="1800" dirty="0" smtClean="0"/>
              <a:t> Architectural design for module </a:t>
            </a:r>
            <a:r>
              <a:rPr lang="en-US" sz="1800" dirty="0" err="1" smtClean="0"/>
              <a:t>abstractation</a:t>
            </a:r>
            <a:r>
              <a:rPr lang="en-US" sz="1800" dirty="0" smtClean="0"/>
              <a:t> (TBD)</a:t>
            </a:r>
          </a:p>
          <a:p>
            <a:pPr marL="457200" indent="-457200">
              <a:buFont typeface="Arial" panose="020B0604020202020204" pitchFamily="34" charset="0"/>
              <a:buChar char="•"/>
            </a:pPr>
            <a:r>
              <a:rPr lang="en-US" sz="2800" dirty="0" smtClean="0"/>
              <a:t>Analysis </a:t>
            </a:r>
            <a:r>
              <a:rPr lang="en-US" sz="2800" dirty="0" smtClean="0"/>
              <a:t>of a specific module: Linux </a:t>
            </a:r>
            <a:r>
              <a:rPr lang="en-US" sz="2800" dirty="0" err="1" smtClean="0"/>
              <a:t>Livepatching</a:t>
            </a:r>
            <a:endParaRPr lang="en-US" sz="2800" dirty="0" smtClean="0"/>
          </a:p>
          <a:p>
            <a:pPr marL="914282" lvl="2" indent="-457200">
              <a:buFont typeface="Arial" panose="020B0604020202020204" pitchFamily="34" charset="0"/>
              <a:buChar char="•"/>
            </a:pPr>
            <a:r>
              <a:rPr lang="en-US" sz="1600" dirty="0" smtClean="0"/>
              <a:t>General functionality</a:t>
            </a:r>
          </a:p>
          <a:p>
            <a:pPr marL="914282" lvl="2" indent="-457200">
              <a:buFont typeface="Arial" panose="020B0604020202020204" pitchFamily="34" charset="0"/>
              <a:buChar char="•"/>
            </a:pPr>
            <a:r>
              <a:rPr lang="en-US" sz="1600" dirty="0" smtClean="0"/>
              <a:t>Code-Analysis with tools</a:t>
            </a:r>
            <a:endParaRPr lang="en-US" sz="1600" dirty="0" smtClean="0"/>
          </a:p>
          <a:p>
            <a:pPr marL="457200" indent="-457200">
              <a:buFont typeface="Arial" panose="020B0604020202020204" pitchFamily="34" charset="0"/>
              <a:buChar char="•"/>
            </a:pPr>
            <a:r>
              <a:rPr lang="en-US" sz="2800" dirty="0" smtClean="0"/>
              <a:t>Analysis </a:t>
            </a:r>
            <a:r>
              <a:rPr lang="en-US" sz="2800" dirty="0" smtClean="0"/>
              <a:t>of another module/kernel functionality (TBD)</a:t>
            </a:r>
          </a:p>
          <a:p>
            <a:pPr marL="457200" indent="-457200">
              <a:buFont typeface="Arial" panose="020B0604020202020204" pitchFamily="34" charset="0"/>
              <a:buChar char="•"/>
            </a:pPr>
            <a:endParaRPr lang="en-US" sz="2800" dirty="0"/>
          </a:p>
          <a:p>
            <a:pPr marL="171450" indent="-171450">
              <a:buFont typeface="Arial" panose="020B0604020202020204" pitchFamily="34" charset="0"/>
              <a:buChar char="•"/>
            </a:pPr>
            <a:endParaRPr lang="en-US" sz="1100" dirty="0" smtClean="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374</Words>
  <Application>Microsoft Office PowerPoint</Application>
  <PresentationFormat>Benutzerdefiniert</PresentationFormat>
  <Paragraphs>50</Paragraphs>
  <Slides>3</Slides>
  <Notes>2</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Template</vt:lpstr>
      <vt:lpstr>Linux Kernel</vt:lpstr>
      <vt:lpstr>Requirements Engineering</vt:lpstr>
      <vt:lpstr>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Juli</cp:lastModifiedBy>
  <cp:revision>463</cp:revision>
  <dcterms:created xsi:type="dcterms:W3CDTF">2014-10-19T00:50:50Z</dcterms:created>
  <dcterms:modified xsi:type="dcterms:W3CDTF">2015-12-16T12:48:50Z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