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30" r:id="rId4"/>
  </p:sldMasterIdLst>
  <p:notesMasterIdLst>
    <p:notesMasterId r:id="rId10"/>
  </p:notesMasterIdLst>
  <p:handoutMasterIdLst>
    <p:handoutMasterId r:id="rId11"/>
  </p:handoutMasterIdLst>
  <p:sldIdLst>
    <p:sldId id="256" r:id="rId5"/>
    <p:sldId id="261" r:id="rId6"/>
    <p:sldId id="258" r:id="rId7"/>
    <p:sldId id="259" r:id="rId8"/>
    <p:sldId id="260" r:id="rId9"/>
  </p:sldIdLst>
  <p:sldSz cx="12436475" cy="6994525"/>
  <p:notesSz cx="6858000" cy="9144000"/>
  <p:defaultTex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88">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8">
          <p15:clr>
            <a:srgbClr val="A4A3A4"/>
          </p15:clr>
        </p15:guide>
        <p15:guide id="6" orient="horz" pos="3643">
          <p15:clr>
            <a:srgbClr val="A4A3A4"/>
          </p15:clr>
        </p15:guide>
        <p15:guide id="7" orient="horz" pos="3067">
          <p15:clr>
            <a:srgbClr val="A4A3A4"/>
          </p15:clr>
        </p15:guide>
        <p15:guide id="8" orient="horz" pos="1915">
          <p15:clr>
            <a:srgbClr val="A4A3A4"/>
          </p15:clr>
        </p15:guide>
        <p15:guide id="10" pos="173">
          <p15:clr>
            <a:srgbClr val="A4A3A4"/>
          </p15:clr>
        </p15:guide>
        <p15:guide id="11" pos="1325">
          <p15:clr>
            <a:srgbClr val="A4A3A4"/>
          </p15:clr>
        </p15:guide>
        <p15:guide id="12" pos="7661">
          <p15:clr>
            <a:srgbClr val="A4A3A4"/>
          </p15:clr>
        </p15:guide>
        <p15:guide id="13" pos="749">
          <p15:clr>
            <a:srgbClr val="A4A3A4"/>
          </p15:clr>
        </p15:guide>
        <p15:guide id="14" pos="7085">
          <p15:clr>
            <a:srgbClr val="A4A3A4"/>
          </p15:clr>
        </p15:guide>
        <p15:guide id="15" pos="3629" userDrawn="1">
          <p15:clr>
            <a:srgbClr val="A4A3A4"/>
          </p15:clr>
        </p15:guide>
        <p15:guide id="16" pos="1901">
          <p15:clr>
            <a:srgbClr val="A4A3A4"/>
          </p15:clr>
        </p15:guide>
        <p15:guide id="17" pos="2477">
          <p15:clr>
            <a:srgbClr val="A4A3A4"/>
          </p15:clr>
        </p15:guide>
        <p15:guide id="18" pos="4205">
          <p15:clr>
            <a:srgbClr val="A4A3A4"/>
          </p15:clr>
        </p15:guide>
        <p15:guide id="19" pos="4781">
          <p15:clr>
            <a:srgbClr val="A4A3A4"/>
          </p15:clr>
        </p15:guide>
        <p15:guide id="20" pos="5357">
          <p15:clr>
            <a:srgbClr val="A4A3A4"/>
          </p15:clr>
        </p15:guide>
        <p15:guide id="21" pos="5933">
          <p15:clr>
            <a:srgbClr val="A4A3A4"/>
          </p15:clr>
        </p15:guide>
        <p15:guide id="22" pos="6509">
          <p15:clr>
            <a:srgbClr val="A4A3A4"/>
          </p15:clr>
        </p15:guide>
        <p15:guide id="23" pos="3053">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04040"/>
    <a:srgbClr val="323232"/>
    <a:srgbClr val="1E1E1E"/>
    <a:srgbClr val="666666"/>
    <a:srgbClr val="505050"/>
    <a:srgbClr val="00BCF2"/>
    <a:srgbClr val="000000"/>
    <a:srgbClr val="969696"/>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48" autoAdjust="0"/>
    <p:restoredTop sz="81261" autoAdjust="0"/>
  </p:normalViewPr>
  <p:slideViewPr>
    <p:cSldViewPr>
      <p:cViewPr varScale="1">
        <p:scale>
          <a:sx n="92" d="100"/>
          <a:sy n="92" d="100"/>
        </p:scale>
        <p:origin x="-960" y="-114"/>
      </p:cViewPr>
      <p:guideLst>
        <p:guide orient="horz" pos="188"/>
        <p:guide orient="horz" pos="763"/>
        <p:guide orient="horz" pos="1339"/>
        <p:guide orient="horz" pos="2491"/>
        <p:guide orient="horz" pos="4218"/>
        <p:guide orient="horz" pos="3643"/>
        <p:guide orient="horz" pos="3067"/>
        <p:guide orient="horz" pos="1915"/>
        <p:guide pos="173"/>
        <p:guide pos="1325"/>
        <p:guide pos="7661"/>
        <p:guide pos="749"/>
        <p:guide pos="7085"/>
        <p:guide pos="3629"/>
        <p:guide pos="1901"/>
        <p:guide pos="2477"/>
        <p:guide pos="4205"/>
        <p:guide pos="4781"/>
        <p:guide pos="5357"/>
        <p:guide pos="5933"/>
        <p:guide pos="6509"/>
        <p:guide pos="3053"/>
      </p:guideLst>
    </p:cSldViewPr>
  </p:slideViewPr>
  <p:outlineViewPr>
    <p:cViewPr>
      <p:scale>
        <a:sx n="33" d="100"/>
        <a:sy n="33" d="100"/>
      </p:scale>
      <p:origin x="0" y="-2430"/>
    </p:cViewPr>
  </p:outlineViewPr>
  <p:notesTextViewPr>
    <p:cViewPr>
      <p:scale>
        <a:sx n="100" d="100"/>
        <a:sy n="100" d="100"/>
      </p:scale>
      <p:origin x="0" y="0"/>
    </p:cViewPr>
  </p:notesTextViewPr>
  <p:sorterViewPr>
    <p:cViewPr>
      <p:scale>
        <a:sx n="33" d="100"/>
        <a:sy n="33" d="100"/>
      </p:scale>
      <p:origin x="0" y="0"/>
    </p:cViewPr>
  </p:sorterViewPr>
  <p:notesViewPr>
    <p:cSldViewPr showGuides="1">
      <p:cViewPr varScale="1">
        <p:scale>
          <a:sx n="101" d="100"/>
          <a:sy n="101" d="100"/>
        </p:scale>
        <p:origin x="-352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Build </a:t>
            </a:r>
            <a:r>
              <a:rPr lang="en-US" dirty="0" smtClean="0"/>
              <a:t>2013</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5E080DE-3ACF-4CDB-BC38-A92F3F317008}" type="datetime1">
              <a:rPr lang="en-US" smtClean="0">
                <a:latin typeface="Segoe UI" pitchFamily="34" charset="0"/>
              </a:rPr>
              <a:t>12/17/2015</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Because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must respond to changing market conditions, it should not be interpreted to be a commitment on the part of Microsoft, and Microsoft cannot guarantee the accuracy of any information provided after the date of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pPr/>
              <a:t>‹Nr.›</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Build 2013</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A341ACA-AFEC-4CF2-88DA-120F7DBFAA76}" type="datetime1">
              <a:rPr lang="en-US" smtClean="0"/>
              <a:t>12/17/2015</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‹Nr.›</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503" rtl="0" eaLnBrk="1" latinLnBrk="0" hangingPunct="1">
      <a:lnSpc>
        <a:spcPct val="90000"/>
      </a:lnSpc>
      <a:spcAft>
        <a:spcPts val="340"/>
      </a:spcAft>
      <a:defRPr sz="1000" kern="1200">
        <a:solidFill>
          <a:schemeClr val="tx1"/>
        </a:solidFill>
        <a:latin typeface="Segoe UI Light" pitchFamily="34" charset="0"/>
        <a:ea typeface="+mn-ea"/>
        <a:cs typeface="+mn-cs"/>
      </a:defRPr>
    </a:lvl1pPr>
    <a:lvl2pPr marL="217206" indent="-107928"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2pPr>
    <a:lvl3pPr marL="334578" indent="-117373"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3pPr>
    <a:lvl4pPr marL="492423" indent="-149751"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4pPr>
    <a:lvl5pPr marL="627335" indent="-117373"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5pPr>
    <a:lvl6pPr marL="2331259" algn="l" defTabSz="932503" rtl="0" eaLnBrk="1" latinLnBrk="0" hangingPunct="1">
      <a:defRPr sz="1200" kern="1200">
        <a:solidFill>
          <a:schemeClr val="tx1"/>
        </a:solidFill>
        <a:latin typeface="+mn-lt"/>
        <a:ea typeface="+mn-ea"/>
        <a:cs typeface="+mn-cs"/>
      </a:defRPr>
    </a:lvl6pPr>
    <a:lvl7pPr marL="2797510" algn="l" defTabSz="932503" rtl="0" eaLnBrk="1" latinLnBrk="0" hangingPunct="1">
      <a:defRPr sz="1200" kern="1200">
        <a:solidFill>
          <a:schemeClr val="tx1"/>
        </a:solidFill>
        <a:latin typeface="+mn-lt"/>
        <a:ea typeface="+mn-ea"/>
        <a:cs typeface="+mn-cs"/>
      </a:defRPr>
    </a:lvl7pPr>
    <a:lvl8pPr marL="3263762" algn="l" defTabSz="932503" rtl="0" eaLnBrk="1" latinLnBrk="0" hangingPunct="1">
      <a:defRPr sz="1200" kern="1200">
        <a:solidFill>
          <a:schemeClr val="tx1"/>
        </a:solidFill>
        <a:latin typeface="+mn-lt"/>
        <a:ea typeface="+mn-ea"/>
        <a:cs typeface="+mn-cs"/>
      </a:defRPr>
    </a:lvl8pPr>
    <a:lvl9pPr marL="3730014" algn="l" defTabSz="93250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600" dirty="0" smtClean="0"/>
              <a:t>Optional: </a:t>
            </a:r>
            <a:r>
              <a:rPr lang="en-US" sz="1600" dirty="0" err="1" smtClean="0"/>
              <a:t>Zukunftsaussicht</a:t>
            </a:r>
            <a:endParaRPr lang="en-US" sz="1600" dirty="0" smtClean="0"/>
          </a:p>
          <a:p>
            <a:pPr lvl="1"/>
            <a:r>
              <a:rPr lang="en-US" sz="1600" dirty="0" err="1" smtClean="0"/>
              <a:t>Anforderungen</a:t>
            </a:r>
            <a:r>
              <a:rPr lang="en-US" sz="1600" dirty="0" smtClean="0"/>
              <a:t>: Connected Car, Smart Home, Internet of Things, etc..</a:t>
            </a:r>
          </a:p>
          <a:p>
            <a:endParaRPr lang="en-US" dirty="0"/>
          </a:p>
        </p:txBody>
      </p:sp>
      <p:sp>
        <p:nvSpPr>
          <p:cNvPr id="4" name="Header Placeholder 3"/>
          <p:cNvSpPr>
            <a:spLocks noGrp="1"/>
          </p:cNvSpPr>
          <p:nvPr>
            <p:ph type="hdr" sz="quarter" idx="10"/>
          </p:nvPr>
        </p:nvSpPr>
        <p:spPr/>
        <p:txBody>
          <a:bodyPr/>
          <a:lstStyle/>
          <a:p>
            <a:r>
              <a:rPr lang="en-US" smtClean="0"/>
              <a:t>Build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A341ACA-AFEC-4CF2-88DA-120F7DBFAA76}" type="datetime1">
              <a:rPr lang="en-US" smtClean="0"/>
              <a:t>12/17/2015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730405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600" dirty="0" smtClean="0"/>
              <a:t>Optional: </a:t>
            </a:r>
            <a:r>
              <a:rPr lang="en-US" sz="1600" dirty="0" err="1" smtClean="0"/>
              <a:t>Zukunftsaussicht</a:t>
            </a:r>
            <a:endParaRPr lang="en-US" sz="1600" dirty="0" smtClean="0"/>
          </a:p>
          <a:p>
            <a:pPr lvl="1"/>
            <a:r>
              <a:rPr lang="en-US" sz="1600" dirty="0" err="1" smtClean="0"/>
              <a:t>Anforderungen</a:t>
            </a:r>
            <a:r>
              <a:rPr lang="en-US" sz="1600" dirty="0" smtClean="0"/>
              <a:t>: Connected Car, Smart Home, Internet of Things, etc..</a:t>
            </a:r>
          </a:p>
          <a:p>
            <a:endParaRPr lang="en-US" dirty="0"/>
          </a:p>
        </p:txBody>
      </p:sp>
      <p:sp>
        <p:nvSpPr>
          <p:cNvPr id="4" name="Header Placeholder 3"/>
          <p:cNvSpPr>
            <a:spLocks noGrp="1"/>
          </p:cNvSpPr>
          <p:nvPr>
            <p:ph type="hdr" sz="quarter" idx="10"/>
          </p:nvPr>
        </p:nvSpPr>
        <p:spPr/>
        <p:txBody>
          <a:bodyPr/>
          <a:lstStyle/>
          <a:p>
            <a:r>
              <a:rPr lang="en-US" smtClean="0"/>
              <a:t>Build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A341ACA-AFEC-4CF2-88DA-120F7DBFAA76}" type="datetime1">
              <a:rPr lang="en-US" smtClean="0"/>
              <a:t>12/17/2015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730405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Umsetzung</a:t>
            </a:r>
            <a:r>
              <a:rPr lang="en-US" dirty="0" smtClean="0"/>
              <a:t> von </a:t>
            </a:r>
            <a:r>
              <a:rPr lang="en-US" dirty="0" err="1" smtClean="0"/>
              <a:t>Anforderungen</a:t>
            </a:r>
            <a:endParaRPr lang="en-US" dirty="0" smtClean="0"/>
          </a:p>
          <a:p>
            <a:pPr lvl="1"/>
            <a:r>
              <a:rPr lang="en-US" dirty="0" smtClean="0"/>
              <a:t>Construction</a:t>
            </a:r>
          </a:p>
          <a:p>
            <a:pPr lvl="2"/>
            <a:r>
              <a:rPr lang="en-US" dirty="0" smtClean="0"/>
              <a:t>Implementation</a:t>
            </a:r>
          </a:p>
          <a:p>
            <a:endParaRPr lang="en-US" dirty="0" smtClean="0"/>
          </a:p>
          <a:p>
            <a:r>
              <a:rPr lang="en-US" dirty="0" err="1" smtClean="0"/>
              <a:t>Architektur</a:t>
            </a:r>
            <a:r>
              <a:rPr lang="en-US" dirty="0" smtClean="0"/>
              <a:t> </a:t>
            </a:r>
            <a:r>
              <a:rPr lang="en-US" dirty="0" err="1" smtClean="0"/>
              <a:t>Prinzipien</a:t>
            </a:r>
            <a:endParaRPr lang="en-US" dirty="0" smtClean="0"/>
          </a:p>
          <a:p>
            <a:pPr lvl="1"/>
            <a:r>
              <a:rPr lang="en-US" dirty="0" smtClean="0"/>
              <a:t>Design </a:t>
            </a:r>
            <a:r>
              <a:rPr lang="en-US" dirty="0" err="1" smtClean="0"/>
              <a:t>Dokument</a:t>
            </a:r>
            <a:endParaRPr lang="en-US" dirty="0" smtClean="0"/>
          </a:p>
          <a:p>
            <a:pPr lvl="1"/>
            <a:r>
              <a:rPr lang="en-US" dirty="0" err="1" smtClean="0"/>
              <a:t>erkennbare</a:t>
            </a:r>
            <a:r>
              <a:rPr lang="en-US" dirty="0" smtClean="0"/>
              <a:t> Patterns?</a:t>
            </a:r>
          </a:p>
          <a:p>
            <a:pPr lvl="1"/>
            <a:r>
              <a:rPr lang="en-US" dirty="0" err="1" smtClean="0"/>
              <a:t>Schichtentrennung</a:t>
            </a:r>
            <a:endParaRPr lang="en-US" dirty="0" smtClean="0"/>
          </a:p>
          <a:p>
            <a:endParaRPr lang="en-US" dirty="0" smtClean="0"/>
          </a:p>
          <a:p>
            <a:r>
              <a:rPr lang="en-US" dirty="0" err="1" smtClean="0"/>
              <a:t>Analyse</a:t>
            </a:r>
            <a:r>
              <a:rPr lang="en-US" dirty="0" smtClean="0"/>
              <a:t> des </a:t>
            </a:r>
            <a:r>
              <a:rPr lang="en-US" dirty="0" err="1" smtClean="0"/>
              <a:t>Sourcecodes</a:t>
            </a:r>
            <a:endParaRPr lang="en-US" dirty="0" smtClean="0"/>
          </a:p>
          <a:p>
            <a:pPr lvl="1"/>
            <a:r>
              <a:rPr lang="en-US" dirty="0" err="1" smtClean="0"/>
              <a:t>statisch</a:t>
            </a:r>
            <a:endParaRPr lang="en-US" dirty="0" smtClean="0"/>
          </a:p>
          <a:p>
            <a:pPr lvl="1"/>
            <a:r>
              <a:rPr lang="en-US" dirty="0" smtClean="0"/>
              <a:t> </a:t>
            </a:r>
            <a:r>
              <a:rPr lang="en-US" dirty="0" err="1" smtClean="0"/>
              <a:t>dynamisch</a:t>
            </a:r>
            <a:endParaRPr lang="en-US" dirty="0" smtClean="0"/>
          </a:p>
          <a:p>
            <a:endParaRPr lang="en-US" dirty="0" smtClean="0"/>
          </a:p>
          <a:p>
            <a:r>
              <a:rPr lang="en-US" dirty="0" err="1" smtClean="0"/>
              <a:t>Sicherheit</a:t>
            </a:r>
            <a:endParaRPr lang="en-US" dirty="0" smtClean="0"/>
          </a:p>
          <a:p>
            <a:pPr lvl="1"/>
            <a:r>
              <a:rPr lang="en-US" dirty="0" smtClean="0"/>
              <a:t>Validation</a:t>
            </a:r>
          </a:p>
          <a:p>
            <a:endParaRPr lang="en-US" dirty="0" smtClean="0"/>
          </a:p>
          <a:p>
            <a:r>
              <a:rPr lang="en-US" dirty="0" smtClean="0"/>
              <a:t>Testing?</a:t>
            </a:r>
          </a:p>
          <a:p>
            <a:endParaRPr lang="en-US" dirty="0"/>
          </a:p>
        </p:txBody>
      </p:sp>
      <p:sp>
        <p:nvSpPr>
          <p:cNvPr id="4" name="Header Placeholder 3"/>
          <p:cNvSpPr>
            <a:spLocks noGrp="1"/>
          </p:cNvSpPr>
          <p:nvPr>
            <p:ph type="hdr" sz="quarter" idx="10"/>
          </p:nvPr>
        </p:nvSpPr>
        <p:spPr/>
        <p:txBody>
          <a:bodyPr/>
          <a:lstStyle/>
          <a:p>
            <a:r>
              <a:rPr lang="en-US" smtClean="0"/>
              <a:t>Build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FB5C38E-1634-47E6-8404-50CF48BE15D5}" type="datetime1">
              <a:rPr lang="en-US" smtClean="0"/>
              <a:t>12/17/2015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21312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Kurze</a:t>
            </a:r>
            <a:r>
              <a:rPr lang="en-US" dirty="0" smtClean="0"/>
              <a:t> </a:t>
            </a:r>
            <a:r>
              <a:rPr lang="en-US" dirty="0" err="1" smtClean="0"/>
              <a:t>Beschreibung</a:t>
            </a:r>
            <a:r>
              <a:rPr lang="en-US" baseline="0" dirty="0" smtClean="0"/>
              <a:t> von Live Patching (</a:t>
            </a:r>
            <a:r>
              <a:rPr lang="en-US" baseline="0" dirty="0" err="1" smtClean="0"/>
              <a:t>kpatch</a:t>
            </a:r>
            <a:r>
              <a:rPr lang="en-US" baseline="0" dirty="0" smtClean="0"/>
              <a:t>)</a:t>
            </a:r>
            <a:endParaRPr lang="en-US" dirty="0"/>
          </a:p>
        </p:txBody>
      </p:sp>
      <p:sp>
        <p:nvSpPr>
          <p:cNvPr id="4" name="Header Placeholder 3"/>
          <p:cNvSpPr>
            <a:spLocks noGrp="1"/>
          </p:cNvSpPr>
          <p:nvPr>
            <p:ph type="hdr" sz="quarter" idx="10"/>
          </p:nvPr>
        </p:nvSpPr>
        <p:spPr/>
        <p:txBody>
          <a:bodyPr/>
          <a:lstStyle/>
          <a:p>
            <a:r>
              <a:rPr lang="en-US" smtClean="0"/>
              <a:t>Build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A341ACA-AFEC-4CF2-88DA-120F7DBFAA76}" type="datetime1">
              <a:rPr lang="en-US" smtClean="0"/>
              <a:t>12/17/2015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4424186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smtClean="0"/>
              <a:t>Click to edit Master text styles</a:t>
            </a:r>
          </a:p>
        </p:txBody>
      </p:sp>
      <p:sp>
        <p:nvSpPr>
          <p:cNvPr id="2" name="Title 1"/>
          <p:cNvSpPr>
            <a:spLocks noGrp="1"/>
          </p:cNvSpPr>
          <p:nvPr>
            <p:ph type="title" hasCustomPrompt="1"/>
          </p:nvPr>
        </p:nvSpPr>
        <p:spPr>
          <a:xfrm>
            <a:off x="274638" y="3040856"/>
            <a:ext cx="11887199" cy="912813"/>
          </a:xfrm>
        </p:spPr>
        <p:txBody>
          <a:bodyPr lIns="182880" tIns="146304" rIns="182880" bIns="146304"/>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17142052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dirty="0"/>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4" name="Datumsplatzhalter 3"/>
          <p:cNvSpPr>
            <a:spLocks noGrp="1"/>
          </p:cNvSpPr>
          <p:nvPr>
            <p:ph type="dt" sz="half" idx="10"/>
          </p:nvPr>
        </p:nvSpPr>
        <p:spPr/>
        <p:txBody>
          <a:bodyPr/>
          <a:lstStyle/>
          <a:p>
            <a:fld id="{E5AE5CF0-8399-46CA-B2C7-7524B06A9440}" type="datetime1">
              <a:rPr lang="de-DE" smtClean="0"/>
              <a:t>17.12.2015</a:t>
            </a:fld>
            <a:endParaRPr lang="de-DE" dirty="0"/>
          </a:p>
        </p:txBody>
      </p:sp>
      <p:sp>
        <p:nvSpPr>
          <p:cNvPr id="5" name="Fußzeilenplatzhalter 4"/>
          <p:cNvSpPr>
            <a:spLocks noGrp="1"/>
          </p:cNvSpPr>
          <p:nvPr>
            <p:ph type="ftr" sz="quarter" idx="11"/>
          </p:nvPr>
        </p:nvSpPr>
        <p:spPr/>
        <p:txBody>
          <a:bodyPr/>
          <a:lstStyle/>
          <a:p>
            <a:r>
              <a:rPr lang="de-DE" smtClean="0"/>
              <a:t>Linux Kernel - Requirements und Architektur</a:t>
            </a:r>
            <a:endParaRPr lang="de-DE" dirty="0"/>
          </a:p>
        </p:txBody>
      </p:sp>
      <p:sp>
        <p:nvSpPr>
          <p:cNvPr id="6" name="Foliennummernplatzhalter 5"/>
          <p:cNvSpPr>
            <a:spLocks noGrp="1"/>
          </p:cNvSpPr>
          <p:nvPr>
            <p:ph type="sldNum" sz="quarter" idx="12"/>
          </p:nvPr>
        </p:nvSpPr>
        <p:spPr/>
        <p:txBody>
          <a:bodyPr/>
          <a:lstStyle/>
          <a:p>
            <a:fld id="{E31375A4-56A4-47D6-9801-1991572033F7}" type="slidenum">
              <a:rPr lang="de-DE" smtClean="0"/>
              <a:t>‹Nr.›</a:t>
            </a:fld>
            <a:endParaRPr lang="de-DE" dirty="0"/>
          </a:p>
        </p:txBody>
      </p:sp>
    </p:spTree>
    <p:extLst>
      <p:ext uri="{BB962C8B-B14F-4D97-AF65-F5344CB8AC3E}">
        <p14:creationId xmlns:p14="http://schemas.microsoft.com/office/powerpoint/2010/main" val="114643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oubl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Content Placeholder 13"/>
          <p:cNvSpPr>
            <a:spLocks noGrp="1"/>
          </p:cNvSpPr>
          <p:nvPr>
            <p:ph sz="quarter" idx="15"/>
          </p:nvPr>
        </p:nvSpPr>
        <p:spPr>
          <a:xfrm>
            <a:off x="274638" y="1668462"/>
            <a:ext cx="11875040" cy="5011819"/>
          </a:xfrm>
        </p:spPr>
        <p:txBody>
          <a:bodyPr/>
          <a:lstStyle>
            <a:lvl3pPr marL="457082" indent="-228541">
              <a:buFont typeface="Wingdings" panose="05000000000000000000" pitchFamily="2" charset="2"/>
              <a:buChar cha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Date Placeholder 3"/>
          <p:cNvSpPr>
            <a:spLocks noGrp="1"/>
          </p:cNvSpPr>
          <p:nvPr>
            <p:ph type="dt" sz="half" idx="2"/>
          </p:nvPr>
        </p:nvSpPr>
        <p:spPr>
          <a:xfrm>
            <a:off x="9042748" y="651509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B90592-B434-43D6-B807-634C2454013F}" type="datetime1">
              <a:rPr lang="de-DE" smtClean="0"/>
              <a:t>17.12.2015</a:t>
            </a:fld>
            <a:endParaRPr lang="en-US"/>
          </a:p>
        </p:txBody>
      </p:sp>
      <p:sp>
        <p:nvSpPr>
          <p:cNvPr id="13" name="Footer Placeholder 4"/>
          <p:cNvSpPr>
            <a:spLocks noGrp="1"/>
          </p:cNvSpPr>
          <p:nvPr>
            <p:ph type="ftr" sz="quarter" idx="3"/>
          </p:nvPr>
        </p:nvSpPr>
        <p:spPr>
          <a:xfrm>
            <a:off x="3109311" y="6515101"/>
            <a:ext cx="603497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Linux Kernel - Requirements und Architektur</a:t>
            </a:r>
            <a:endParaRPr lang="en-US" dirty="0"/>
          </a:p>
        </p:txBody>
      </p:sp>
      <p:sp>
        <p:nvSpPr>
          <p:cNvPr id="14" name="Slide Number Placeholder 5"/>
          <p:cNvSpPr>
            <a:spLocks noGrp="1"/>
          </p:cNvSpPr>
          <p:nvPr>
            <p:ph type="sldNum" sz="quarter" idx="4"/>
          </p:nvPr>
        </p:nvSpPr>
        <p:spPr>
          <a:xfrm>
            <a:off x="8768458" y="651510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CA8AD-EDD7-4639-9B75-4CED81BEA940}" type="slidenum">
              <a:rPr lang="en-US" smtClean="0"/>
              <a:pPr/>
              <a:t>‹Nr.›</a:t>
            </a:fld>
            <a:endParaRPr lang="en-US"/>
          </a:p>
        </p:txBody>
      </p:sp>
    </p:spTree>
    <p:extLst>
      <p:ext uri="{BB962C8B-B14F-4D97-AF65-F5344CB8AC3E}">
        <p14:creationId xmlns:p14="http://schemas.microsoft.com/office/powerpoint/2010/main" val="3662968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dditional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Content Placeholder 13"/>
          <p:cNvSpPr>
            <a:spLocks noGrp="1"/>
          </p:cNvSpPr>
          <p:nvPr>
            <p:ph sz="quarter" idx="15"/>
          </p:nvPr>
        </p:nvSpPr>
        <p:spPr>
          <a:xfrm>
            <a:off x="274638" y="1668462"/>
            <a:ext cx="11875040" cy="5011819"/>
          </a:xfrm>
        </p:spPr>
        <p:txBody>
          <a:bodyPr/>
          <a:lstStyle>
            <a:lvl3pPr marL="457082" indent="-228541">
              <a:buFont typeface="Wingdings" panose="05000000000000000000" pitchFamily="2" charset="2"/>
              <a:buChar cha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Date Placeholder 3"/>
          <p:cNvSpPr>
            <a:spLocks noGrp="1"/>
          </p:cNvSpPr>
          <p:nvPr>
            <p:ph type="dt" sz="half" idx="2"/>
          </p:nvPr>
        </p:nvSpPr>
        <p:spPr>
          <a:xfrm>
            <a:off x="9042748" y="651509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328B1F-ED25-4F53-B5A1-ED40AC2CA9D4}" type="datetime1">
              <a:rPr lang="de-DE" smtClean="0"/>
              <a:t>17.12.2015</a:t>
            </a:fld>
            <a:endParaRPr lang="en-US"/>
          </a:p>
        </p:txBody>
      </p:sp>
      <p:sp>
        <p:nvSpPr>
          <p:cNvPr id="13" name="Footer Placeholder 4"/>
          <p:cNvSpPr>
            <a:spLocks noGrp="1"/>
          </p:cNvSpPr>
          <p:nvPr>
            <p:ph type="ftr" sz="quarter" idx="3"/>
          </p:nvPr>
        </p:nvSpPr>
        <p:spPr>
          <a:xfrm>
            <a:off x="3109311" y="6515101"/>
            <a:ext cx="603497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Linux Kernel - Requirements und Architektur</a:t>
            </a:r>
            <a:endParaRPr lang="en-US"/>
          </a:p>
        </p:txBody>
      </p:sp>
      <p:sp>
        <p:nvSpPr>
          <p:cNvPr id="14" name="Slide Number Placeholder 5"/>
          <p:cNvSpPr>
            <a:spLocks noGrp="1"/>
          </p:cNvSpPr>
          <p:nvPr>
            <p:ph type="sldNum" sz="quarter" idx="4"/>
          </p:nvPr>
        </p:nvSpPr>
        <p:spPr>
          <a:xfrm>
            <a:off x="8768458" y="651510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CA8AD-EDD7-4639-9B75-4CED81BEA940}" type="slidenum">
              <a:rPr lang="en-US" smtClean="0"/>
              <a:pPr/>
              <a:t>‹Nr.›</a:t>
            </a:fld>
            <a:endParaRPr lang="en-US"/>
          </a:p>
        </p:txBody>
      </p:sp>
      <p:sp>
        <p:nvSpPr>
          <p:cNvPr id="3" name="Rectangle 2"/>
          <p:cNvSpPr/>
          <p:nvPr userDrawn="1"/>
        </p:nvSpPr>
        <p:spPr bwMode="auto">
          <a:xfrm>
            <a:off x="12238037" y="0"/>
            <a:ext cx="198438" cy="6994525"/>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31907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lIns="182880" tIns="146304" rIns="182880" bIns="146304"/>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668463"/>
            <a:ext cx="11887200" cy="5027612"/>
          </a:xfrm>
        </p:spPr>
        <p:txBody>
          <a:bodyPr lIns="182880" tIns="146304" rIns="182880" bIns="146304"/>
          <a:lstStyle>
            <a:lvl3pPr marL="457082" indent="-228541">
              <a:buFont typeface="Wingdings" panose="05000000000000000000" pitchFamily="2" charset="2"/>
              <a:buChar cha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Date Placeholder 3"/>
          <p:cNvSpPr>
            <a:spLocks noGrp="1"/>
          </p:cNvSpPr>
          <p:nvPr>
            <p:ph type="dt" sz="half" idx="2"/>
          </p:nvPr>
        </p:nvSpPr>
        <p:spPr>
          <a:xfrm>
            <a:off x="9042748" y="651509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E979F4-6630-40C0-864C-4028C5CA46B3}" type="datetime1">
              <a:rPr lang="de-DE" smtClean="0"/>
              <a:t>17.12.2015</a:t>
            </a:fld>
            <a:endParaRPr lang="en-US"/>
          </a:p>
        </p:txBody>
      </p:sp>
      <p:sp>
        <p:nvSpPr>
          <p:cNvPr id="14" name="Footer Placeholder 4"/>
          <p:cNvSpPr>
            <a:spLocks noGrp="1"/>
          </p:cNvSpPr>
          <p:nvPr>
            <p:ph type="ftr" sz="quarter" idx="3"/>
          </p:nvPr>
        </p:nvSpPr>
        <p:spPr>
          <a:xfrm>
            <a:off x="3109311" y="6515101"/>
            <a:ext cx="603497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Linux Kernel - Requirements und Architektur</a:t>
            </a:r>
            <a:endParaRPr lang="en-US"/>
          </a:p>
        </p:txBody>
      </p:sp>
      <p:sp>
        <p:nvSpPr>
          <p:cNvPr id="15" name="Slide Number Placeholder 5"/>
          <p:cNvSpPr>
            <a:spLocks noGrp="1"/>
          </p:cNvSpPr>
          <p:nvPr>
            <p:ph type="sldNum" sz="quarter" idx="4"/>
          </p:nvPr>
        </p:nvSpPr>
        <p:spPr>
          <a:xfrm>
            <a:off x="8768458" y="651510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CA8AD-EDD7-4639-9B75-4CED81BEA940}" type="slidenum">
              <a:rPr lang="en-US" smtClean="0"/>
              <a:pPr/>
              <a:t>‹Nr.›</a:t>
            </a:fld>
            <a:endParaRPr lang="en-US"/>
          </a:p>
        </p:txBody>
      </p:sp>
    </p:spTree>
    <p:extLst>
      <p:ext uri="{BB962C8B-B14F-4D97-AF65-F5344CB8AC3E}">
        <p14:creationId xmlns:p14="http://schemas.microsoft.com/office/powerpoint/2010/main" val="2294317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1051" userDrawn="1">
          <p15:clr>
            <a:srgbClr val="FBAE40"/>
          </p15:clr>
        </p15:guide>
        <p15:guide id="2" pos="3917"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475038" y="1668482"/>
            <a:ext cx="8686801" cy="5029181"/>
          </a:xfrm>
        </p:spPr>
        <p:txBody>
          <a:bodyPr lIns="182880" tIns="146304" rIns="182880" bIns="146304">
            <a:noAutofit/>
          </a:bodyPr>
          <a:lstStyle>
            <a:lvl1pPr>
              <a:defRPr sz="3600">
                <a:gradFill>
                  <a:gsLst>
                    <a:gs pos="100000">
                      <a:schemeClr val="tx1">
                        <a:lumMod val="75000"/>
                        <a:lumOff val="25000"/>
                      </a:schemeClr>
                    </a:gs>
                    <a:gs pos="0">
                      <a:schemeClr val="tx1">
                        <a:lumMod val="75000"/>
                        <a:lumOff val="25000"/>
                      </a:schemeClr>
                    </a:gs>
                  </a:gsLst>
                  <a:lin ang="5400000" scaled="0"/>
                </a:gradFill>
              </a:defRPr>
            </a:lvl1pPr>
            <a:lvl2pPr>
              <a:defRPr sz="2800">
                <a:gradFill>
                  <a:gsLst>
                    <a:gs pos="100000">
                      <a:schemeClr val="tx1">
                        <a:lumMod val="75000"/>
                        <a:lumOff val="25000"/>
                      </a:schemeClr>
                    </a:gs>
                    <a:gs pos="0">
                      <a:schemeClr val="tx1">
                        <a:lumMod val="75000"/>
                        <a:lumOff val="25000"/>
                      </a:schemeClr>
                    </a:gs>
                  </a:gsLst>
                  <a:lin ang="5400000" scaled="0"/>
                </a:gradFill>
              </a:defRPr>
            </a:lvl2pPr>
            <a:lvl3pPr marL="457082" indent="-228541">
              <a:buFont typeface="Wingdings" panose="05000000000000000000" pitchFamily="2" charset="2"/>
              <a:buChar char="§"/>
              <a:defRPr sz="2400">
                <a:gradFill>
                  <a:gsLst>
                    <a:gs pos="100000">
                      <a:schemeClr val="tx1">
                        <a:lumMod val="75000"/>
                        <a:lumOff val="25000"/>
                      </a:schemeClr>
                    </a:gs>
                    <a:gs pos="0">
                      <a:schemeClr val="tx1">
                        <a:lumMod val="75000"/>
                        <a:lumOff val="25000"/>
                      </a:schemeClr>
                    </a:gs>
                  </a:gsLst>
                  <a:lin ang="5400000" scaled="0"/>
                </a:gradFill>
              </a:defRPr>
            </a:lvl3pPr>
            <a:lvl4pPr>
              <a:defRPr sz="2000">
                <a:gradFill>
                  <a:gsLst>
                    <a:gs pos="100000">
                      <a:schemeClr val="tx1">
                        <a:lumMod val="75000"/>
                        <a:lumOff val="25000"/>
                      </a:schemeClr>
                    </a:gs>
                    <a:gs pos="0">
                      <a:schemeClr val="tx1">
                        <a:lumMod val="75000"/>
                        <a:lumOff val="25000"/>
                      </a:schemeClr>
                    </a:gs>
                  </a:gsLst>
                  <a:lin ang="5400000" scaled="0"/>
                </a:gradFill>
              </a:defRPr>
            </a:lvl4pPr>
            <a:lvl5pPr>
              <a:defRPr sz="1800">
                <a:gradFill>
                  <a:gsLst>
                    <a:gs pos="100000">
                      <a:schemeClr val="tx1">
                        <a:lumMod val="75000"/>
                        <a:lumOff val="25000"/>
                      </a:schemeClr>
                    </a:gs>
                    <a:gs pos="0">
                      <a:schemeClr val="tx1">
                        <a:lumMod val="75000"/>
                        <a:lumOff val="25000"/>
                      </a:schemeClr>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74638" y="1668482"/>
            <a:ext cx="2743200" cy="5029181"/>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100000">
                      <a:schemeClr val="tx1">
                        <a:lumMod val="75000"/>
                        <a:lumOff val="25000"/>
                      </a:schemeClr>
                    </a:gs>
                    <a:gs pos="0">
                      <a:schemeClr val="tx1">
                        <a:lumMod val="75000"/>
                        <a:lumOff val="25000"/>
                      </a:schemeClr>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smtClean="0"/>
              <a:t>Click to edit Master text styles</a:t>
            </a:r>
          </a:p>
        </p:txBody>
      </p:sp>
      <p:sp>
        <p:nvSpPr>
          <p:cNvPr id="2" name="Title 1"/>
          <p:cNvSpPr>
            <a:spLocks noGrp="1"/>
          </p:cNvSpPr>
          <p:nvPr>
            <p:ph type="title"/>
          </p:nvPr>
        </p:nvSpPr>
        <p:spPr/>
        <p:txBody>
          <a:bodyPr/>
          <a:lstStyle>
            <a:lvl1pPr>
              <a:defRPr>
                <a:gradFill>
                  <a:gsLst>
                    <a:gs pos="100000">
                      <a:schemeClr val="tx1">
                        <a:lumMod val="75000"/>
                        <a:lumOff val="25000"/>
                      </a:schemeClr>
                    </a:gs>
                    <a:gs pos="0">
                      <a:schemeClr val="tx1">
                        <a:lumMod val="75000"/>
                        <a:lumOff val="25000"/>
                      </a:schemeClr>
                    </a:gs>
                  </a:gsLst>
                  <a:lin ang="5400000" scaled="0"/>
                </a:gradFill>
              </a:defRPr>
            </a:lvl1pPr>
          </a:lstStyle>
          <a:p>
            <a:r>
              <a:rPr lang="en-US" smtClean="0"/>
              <a:t>Click to edit Master title style</a:t>
            </a:r>
            <a:endParaRPr lang="en-US" dirty="0"/>
          </a:p>
        </p:txBody>
      </p:sp>
      <p:sp>
        <p:nvSpPr>
          <p:cNvPr id="14" name="Date Placeholder 3"/>
          <p:cNvSpPr>
            <a:spLocks noGrp="1"/>
          </p:cNvSpPr>
          <p:nvPr>
            <p:ph type="dt" sz="half" idx="2"/>
          </p:nvPr>
        </p:nvSpPr>
        <p:spPr>
          <a:xfrm>
            <a:off x="9042748" y="651509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DE8506-AA67-4831-B509-F34A015B9A5E}" type="datetime1">
              <a:rPr lang="de-DE" smtClean="0"/>
              <a:t>17.12.2015</a:t>
            </a:fld>
            <a:endParaRPr lang="en-US"/>
          </a:p>
        </p:txBody>
      </p:sp>
      <p:sp>
        <p:nvSpPr>
          <p:cNvPr id="15" name="Footer Placeholder 4"/>
          <p:cNvSpPr>
            <a:spLocks noGrp="1"/>
          </p:cNvSpPr>
          <p:nvPr>
            <p:ph type="ftr" sz="quarter" idx="3"/>
          </p:nvPr>
        </p:nvSpPr>
        <p:spPr>
          <a:xfrm>
            <a:off x="3109311" y="6515101"/>
            <a:ext cx="603497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Linux Kernel - Requirements und Architektur</a:t>
            </a:r>
            <a:endParaRPr lang="en-US"/>
          </a:p>
        </p:txBody>
      </p:sp>
      <p:sp>
        <p:nvSpPr>
          <p:cNvPr id="16" name="Slide Number Placeholder 5"/>
          <p:cNvSpPr>
            <a:spLocks noGrp="1"/>
          </p:cNvSpPr>
          <p:nvPr>
            <p:ph type="sldNum" sz="quarter" idx="4"/>
          </p:nvPr>
        </p:nvSpPr>
        <p:spPr>
          <a:xfrm>
            <a:off x="8768458" y="651510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CA8AD-EDD7-4639-9B75-4CED81BEA940}" type="slidenum">
              <a:rPr lang="en-US" smtClean="0"/>
              <a:pPr/>
              <a:t>‹Nr.›</a:t>
            </a:fld>
            <a:endParaRPr lang="en-US"/>
          </a:p>
        </p:txBody>
      </p:sp>
    </p:spTree>
    <p:extLst>
      <p:ext uri="{BB962C8B-B14F-4D97-AF65-F5344CB8AC3E}">
        <p14:creationId xmlns:p14="http://schemas.microsoft.com/office/powerpoint/2010/main" val="37973188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1051" userDrawn="1">
          <p15:clr>
            <a:srgbClr val="FBAE40"/>
          </p15:clr>
        </p15:guide>
        <p15:guide id="2" pos="173" userDrawn="1">
          <p15:clr>
            <a:srgbClr val="FBAE40"/>
          </p15:clr>
        </p15:guide>
        <p15:guide id="3" pos="1901" userDrawn="1">
          <p15:clr>
            <a:srgbClr val="FBAE40"/>
          </p15:clr>
        </p15:guide>
        <p15:guide id="4" pos="2189" userDrawn="1">
          <p15:clr>
            <a:srgbClr val="FBAE40"/>
          </p15:clr>
        </p15:guide>
        <p15:guide id="5" orient="horz" pos="4219" userDrawn="1">
          <p15:clr>
            <a:srgbClr val="FBAE40"/>
          </p15:clr>
        </p15:guide>
        <p15:guide id="6" orient="horz" pos="763" userDrawn="1">
          <p15:clr>
            <a:srgbClr val="FBAE40"/>
          </p15:clr>
        </p15:guide>
        <p15:guide id="7" orient="horz" pos="187" userDrawn="1">
          <p15:clr>
            <a:srgbClr val="FBAE40"/>
          </p15:clr>
        </p15:guide>
        <p15:guide id="8" pos="7661"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74639" y="4030662"/>
            <a:ext cx="11887199" cy="912813"/>
          </a:xfrm>
        </p:spPr>
        <p:txBody>
          <a:bodyPr lIns="182880" tIns="146304" rIns="182880" bIns="146304"/>
          <a:lstStyle>
            <a:lvl1pPr>
              <a:defRPr sz="5400"/>
            </a:lvl1pPr>
          </a:lstStyle>
          <a:p>
            <a:r>
              <a:rPr lang="en-US" dirty="0" smtClean="0"/>
              <a:t>Click to edit master title style</a:t>
            </a:r>
            <a:endParaRPr lang="en-US" dirty="0"/>
          </a:p>
        </p:txBody>
      </p:sp>
      <p:sp>
        <p:nvSpPr>
          <p:cNvPr id="7" name="Text Placeholder 6"/>
          <p:cNvSpPr>
            <a:spLocks noGrp="1"/>
          </p:cNvSpPr>
          <p:nvPr>
            <p:ph type="body" sz="quarter" idx="11"/>
          </p:nvPr>
        </p:nvSpPr>
        <p:spPr>
          <a:xfrm>
            <a:off x="274639" y="5173662"/>
            <a:ext cx="11887200" cy="914400"/>
          </a:xfrm>
        </p:spPr>
        <p:txBody>
          <a:bodyPr lIns="182880" tIns="146304" rIns="182880" bIns="146304" anchor="b">
            <a:noAutofit/>
          </a:bodyPr>
          <a:lstStyle>
            <a:lvl1pPr>
              <a:defRPr sz="2000" baseline="0">
                <a:latin typeface="+mn-lt"/>
              </a:defRPr>
            </a:lvl1pPr>
          </a:lstStyle>
          <a:p>
            <a:pPr lvl="0"/>
            <a:r>
              <a:rPr lang="en-US" smtClean="0"/>
              <a:t>Click to edit Master text styles</a:t>
            </a:r>
          </a:p>
        </p:txBody>
      </p:sp>
    </p:spTree>
    <p:extLst>
      <p:ext uri="{BB962C8B-B14F-4D97-AF65-F5344CB8AC3E}">
        <p14:creationId xmlns:p14="http://schemas.microsoft.com/office/powerpoint/2010/main" val="865537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Content Placeholder 13"/>
          <p:cNvSpPr>
            <a:spLocks noGrp="1"/>
          </p:cNvSpPr>
          <p:nvPr>
            <p:ph sz="quarter" idx="15"/>
          </p:nvPr>
        </p:nvSpPr>
        <p:spPr>
          <a:xfrm>
            <a:off x="286797" y="1684255"/>
            <a:ext cx="5668963" cy="5011819"/>
          </a:xfrm>
        </p:spPr>
        <p:txBody>
          <a:bodyPr/>
          <a:lstStyle>
            <a:lvl3pPr marL="457082" indent="-228541">
              <a:buFont typeface="Wingdings" panose="05000000000000000000" pitchFamily="2" charset="2"/>
              <a:buChar cha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13"/>
          <p:cNvSpPr>
            <a:spLocks noGrp="1"/>
          </p:cNvSpPr>
          <p:nvPr>
            <p:ph sz="quarter" idx="16"/>
          </p:nvPr>
        </p:nvSpPr>
        <p:spPr>
          <a:xfrm>
            <a:off x="6492874" y="1684255"/>
            <a:ext cx="5668963" cy="5011819"/>
          </a:xfrm>
        </p:spPr>
        <p:txBody>
          <a:bodyPr/>
          <a:lstStyle>
            <a:lvl3pPr marL="457082" indent="-228541">
              <a:buFont typeface="Wingdings" panose="05000000000000000000" pitchFamily="2" charset="2"/>
              <a:buChar cha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Date Placeholder 3"/>
          <p:cNvSpPr>
            <a:spLocks noGrp="1"/>
          </p:cNvSpPr>
          <p:nvPr>
            <p:ph type="dt" sz="half" idx="2"/>
          </p:nvPr>
        </p:nvSpPr>
        <p:spPr>
          <a:xfrm>
            <a:off x="9042748" y="651509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CAB195-9594-46B7-BBA1-EC9F63AB71B0}" type="datetime1">
              <a:rPr lang="de-DE" smtClean="0"/>
              <a:t>17.12.2015</a:t>
            </a:fld>
            <a:endParaRPr lang="en-US"/>
          </a:p>
        </p:txBody>
      </p:sp>
      <p:sp>
        <p:nvSpPr>
          <p:cNvPr id="13" name="Footer Placeholder 4"/>
          <p:cNvSpPr>
            <a:spLocks noGrp="1"/>
          </p:cNvSpPr>
          <p:nvPr>
            <p:ph type="ftr" sz="quarter" idx="3"/>
          </p:nvPr>
        </p:nvSpPr>
        <p:spPr>
          <a:xfrm>
            <a:off x="3109311" y="6515101"/>
            <a:ext cx="603497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Linux Kernel - Requirements und Architektur</a:t>
            </a:r>
            <a:endParaRPr lang="en-US"/>
          </a:p>
        </p:txBody>
      </p:sp>
      <p:sp>
        <p:nvSpPr>
          <p:cNvPr id="14" name="Slide Number Placeholder 5"/>
          <p:cNvSpPr>
            <a:spLocks noGrp="1"/>
          </p:cNvSpPr>
          <p:nvPr>
            <p:ph type="sldNum" sz="quarter" idx="4"/>
          </p:nvPr>
        </p:nvSpPr>
        <p:spPr>
          <a:xfrm>
            <a:off x="8768458" y="651510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CA8AD-EDD7-4639-9B75-4CED81BEA940}" type="slidenum">
              <a:rPr lang="en-US" smtClean="0"/>
              <a:pPr/>
              <a:t>‹Nr.›</a:t>
            </a:fld>
            <a:endParaRPr lang="en-US"/>
          </a:p>
        </p:txBody>
      </p:sp>
    </p:spTree>
    <p:extLst>
      <p:ext uri="{BB962C8B-B14F-4D97-AF65-F5344CB8AC3E}">
        <p14:creationId xmlns:p14="http://schemas.microsoft.com/office/powerpoint/2010/main" val="2112648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4782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6x9 Test Patter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0485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485603"/>
            <a:ext cx="11887200" cy="5212061"/>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146304" rIns="182880" bIns="146304" rtlCol="0" anchor="t">
            <a:noAutofit/>
          </a:bodyPr>
          <a:lstStyle/>
          <a:p>
            <a:r>
              <a:rPr lang="en-US" dirty="0" smtClean="0"/>
              <a:t>Click to edit Master title style</a:t>
            </a:r>
            <a:endParaRPr lang="en-US" dirty="0"/>
          </a:p>
        </p:txBody>
      </p:sp>
      <p:sp>
        <p:nvSpPr>
          <p:cNvPr id="5" name="Date Placeholder 3"/>
          <p:cNvSpPr>
            <a:spLocks noGrp="1"/>
          </p:cNvSpPr>
          <p:nvPr>
            <p:ph type="dt" sz="half" idx="2"/>
          </p:nvPr>
        </p:nvSpPr>
        <p:spPr>
          <a:xfrm>
            <a:off x="9042748" y="651509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FA9B0A-DEE3-4B0F-AF97-6AF1C8311CEE}" type="datetime1">
              <a:rPr lang="de-DE" smtClean="0"/>
              <a:t>17.12.2015</a:t>
            </a:fld>
            <a:endParaRPr lang="en-US"/>
          </a:p>
        </p:txBody>
      </p:sp>
      <p:sp>
        <p:nvSpPr>
          <p:cNvPr id="6" name="Footer Placeholder 4"/>
          <p:cNvSpPr>
            <a:spLocks noGrp="1"/>
          </p:cNvSpPr>
          <p:nvPr>
            <p:ph type="ftr" sz="quarter" idx="3"/>
          </p:nvPr>
        </p:nvSpPr>
        <p:spPr>
          <a:xfrm>
            <a:off x="3109311" y="6515101"/>
            <a:ext cx="603497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Linux Kernel - Requirements und Architektur</a:t>
            </a:r>
            <a:endParaRPr lang="en-US"/>
          </a:p>
        </p:txBody>
      </p:sp>
      <p:sp>
        <p:nvSpPr>
          <p:cNvPr id="7" name="Slide Number Placeholder 5"/>
          <p:cNvSpPr>
            <a:spLocks noGrp="1"/>
          </p:cNvSpPr>
          <p:nvPr>
            <p:ph type="sldNum" sz="quarter" idx="4"/>
          </p:nvPr>
        </p:nvSpPr>
        <p:spPr>
          <a:xfrm>
            <a:off x="8768458" y="651510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CA8AD-EDD7-4639-9B75-4CED81BEA940}" type="slidenum">
              <a:rPr lang="en-US" smtClean="0"/>
              <a:pPr/>
              <a:t>‹Nr.›</a:t>
            </a:fld>
            <a:endParaRPr lang="en-US"/>
          </a:p>
        </p:txBody>
      </p:sp>
    </p:spTree>
    <p:extLst>
      <p:ext uri="{BB962C8B-B14F-4D97-AF65-F5344CB8AC3E}">
        <p14:creationId xmlns:p14="http://schemas.microsoft.com/office/powerpoint/2010/main" val="1778585588"/>
      </p:ext>
    </p:extLst>
  </p:cSld>
  <p:clrMap bg1="lt1" tx1="dk1" bg2="lt2" tx2="dk2" accent1="accent1" accent2="accent2" accent3="accent3" accent4="accent4" accent5="accent5" accent6="accent6" hlink="hlink" folHlink="folHlink"/>
  <p:sldLayoutIdLst>
    <p:sldLayoutId id="2147484331" r:id="rId1"/>
    <p:sldLayoutId id="2147484403" r:id="rId2"/>
    <p:sldLayoutId id="2147484404" r:id="rId3"/>
    <p:sldLayoutId id="2147484332" r:id="rId4"/>
    <p:sldLayoutId id="2147484333" r:id="rId5"/>
    <p:sldLayoutId id="2147484334" r:id="rId6"/>
    <p:sldLayoutId id="2147484400" r:id="rId7"/>
    <p:sldLayoutId id="2147484401" r:id="rId8"/>
    <p:sldLayoutId id="2147484402" r:id="rId9"/>
    <p:sldLayoutId id="2147484405"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914166" rtl="0" eaLnBrk="1" latinLnBrk="0" hangingPunct="1">
        <a:spcBef>
          <a:spcPct val="0"/>
        </a:spcBef>
        <a:buNone/>
        <a:defRPr sz="4800" kern="1200">
          <a:solidFill>
            <a:schemeClr val="tx2">
              <a:lumMod val="60000"/>
              <a:lumOff val="40000"/>
            </a:schemeClr>
          </a:soli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66981">
                <a:schemeClr val="tx1">
                  <a:lumMod val="75000"/>
                  <a:lumOff val="25000"/>
                </a:schemeClr>
              </a:gs>
              <a:gs pos="0">
                <a:schemeClr val="tx1">
                  <a:lumMod val="75000"/>
                  <a:lumOff val="25000"/>
                </a:schemeClr>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2pPr>
      <a:lvl3pPr marL="457082" indent="-228541" algn="l" defTabSz="914166" rtl="0" eaLnBrk="1" latinLnBrk="0" hangingPunct="1">
        <a:spcBef>
          <a:spcPct val="20000"/>
        </a:spcBef>
        <a:buClr>
          <a:schemeClr val="tx2">
            <a:lumMod val="60000"/>
            <a:lumOff val="40000"/>
          </a:schemeClr>
        </a:buClr>
        <a:buFont typeface="Wingdings" panose="05000000000000000000" pitchFamily="2" charset="2"/>
        <a:buChar char="§"/>
        <a:defRPr sz="24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3pPr>
      <a:lvl4pPr marL="739586" indent="-282503" algn="l" defTabSz="914166" rtl="0" eaLnBrk="1" latinLnBrk="0" hangingPunct="1">
        <a:spcBef>
          <a:spcPct val="20000"/>
        </a:spcBef>
        <a:buClr>
          <a:schemeClr val="accent1">
            <a:lumMod val="60000"/>
            <a:lumOff val="40000"/>
          </a:schemeClr>
        </a:buClr>
        <a:buFont typeface="Arial" pitchFamily="34" charset="0"/>
        <a:buChar char="–"/>
        <a:defRPr sz="20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4pPr>
      <a:lvl5pPr marL="1033199" indent="-293612" algn="l" defTabSz="914166" rtl="0" eaLnBrk="1" latinLnBrk="0" hangingPunct="1">
        <a:spcBef>
          <a:spcPct val="20000"/>
        </a:spcBef>
        <a:buClr>
          <a:schemeClr val="tx2">
            <a:lumMod val="60000"/>
            <a:lumOff val="40000"/>
          </a:schemeClr>
        </a:buClr>
        <a:buFont typeface="Arial" pitchFamily="34" charset="0"/>
        <a:buChar char="»"/>
        <a:defRPr sz="18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Julian Kuhn, Oliver Röhrdanz</a:t>
            </a:r>
          </a:p>
          <a:p>
            <a:r>
              <a:rPr lang="en-US" dirty="0" err="1" smtClean="0"/>
              <a:t>Friederike</a:t>
            </a:r>
            <a:r>
              <a:rPr lang="en-US" dirty="0" smtClean="0"/>
              <a:t> </a:t>
            </a:r>
            <a:r>
              <a:rPr lang="en-US" dirty="0" err="1" smtClean="0"/>
              <a:t>Kunze</a:t>
            </a:r>
            <a:r>
              <a:rPr lang="en-US" dirty="0" smtClean="0"/>
              <a:t>, Vincenzo </a:t>
            </a:r>
            <a:r>
              <a:rPr lang="en-US" dirty="0" err="1" smtClean="0"/>
              <a:t>Baldini</a:t>
            </a:r>
            <a:endParaRPr lang="en-US" dirty="0"/>
          </a:p>
        </p:txBody>
      </p:sp>
      <p:sp>
        <p:nvSpPr>
          <p:cNvPr id="3" name="Title 2"/>
          <p:cNvSpPr>
            <a:spLocks noGrp="1"/>
          </p:cNvSpPr>
          <p:nvPr>
            <p:ph type="title"/>
          </p:nvPr>
        </p:nvSpPr>
        <p:spPr/>
        <p:txBody>
          <a:bodyPr/>
          <a:lstStyle/>
          <a:p>
            <a:r>
              <a:rPr lang="en-US" dirty="0" smtClean="0"/>
              <a:t>Linux Kernel</a:t>
            </a:r>
            <a:endParaRPr lang="en-US" dirty="0"/>
          </a:p>
        </p:txBody>
      </p:sp>
    </p:spTree>
    <p:extLst>
      <p:ext uri="{BB962C8B-B14F-4D97-AF65-F5344CB8AC3E}">
        <p14:creationId xmlns:p14="http://schemas.microsoft.com/office/powerpoint/2010/main" val="3480535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Requirements Engineering</a:t>
            </a:r>
          </a:p>
        </p:txBody>
      </p:sp>
      <p:sp>
        <p:nvSpPr>
          <p:cNvPr id="3" name="Content Placeholder 2"/>
          <p:cNvSpPr>
            <a:spLocks noGrp="1"/>
          </p:cNvSpPr>
          <p:nvPr>
            <p:ph sz="quarter" idx="15"/>
          </p:nvPr>
        </p:nvSpPr>
        <p:spPr/>
        <p:txBody>
          <a:bodyPr/>
          <a:lstStyle/>
          <a:p>
            <a:pPr marL="285750" lvl="1" indent="-285750">
              <a:buFont typeface="Arial" panose="020B0604020202020204" pitchFamily="34" charset="0"/>
              <a:buChar char="•"/>
            </a:pPr>
            <a:r>
              <a:rPr lang="en-US" dirty="0" smtClean="0"/>
              <a:t>RE by external parties</a:t>
            </a:r>
          </a:p>
        </p:txBody>
      </p:sp>
      <p:sp>
        <p:nvSpPr>
          <p:cNvPr id="4" name="Footer Placeholder 3"/>
          <p:cNvSpPr>
            <a:spLocks noGrp="1"/>
          </p:cNvSpPr>
          <p:nvPr>
            <p:ph type="ftr" sz="quarter" idx="3"/>
          </p:nvPr>
        </p:nvSpPr>
        <p:spPr/>
        <p:txBody>
          <a:bodyPr/>
          <a:lstStyle/>
          <a:p>
            <a:r>
              <a:rPr lang="de-DE" smtClean="0"/>
              <a:t>Linux Kernel - Requirements und Architektur</a:t>
            </a:r>
            <a:endParaRPr lang="en-US" dirty="0"/>
          </a:p>
        </p:txBody>
      </p:sp>
      <p:sp>
        <p:nvSpPr>
          <p:cNvPr id="5" name="Slide Number Placeholder 4"/>
          <p:cNvSpPr>
            <a:spLocks noGrp="1"/>
          </p:cNvSpPr>
          <p:nvPr>
            <p:ph type="sldNum" sz="quarter" idx="4"/>
          </p:nvPr>
        </p:nvSpPr>
        <p:spPr/>
        <p:txBody>
          <a:bodyPr/>
          <a:lstStyle/>
          <a:p>
            <a:fld id="{860CA8AD-EDD7-4639-9B75-4CED81BEA940}" type="slidenum">
              <a:rPr lang="en-US" smtClean="0"/>
              <a:pPr/>
              <a:t>2</a:t>
            </a:fld>
            <a:endParaRPr lang="en-US"/>
          </a:p>
        </p:txBody>
      </p:sp>
    </p:spTree>
    <p:extLst>
      <p:ext uri="{BB962C8B-B14F-4D97-AF65-F5344CB8AC3E}">
        <p14:creationId xmlns:p14="http://schemas.microsoft.com/office/powerpoint/2010/main" val="260831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Requirements Engineering – Community RE</a:t>
            </a:r>
            <a:endParaRPr lang="en-US" dirty="0"/>
          </a:p>
        </p:txBody>
      </p:sp>
      <p:sp>
        <p:nvSpPr>
          <p:cNvPr id="3" name="Content Placeholder 2"/>
          <p:cNvSpPr>
            <a:spLocks noGrp="1"/>
          </p:cNvSpPr>
          <p:nvPr>
            <p:ph sz="quarter" idx="15"/>
          </p:nvPr>
        </p:nvSpPr>
        <p:spPr/>
        <p:txBody>
          <a:bodyPr/>
          <a:lstStyle/>
          <a:p>
            <a:pPr marL="457200" lvl="1" indent="-457200">
              <a:buClr>
                <a:schemeClr val="accent6">
                  <a:lumMod val="60000"/>
                  <a:lumOff val="40000"/>
                </a:schemeClr>
              </a:buClr>
              <a:buFont typeface="Wingdings" panose="05000000000000000000" pitchFamily="2" charset="2"/>
              <a:buChar char="§"/>
            </a:pPr>
            <a:r>
              <a:rPr lang="en-US" dirty="0" smtClean="0"/>
              <a:t>No explicit RE</a:t>
            </a:r>
          </a:p>
          <a:p>
            <a:pPr marL="914282" lvl="2" indent="-457200">
              <a:buClr>
                <a:schemeClr val="accent6">
                  <a:lumMod val="60000"/>
                  <a:lumOff val="40000"/>
                </a:schemeClr>
              </a:buClr>
              <a:buFont typeface="Segoe UI" panose="020B0502040204020203" pitchFamily="34" charset="0"/>
              <a:buChar char="»"/>
            </a:pPr>
            <a:r>
              <a:rPr lang="en-US" dirty="0" smtClean="0"/>
              <a:t>No plans for future releases &amp; rejection of fixed interfaces</a:t>
            </a:r>
          </a:p>
          <a:p>
            <a:pPr marL="457200" lvl="1" indent="-457200">
              <a:buClr>
                <a:schemeClr val="accent6">
                  <a:lumMod val="60000"/>
                  <a:lumOff val="40000"/>
                </a:schemeClr>
              </a:buClr>
              <a:buFont typeface="Wingdings" panose="05000000000000000000" pitchFamily="2" charset="2"/>
              <a:buChar char="§"/>
            </a:pPr>
            <a:r>
              <a:rPr lang="en-US" dirty="0" smtClean="0"/>
              <a:t>RE as a mix of community needs and quality control</a:t>
            </a:r>
          </a:p>
          <a:p>
            <a:pPr marL="799982" lvl="2" indent="-342900">
              <a:buClr>
                <a:schemeClr val="accent6">
                  <a:lumMod val="60000"/>
                  <a:lumOff val="40000"/>
                </a:schemeClr>
              </a:buClr>
              <a:buFont typeface="Segoe UI" panose="020B0502040204020203" pitchFamily="34" charset="0"/>
              <a:buChar char="»"/>
            </a:pPr>
            <a:r>
              <a:rPr lang="en-US" dirty="0" smtClean="0"/>
              <a:t>community </a:t>
            </a:r>
            <a:r>
              <a:rPr lang="en-US" dirty="0"/>
              <a:t>provides input and implementations (unstructured)</a:t>
            </a:r>
          </a:p>
          <a:p>
            <a:pPr marL="799982" lvl="2" indent="-342900">
              <a:buClr>
                <a:schemeClr val="accent6">
                  <a:lumMod val="60000"/>
                  <a:lumOff val="40000"/>
                </a:schemeClr>
              </a:buClr>
              <a:buFont typeface="Segoe UI" panose="020B0502040204020203" pitchFamily="34" charset="0"/>
              <a:buChar char="»"/>
            </a:pPr>
            <a:r>
              <a:rPr lang="en-US" dirty="0" smtClean="0"/>
              <a:t> </a:t>
            </a:r>
            <a:r>
              <a:rPr lang="en-US" dirty="0"/>
              <a:t>maintainers </a:t>
            </a:r>
            <a:r>
              <a:rPr lang="en-US" dirty="0" smtClean="0"/>
              <a:t>perform </a:t>
            </a:r>
            <a:r>
              <a:rPr lang="en-US" dirty="0"/>
              <a:t>strict Quality </a:t>
            </a:r>
            <a:r>
              <a:rPr lang="en-US" dirty="0" smtClean="0"/>
              <a:t>Control</a:t>
            </a:r>
          </a:p>
          <a:p>
            <a:pPr marL="457200" lvl="1" indent="-457200">
              <a:buClr>
                <a:schemeClr val="accent6">
                  <a:lumMod val="60000"/>
                  <a:lumOff val="40000"/>
                </a:schemeClr>
              </a:buClr>
              <a:buFont typeface="Wingdings" panose="05000000000000000000" pitchFamily="2" charset="2"/>
              <a:buChar char="§"/>
            </a:pPr>
            <a:r>
              <a:rPr lang="en-US" dirty="0"/>
              <a:t>Quality Control as a </a:t>
            </a:r>
            <a:r>
              <a:rPr lang="en-US" dirty="0" smtClean="0"/>
              <a:t>workflow</a:t>
            </a:r>
          </a:p>
          <a:p>
            <a:pPr marL="799982" lvl="2" indent="-342900">
              <a:buClr>
                <a:schemeClr val="accent6">
                  <a:lumMod val="60000"/>
                  <a:lumOff val="40000"/>
                </a:schemeClr>
              </a:buClr>
              <a:buFont typeface="Segoe UI" panose="020B0502040204020203" pitchFamily="34" charset="0"/>
              <a:buChar char="»"/>
            </a:pPr>
            <a:r>
              <a:rPr lang="en-US" dirty="0"/>
              <a:t>very strict and hierarchical workflow</a:t>
            </a:r>
          </a:p>
          <a:p>
            <a:pPr marL="799982" lvl="2" indent="-342900">
              <a:buClr>
                <a:schemeClr val="accent6">
                  <a:lumMod val="60000"/>
                  <a:lumOff val="40000"/>
                </a:schemeClr>
              </a:buClr>
              <a:buFont typeface="Segoe UI" panose="020B0502040204020203" pitchFamily="34" charset="0"/>
              <a:buChar char="»"/>
            </a:pPr>
            <a:r>
              <a:rPr lang="en-US" dirty="0" smtClean="0"/>
              <a:t>every </a:t>
            </a:r>
            <a:r>
              <a:rPr lang="en-US" dirty="0"/>
              <a:t>step includes Quality Control</a:t>
            </a:r>
          </a:p>
          <a:p>
            <a:pPr marL="799982" lvl="2" indent="-342900">
              <a:buClr>
                <a:schemeClr val="accent6">
                  <a:lumMod val="60000"/>
                  <a:lumOff val="40000"/>
                </a:schemeClr>
              </a:buClr>
              <a:buFont typeface="Segoe UI" panose="020B0502040204020203" pitchFamily="34" charset="0"/>
              <a:buChar char="»"/>
            </a:pPr>
            <a:r>
              <a:rPr lang="en-US" dirty="0" smtClean="0"/>
              <a:t>actual </a:t>
            </a:r>
            <a:r>
              <a:rPr lang="en-US" dirty="0"/>
              <a:t>Quality Control is assured by taking personal </a:t>
            </a:r>
            <a:r>
              <a:rPr lang="en-US" dirty="0" smtClean="0"/>
              <a:t>responsibility</a:t>
            </a:r>
          </a:p>
          <a:p>
            <a:pPr marL="457200" lvl="1" indent="-457200">
              <a:buClr>
                <a:schemeClr val="accent6">
                  <a:lumMod val="60000"/>
                  <a:lumOff val="40000"/>
                </a:schemeClr>
              </a:buClr>
              <a:buFont typeface="Wingdings" panose="05000000000000000000" pitchFamily="2" charset="2"/>
              <a:buChar char="§"/>
            </a:pPr>
            <a:r>
              <a:rPr lang="en-US" dirty="0"/>
              <a:t>TODO: Implications and historical development</a:t>
            </a:r>
            <a:endParaRPr lang="en-US" dirty="0"/>
          </a:p>
        </p:txBody>
      </p:sp>
      <p:sp>
        <p:nvSpPr>
          <p:cNvPr id="4" name="Footer Placeholder 3"/>
          <p:cNvSpPr>
            <a:spLocks noGrp="1"/>
          </p:cNvSpPr>
          <p:nvPr>
            <p:ph type="ftr" sz="quarter" idx="3"/>
          </p:nvPr>
        </p:nvSpPr>
        <p:spPr/>
        <p:txBody>
          <a:bodyPr/>
          <a:lstStyle/>
          <a:p>
            <a:r>
              <a:rPr lang="de-DE" dirty="0" smtClean="0"/>
              <a:t>Linux Kernel - </a:t>
            </a:r>
            <a:r>
              <a:rPr lang="de-DE" dirty="0" err="1" smtClean="0"/>
              <a:t>Requirements</a:t>
            </a:r>
            <a:r>
              <a:rPr lang="de-DE" dirty="0" smtClean="0"/>
              <a:t> </a:t>
            </a:r>
            <a:r>
              <a:rPr lang="de-DE" dirty="0" smtClean="0"/>
              <a:t>und Architektur</a:t>
            </a:r>
            <a:endParaRPr lang="en-US" dirty="0"/>
          </a:p>
        </p:txBody>
      </p:sp>
      <p:sp>
        <p:nvSpPr>
          <p:cNvPr id="5" name="Slide Number Placeholder 4"/>
          <p:cNvSpPr>
            <a:spLocks noGrp="1"/>
          </p:cNvSpPr>
          <p:nvPr>
            <p:ph type="sldNum" sz="quarter" idx="4"/>
          </p:nvPr>
        </p:nvSpPr>
        <p:spPr/>
        <p:txBody>
          <a:bodyPr/>
          <a:lstStyle/>
          <a:p>
            <a:fld id="{860CA8AD-EDD7-4639-9B75-4CED81BEA940}" type="slidenum">
              <a:rPr lang="en-US" smtClean="0"/>
              <a:pPr/>
              <a:t>3</a:t>
            </a:fld>
            <a:endParaRPr lang="en-US"/>
          </a:p>
        </p:txBody>
      </p:sp>
    </p:spTree>
    <p:extLst>
      <p:ext uri="{BB962C8B-B14F-4D97-AF65-F5344CB8AC3E}">
        <p14:creationId xmlns:p14="http://schemas.microsoft.com/office/powerpoint/2010/main" val="150764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3" name="Content Placeholder 2"/>
          <p:cNvSpPr>
            <a:spLocks noGrp="1"/>
          </p:cNvSpPr>
          <p:nvPr>
            <p:ph sz="quarter" idx="15"/>
          </p:nvPr>
        </p:nvSpPr>
        <p:spPr/>
        <p:txBody>
          <a:bodyPr/>
          <a:lstStyle/>
          <a:p>
            <a:pPr lvl="2"/>
            <a:r>
              <a:rPr lang="en-US" sz="2800" dirty="0" smtClean="0"/>
              <a:t>Description of the high-level architecture</a:t>
            </a:r>
          </a:p>
          <a:p>
            <a:pPr lvl="2"/>
            <a:r>
              <a:rPr lang="en-US" sz="2800" dirty="0" smtClean="0"/>
              <a:t>Linux as a product line</a:t>
            </a:r>
          </a:p>
          <a:p>
            <a:pPr lvl="4"/>
            <a:r>
              <a:rPr lang="en-US" dirty="0" smtClean="0"/>
              <a:t>How it is done</a:t>
            </a:r>
          </a:p>
          <a:p>
            <a:pPr lvl="4"/>
            <a:r>
              <a:rPr lang="en-US" dirty="0" smtClean="0"/>
              <a:t>Pros &amp; Cons of the used approach (TBD)</a:t>
            </a:r>
          </a:p>
          <a:p>
            <a:pPr lvl="2"/>
            <a:r>
              <a:rPr lang="en-US" sz="2800" dirty="0" smtClean="0"/>
              <a:t>Focus on LKMs(Loadable Kernel Modules)</a:t>
            </a:r>
          </a:p>
          <a:p>
            <a:pPr lvl="4"/>
            <a:r>
              <a:rPr lang="en-US" dirty="0" smtClean="0"/>
              <a:t>Load/Unload Mechanism</a:t>
            </a:r>
          </a:p>
          <a:p>
            <a:pPr lvl="4"/>
            <a:r>
              <a:rPr lang="en-US" dirty="0" smtClean="0"/>
              <a:t> Architectural design for module </a:t>
            </a:r>
            <a:r>
              <a:rPr lang="en-US" dirty="0" smtClean="0"/>
              <a:t>abstraction </a:t>
            </a:r>
            <a:r>
              <a:rPr lang="en-US" dirty="0" smtClean="0"/>
              <a:t>(TBD)</a:t>
            </a:r>
          </a:p>
          <a:p>
            <a:pPr lvl="2"/>
            <a:r>
              <a:rPr lang="en-US" sz="2800" dirty="0" smtClean="0"/>
              <a:t>Analysis of a specific module: Linux </a:t>
            </a:r>
            <a:r>
              <a:rPr lang="en-US" sz="2800" dirty="0" err="1" smtClean="0"/>
              <a:t>Livepatching</a:t>
            </a:r>
            <a:endParaRPr lang="en-US" sz="2800" dirty="0" smtClean="0"/>
          </a:p>
          <a:p>
            <a:pPr lvl="4"/>
            <a:r>
              <a:rPr lang="en-US" dirty="0" smtClean="0"/>
              <a:t>General functionality</a:t>
            </a:r>
          </a:p>
          <a:p>
            <a:pPr lvl="4"/>
            <a:r>
              <a:rPr lang="en-US" dirty="0" smtClean="0"/>
              <a:t>Code-Analysis with tools</a:t>
            </a:r>
          </a:p>
          <a:p>
            <a:pPr lvl="2"/>
            <a:r>
              <a:rPr lang="en-US" sz="2800" dirty="0" smtClean="0"/>
              <a:t>Analysis of another module/kernel functionality (TBD)</a:t>
            </a:r>
          </a:p>
          <a:p>
            <a:pPr lvl="2"/>
            <a:endParaRPr lang="en-US" sz="2800" dirty="0" smtClean="0"/>
          </a:p>
          <a:p>
            <a:pPr lvl="2"/>
            <a:endParaRPr lang="en-US" sz="2800" dirty="0" smtClean="0"/>
          </a:p>
        </p:txBody>
      </p:sp>
      <p:sp>
        <p:nvSpPr>
          <p:cNvPr id="4" name="Footer Placeholder 3"/>
          <p:cNvSpPr>
            <a:spLocks noGrp="1"/>
          </p:cNvSpPr>
          <p:nvPr>
            <p:ph type="ftr" sz="quarter" idx="3"/>
          </p:nvPr>
        </p:nvSpPr>
        <p:spPr/>
        <p:txBody>
          <a:bodyPr/>
          <a:lstStyle/>
          <a:p>
            <a:r>
              <a:rPr lang="de-DE" smtClean="0"/>
              <a:t>Linux Kernel - Requirements und Architektur</a:t>
            </a:r>
            <a:endParaRPr lang="en-US" dirty="0"/>
          </a:p>
        </p:txBody>
      </p:sp>
      <p:sp>
        <p:nvSpPr>
          <p:cNvPr id="5" name="Slide Number Placeholder 4"/>
          <p:cNvSpPr>
            <a:spLocks noGrp="1"/>
          </p:cNvSpPr>
          <p:nvPr>
            <p:ph type="sldNum" sz="quarter" idx="4"/>
          </p:nvPr>
        </p:nvSpPr>
        <p:spPr/>
        <p:txBody>
          <a:bodyPr/>
          <a:lstStyle/>
          <a:p>
            <a:fld id="{860CA8AD-EDD7-4639-9B75-4CED81BEA940}" type="slidenum">
              <a:rPr lang="en-US" smtClean="0"/>
              <a:pPr/>
              <a:t>4</a:t>
            </a:fld>
            <a:endParaRPr lang="en-US"/>
          </a:p>
        </p:txBody>
      </p:sp>
    </p:spTree>
    <p:extLst>
      <p:ext uri="{BB962C8B-B14F-4D97-AF65-F5344CB8AC3E}">
        <p14:creationId xmlns:p14="http://schemas.microsoft.com/office/powerpoint/2010/main" val="2438388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p>
        </p:txBody>
      </p:sp>
      <p:sp>
        <p:nvSpPr>
          <p:cNvPr id="3" name="Content Placeholder 2"/>
          <p:cNvSpPr>
            <a:spLocks noGrp="1"/>
          </p:cNvSpPr>
          <p:nvPr>
            <p:ph sz="quarter" idx="15"/>
          </p:nvPr>
        </p:nvSpPr>
        <p:spPr/>
        <p:txBody>
          <a:bodyPr/>
          <a:lstStyle/>
          <a:p>
            <a:r>
              <a:rPr lang="en-US" dirty="0" smtClean="0"/>
              <a:t>Linux </a:t>
            </a:r>
            <a:r>
              <a:rPr lang="en-US" dirty="0" err="1" smtClean="0"/>
              <a:t>Livepatching</a:t>
            </a:r>
            <a:endParaRPr lang="en-US" dirty="0" smtClean="0"/>
          </a:p>
          <a:p>
            <a:pPr lvl="1"/>
            <a:r>
              <a:rPr lang="en-US" dirty="0" err="1" smtClean="0"/>
              <a:t>Besteht</a:t>
            </a:r>
            <a:r>
              <a:rPr lang="en-US" dirty="0" smtClean="0"/>
              <a:t> </a:t>
            </a:r>
            <a:r>
              <a:rPr lang="en-US" dirty="0" err="1" smtClean="0"/>
              <a:t>aus</a:t>
            </a:r>
            <a:r>
              <a:rPr lang="en-US" dirty="0" smtClean="0"/>
              <a:t> 2 </a:t>
            </a:r>
            <a:r>
              <a:rPr lang="en-US" dirty="0" err="1" smtClean="0"/>
              <a:t>Teilen</a:t>
            </a:r>
            <a:endParaRPr lang="en-US" dirty="0" smtClean="0"/>
          </a:p>
          <a:p>
            <a:pPr lvl="2"/>
            <a:r>
              <a:rPr lang="en-US" dirty="0" smtClean="0"/>
              <a:t>Kernel </a:t>
            </a:r>
            <a:r>
              <a:rPr lang="en-US" dirty="0" err="1" smtClean="0"/>
              <a:t>Modul</a:t>
            </a:r>
            <a:r>
              <a:rPr lang="en-US" dirty="0" smtClean="0"/>
              <a:t> </a:t>
            </a:r>
            <a:r>
              <a:rPr lang="en-US" dirty="0" err="1" smtClean="0"/>
              <a:t>führt</a:t>
            </a:r>
            <a:r>
              <a:rPr lang="en-US" dirty="0" smtClean="0"/>
              <a:t> Live Patching </a:t>
            </a:r>
            <a:r>
              <a:rPr lang="en-US" dirty="0" err="1" smtClean="0"/>
              <a:t>aus</a:t>
            </a:r>
            <a:endParaRPr lang="en-US" dirty="0" smtClean="0"/>
          </a:p>
          <a:p>
            <a:pPr lvl="2"/>
            <a:r>
              <a:rPr lang="en-US" dirty="0" err="1" smtClean="0"/>
              <a:t>Userspace</a:t>
            </a:r>
            <a:r>
              <a:rPr lang="en-US" dirty="0" smtClean="0"/>
              <a:t> </a:t>
            </a:r>
            <a:r>
              <a:rPr lang="en-US" dirty="0" err="1" smtClean="0"/>
              <a:t>bereiten</a:t>
            </a:r>
            <a:r>
              <a:rPr lang="en-US" dirty="0" smtClean="0"/>
              <a:t> hot patch kernel Module </a:t>
            </a:r>
            <a:r>
              <a:rPr lang="en-US" dirty="0" err="1" smtClean="0"/>
              <a:t>vor</a:t>
            </a:r>
            <a:endParaRPr lang="en-US" dirty="0"/>
          </a:p>
          <a:p>
            <a:pPr lvl="2"/>
            <a:r>
              <a:rPr lang="en-US" dirty="0" err="1" smtClean="0"/>
              <a:t>Funktionen</a:t>
            </a:r>
            <a:r>
              <a:rPr lang="en-US" dirty="0" smtClean="0"/>
              <a:t> </a:t>
            </a:r>
            <a:r>
              <a:rPr lang="en-US" dirty="0" err="1" smtClean="0"/>
              <a:t>können</a:t>
            </a:r>
            <a:r>
              <a:rPr lang="en-US" dirty="0" smtClean="0"/>
              <a:t> </a:t>
            </a:r>
            <a:r>
              <a:rPr lang="en-US" dirty="0" err="1" smtClean="0"/>
              <a:t>ersetzt</a:t>
            </a:r>
            <a:r>
              <a:rPr lang="en-US" dirty="0" smtClean="0"/>
              <a:t> </a:t>
            </a:r>
            <a:r>
              <a:rPr lang="en-US" dirty="0" err="1" smtClean="0"/>
              <a:t>werden</a:t>
            </a:r>
            <a:endParaRPr lang="en-US" dirty="0" smtClean="0"/>
          </a:p>
          <a:p>
            <a:pPr lvl="2"/>
            <a:r>
              <a:rPr lang="de-DE" dirty="0" smtClean="0"/>
              <a:t>Änderungen </a:t>
            </a:r>
            <a:r>
              <a:rPr lang="en-US" dirty="0" smtClean="0"/>
              <a:t>an Kernel </a:t>
            </a:r>
            <a:r>
              <a:rPr lang="en-US" dirty="0" err="1" smtClean="0"/>
              <a:t>Datenstrukturen</a:t>
            </a:r>
            <a:r>
              <a:rPr lang="en-US" dirty="0" smtClean="0"/>
              <a:t> </a:t>
            </a:r>
            <a:r>
              <a:rPr lang="en-US" dirty="0" err="1" smtClean="0"/>
              <a:t>nicht</a:t>
            </a:r>
            <a:r>
              <a:rPr lang="en-US" dirty="0" smtClean="0"/>
              <a:t> </a:t>
            </a:r>
            <a:r>
              <a:rPr lang="en-US" dirty="0" err="1" smtClean="0"/>
              <a:t>möglich</a:t>
            </a:r>
            <a:endParaRPr lang="en-US" dirty="0" smtClean="0"/>
          </a:p>
          <a:p>
            <a:pPr lvl="2"/>
            <a:endParaRPr lang="en-US" dirty="0" smtClean="0"/>
          </a:p>
        </p:txBody>
      </p:sp>
      <p:pic>
        <p:nvPicPr>
          <p:cNvPr id="7" name="Content Placeholder 6"/>
          <p:cNvPicPr>
            <a:picLocks noGrp="1" noChangeAspect="1"/>
          </p:cNvPicPr>
          <p:nvPr>
            <p:ph sz="quarter" idx="16"/>
          </p:nvPr>
        </p:nvPicPr>
        <p:blipFill>
          <a:blip r:embed="rId3">
            <a:extLst>
              <a:ext uri="{28A0092B-C50C-407E-A947-70E740481C1C}">
                <a14:useLocalDpi xmlns:a14="http://schemas.microsoft.com/office/drawing/2010/main" val="0"/>
              </a:ext>
            </a:extLst>
          </a:blip>
          <a:stretch>
            <a:fillRect/>
          </a:stretch>
        </p:blipFill>
        <p:spPr>
          <a:xfrm>
            <a:off x="6492875" y="1714677"/>
            <a:ext cx="5668963" cy="4951059"/>
          </a:xfrm>
        </p:spPr>
      </p:pic>
      <p:sp>
        <p:nvSpPr>
          <p:cNvPr id="4" name="Footer Placeholder 3"/>
          <p:cNvSpPr>
            <a:spLocks noGrp="1"/>
          </p:cNvSpPr>
          <p:nvPr>
            <p:ph type="ftr" sz="quarter" idx="3"/>
          </p:nvPr>
        </p:nvSpPr>
        <p:spPr/>
        <p:txBody>
          <a:bodyPr/>
          <a:lstStyle/>
          <a:p>
            <a:r>
              <a:rPr lang="de-DE" smtClean="0"/>
              <a:t>Linux Kernel - Requirements und Architektur</a:t>
            </a:r>
            <a:endParaRPr lang="en-US" dirty="0"/>
          </a:p>
        </p:txBody>
      </p:sp>
      <p:sp>
        <p:nvSpPr>
          <p:cNvPr id="5" name="Slide Number Placeholder 4"/>
          <p:cNvSpPr>
            <a:spLocks noGrp="1"/>
          </p:cNvSpPr>
          <p:nvPr>
            <p:ph type="sldNum" sz="quarter" idx="4"/>
          </p:nvPr>
        </p:nvSpPr>
        <p:spPr/>
        <p:txBody>
          <a:bodyPr/>
          <a:lstStyle/>
          <a:p>
            <a:fld id="{860CA8AD-EDD7-4639-9B75-4CED81BEA940}" type="slidenum">
              <a:rPr lang="en-US" smtClean="0"/>
              <a:pPr/>
              <a:t>5</a:t>
            </a:fld>
            <a:endParaRPr lang="en-US"/>
          </a:p>
        </p:txBody>
      </p:sp>
    </p:spTree>
    <p:extLst>
      <p:ext uri="{BB962C8B-B14F-4D97-AF65-F5344CB8AC3E}">
        <p14:creationId xmlns:p14="http://schemas.microsoft.com/office/powerpoint/2010/main" val="3451441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mplate">
  <a:themeElements>
    <a:clrScheme name="Custom 2">
      <a:dk1>
        <a:srgbClr val="000000"/>
      </a:dk1>
      <a:lt1>
        <a:srgbClr val="FFFFFF"/>
      </a:lt1>
      <a:dk2>
        <a:srgbClr val="00188F"/>
      </a:dk2>
      <a:lt2>
        <a:srgbClr val="FFFFFF"/>
      </a:lt2>
      <a:accent1>
        <a:srgbClr val="00188F"/>
      </a:accent1>
      <a:accent2>
        <a:srgbClr val="00126B"/>
      </a:accent2>
      <a:accent3>
        <a:srgbClr val="9B4F96"/>
      </a:accent3>
      <a:accent4>
        <a:srgbClr val="7FBA00"/>
      </a:accent4>
      <a:accent5>
        <a:srgbClr val="FF8C00"/>
      </a:accent5>
      <a:accent6>
        <a:srgbClr val="00126B"/>
      </a:accent6>
      <a:hlink>
        <a:srgbClr val="00126B"/>
      </a:hlink>
      <a:folHlink>
        <a:srgbClr val="00126B"/>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188F"/>
        </a:solidFill>
        <a:ln>
          <a:noFill/>
          <a:headEnd type="none" w="med" len="med"/>
          <a:tailEnd type="none" w="med" len="med"/>
        </a:ln>
        <a:effectLst/>
      </a:spPr>
      <a:bodyPr lIns="91440" tIns="91440" rIns="34294" bIns="34294" rtlCol="0" anchor="t" anchorCtr="0"/>
      <a:lstStyle>
        <a:defPPr algn="ct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lumMod val="75000"/>
                    <a:lumOff val="25000"/>
                  </a:schemeClr>
                </a:gs>
                <a:gs pos="100000">
                  <a:schemeClr val="tx1">
                    <a:lumMod val="75000"/>
                    <a:lumOff val="25000"/>
                  </a:schemeClr>
                </a:gs>
              </a:gsLst>
              <a:lin ang="5400000" scaled="0"/>
            </a:gradFill>
          </a:defRPr>
        </a:defPPr>
      </a:lstStyle>
    </a:txDef>
  </a:objectDefaults>
  <a:extraClrSchemeLst/>
  <a:extLst>
    <a:ext uri="{05A4C25C-085E-4340-85A3-A5531E510DB2}">
      <thm15:themeFamily xmlns:thm15="http://schemas.microsoft.com/office/thememl/2012/main" xmlns="" name="Presentation2" id="{EDA29936-A025-40D4-ACF1-D3439BF362C4}" vid="{C0A284D5-5E63-4932-908B-AF95DB49F3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2013-06-28T07:00:00+00:00</Event_x0020_End_x0020_Date>
    <Event_x0020_Start_x0020_Date xmlns="2295e2e7-0eeb-498e-8716-217bb2ee6ee3">2013-06-26T07:00:00+00:00</Event_x0020_Start_x0020_Dat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2013-06-26T00:00:00-07:00</Presentation_x0020_Dat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Event1TaxHTField0>
    <MS_x0020_Content_x0020_Owner xmlns="2295e2e7-0eeb-498e-8716-217bb2ee6ee3">
      <UserInfo>
        <DisplayName/>
        <AccountId xsi:nil="true"/>
        <AccountType/>
      </UserInfo>
    </MS_x0020_Content_x0020_Owner>
    <Event_x0020_VenueTaxHTField0 xmlns="2295e2e7-0eeb-498e-8716-217bb2ee6ee3">
      <Terms xmlns="http://schemas.microsoft.com/office/infopath/2007/PartnerControls"/>
    </Event_x0020_VenueTaxHTField0>
    <TaxCatchAll xmlns="230e9df3-be65-4c73-a93b-d1236ebd677e">
      <Value>497</Value>
      <Value>605</Value>
    </TaxCatchAll>
    <AudienceTaxHTField0 xmlns="8b529f77-48ab-4581-b468-93f09345b8aa">
      <Terms xmlns="http://schemas.microsoft.com/office/infopath/2007/PartnerControls"/>
    </AudienceTaxHTField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89fe5faf2f25a24617a4f509b32cc989">
  <xsd:schema xmlns:xsd="http://www.w3.org/2001/XMLSchema" xmlns:xs="http://www.w3.org/2001/XMLSchema" xmlns:p="http://schemas.microsoft.com/office/2006/metadata/properties" xmlns:ns2="2295e2e7-0eeb-498e-8716-217bb2ee6ee3" xmlns:ns3="230e9df3-be65-4c73-a93b-d1236ebd677e" xmlns:ns4="8b529f77-48ab-4581-b468-93f09345b8aa" targetNamespace="http://schemas.microsoft.com/office/2006/metadata/properties" ma:root="true" ma:fieldsID="dfcb5511298a0ed35e170e5fd997f4f9" ns2:_="" ns3:_="" ns4:_="">
    <xsd:import namespace="2295e2e7-0eeb-498e-8716-217bb2ee6ee3"/>
    <xsd:import namespace="230e9df3-be65-4c73-a93b-d1236ebd677e"/>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3:TaxCatchAll" minOccurs="0"/>
                <xsd:element ref="ns2:ProductTaxHTField0" minOccurs="0"/>
                <xsd:element ref="ns3:TaxCatchAllLabel" minOccurs="0"/>
                <xsd:element ref="ns2:CampaignTaxHTField0" minOccurs="0"/>
                <xsd:element ref="ns2:TrackTaxHTField0" minOccurs="0"/>
                <xsd:element ref="ns2:Event_x0020_VenueTaxHTField0" minOccurs="0"/>
                <xsd:element ref="ns4: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CampaignTaxHTField0" ma:index="22" nillable="true" ma:taxonomy="true" ma:internalName="CampaignTaxHTField0" ma:taxonomyFieldName="Campaign" ma:displayName="Campaign" ma:default="" ma:fieldId="{bcb0c99d-b00c-42c6-a16b-e1e19731231d}"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e385fb40-52d4-4fae-9c5b-3e8ff8a5878e" ma:termSetId="0e8a185d-72dd-4c1d-8327-06082ee7fbb4"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default="" ma:fieldId="{72225233-bea3-47c9-bcc0-70aff672e91a}" ma:sspId="e385fb40-52d4-4fae-9c5b-3e8ff8a5878e" ma:termSetId="8280d8e6-c94b-487a-bd8b-a7d74984b60f"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e385fb40-52d4-4fae-9c5b-3e8ff8a5878e" ma:termSetId="9f38d074-2cf4-4ed1-a6e5-5a4bce426041" ma:anchorId="00000000-0000-0000-0000-000000000000" ma:open="false" ma:isKeyword="false">
      <xsd:complexType>
        <xsd:sequence>
          <xsd:element ref="pc:Terms" minOccurs="0" maxOccurs="1"/>
        </xsd:sequence>
      </xsd:complexType>
    </xsd:element>
    <xsd:element name="Event1TaxHTField0" ma:index="30" nillable="true" ma:taxonomy="true" ma:internalName="Event1TaxHTField0" ma:taxonomyFieldName="Event1" ma:displayName="Event Name" ma:readOnly="false" ma:default="" ma:fieldId="{173efa96-a0c5-4b7e-a5c5-ebf0027a79b9}" ma:sspId="e385fb40-52d4-4fae-9c5b-3e8ff8a5878e" ma:termSetId="a93ddb37-2243-4aad-9cf2-0d00c5bfa8e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e385fb40-52d4-4fae-9c5b-3e8ff8a5878e" ma:termSetId="147febbf-7221-47e1-ac97-bfa1a8e909cb"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8b529f77-48ab-4581-b468-93f09345b8aa"/>
    <ds:schemaRef ds:uri="http://purl.org/dc/elements/1.1/"/>
    <ds:schemaRef ds:uri="http://www.w3.org/XML/1998/namespace"/>
    <ds:schemaRef ds:uri="http://purl.org/dc/terms/"/>
    <ds:schemaRef ds:uri="230e9df3-be65-4c73-a93b-d1236ebd677e"/>
    <ds:schemaRef ds:uri="http://schemas.microsoft.com/office/2006/documentManagement/types"/>
    <ds:schemaRef ds:uri="http://schemas.openxmlformats.org/package/2006/metadata/core-properties"/>
    <ds:schemaRef ds:uri="http://schemas.microsoft.com/office/2006/metadata/properties"/>
    <ds:schemaRef ds:uri="http://schemas.microsoft.com/office/infopath/2007/PartnerControls"/>
    <ds:schemaRef ds:uri="2295e2e7-0eeb-498e-8716-217bb2ee6ee3"/>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0B689815-4B65-4FA2-B74B-E9A4DF6AE7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230e9df3-be65-4c73-a93b-d1236ebd677e"/>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760</Words>
  <Application>Microsoft Office PowerPoint</Application>
  <PresentationFormat>Benutzerdefiniert</PresentationFormat>
  <Paragraphs>85</Paragraphs>
  <Slides>5</Slides>
  <Notes>4</Notes>
  <HiddenSlides>0</HiddenSlides>
  <MMClips>0</MMClips>
  <ScaleCrop>false</ScaleCrop>
  <HeadingPairs>
    <vt:vector size="4" baseType="variant">
      <vt:variant>
        <vt:lpstr>Design</vt:lpstr>
      </vt:variant>
      <vt:variant>
        <vt:i4>1</vt:i4>
      </vt:variant>
      <vt:variant>
        <vt:lpstr>Folientitel</vt:lpstr>
      </vt:variant>
      <vt:variant>
        <vt:i4>5</vt:i4>
      </vt:variant>
    </vt:vector>
  </HeadingPairs>
  <TitlesOfParts>
    <vt:vector size="6" baseType="lpstr">
      <vt:lpstr>Template</vt:lpstr>
      <vt:lpstr>Linux Kernel</vt:lpstr>
      <vt:lpstr>Requirements Engineering</vt:lpstr>
      <vt:lpstr>Requirements Engineering – Community RE</vt:lpstr>
      <vt:lpstr>Architecture</vt:lpstr>
      <vt:lpstr>Architecture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Oliver Roehrdanz</dc:creator>
  <cp:lastModifiedBy>Juli</cp:lastModifiedBy>
  <cp:revision>469</cp:revision>
  <dcterms:created xsi:type="dcterms:W3CDTF">2014-10-19T00:50:50Z</dcterms:created>
  <dcterms:modified xsi:type="dcterms:W3CDTF">2015-12-17T08:45:30Z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605;#BUILD|58542b36-5bf5-46a6-a53f-a41fb7a73785</vt:lpwstr>
  </property>
  <property fmtid="{D5CDD505-2E9C-101B-9397-08002B2CF9AE}" pid="5" name="Audience">
    <vt:lpwstr/>
  </property>
  <property fmtid="{D5CDD505-2E9C-101B-9397-08002B2CF9AE}" pid="6" name="Event Location">
    <vt:lpwstr>497;#San Francisco|84dfcb53-432b-499d-8965-93d483d36b4a</vt:lpwstr>
  </property>
  <property fmtid="{D5CDD505-2E9C-101B-9397-08002B2CF9AE}" pid="7" name="Campaign">
    <vt:lpwstr/>
  </property>
  <property fmtid="{D5CDD505-2E9C-101B-9397-08002B2CF9AE}" pid="8" name="Event Venue">
    <vt:lpwstr/>
  </property>
  <property fmtid="{D5CDD505-2E9C-101B-9397-08002B2CF9AE}" pid="9" name="Track">
    <vt:lpwstr/>
  </property>
</Properties>
</file>