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9"/>
  </p:notesMasterIdLst>
  <p:handoutMasterIdLst>
    <p:handoutMasterId r:id="rId10"/>
  </p:handoutMasterIdLst>
  <p:sldIdLst>
    <p:sldId id="256" r:id="rId5"/>
    <p:sldId id="258" r:id="rId6"/>
    <p:sldId id="259" r:id="rId7"/>
    <p:sldId id="260" r:id="rId8"/>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323232"/>
    <a:srgbClr val="1E1E1E"/>
    <a:srgbClr val="666666"/>
    <a:srgbClr val="505050"/>
    <a:srgbClr val="00BCF2"/>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81261" autoAdjust="0"/>
  </p:normalViewPr>
  <p:slideViewPr>
    <p:cSldViewPr>
      <p:cViewPr varScale="1">
        <p:scale>
          <a:sx n="62" d="100"/>
          <a:sy n="62" d="100"/>
        </p:scale>
        <p:origin x="1008" y="78"/>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243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080DE-3ACF-4CDB-BC38-A92F3F317008}" type="datetime1">
              <a:rPr lang="en-US" smtClean="0">
                <a:latin typeface="Segoe UI" pitchFamily="34" charset="0"/>
              </a:rPr>
              <a:t>12/16/2015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A341ACA-AFEC-4CF2-88DA-120F7DBFAA76}" type="datetime1">
              <a:rPr lang="en-US" smtClean="0"/>
              <a:t>12/16/2015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600" dirty="0" smtClean="0"/>
              <a:t>Optional: </a:t>
            </a:r>
            <a:r>
              <a:rPr lang="en-US" sz="1600" dirty="0" err="1" smtClean="0"/>
              <a:t>Zukunftsaussicht</a:t>
            </a:r>
            <a:endParaRPr lang="en-US" sz="1600" dirty="0" smtClean="0"/>
          </a:p>
          <a:p>
            <a:pPr lvl="1"/>
            <a:r>
              <a:rPr lang="en-US" sz="1600" dirty="0" err="1" smtClean="0"/>
              <a:t>Anforderungen</a:t>
            </a:r>
            <a:r>
              <a:rPr lang="en-US" sz="1600" dirty="0" smtClean="0"/>
              <a:t>: Connected Car, Smart Home, Internet of Things, etc..</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12/16/2015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3040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Umsetzung</a:t>
            </a:r>
            <a:r>
              <a:rPr lang="en-US" dirty="0" smtClean="0"/>
              <a:t> von </a:t>
            </a:r>
            <a:r>
              <a:rPr lang="en-US" dirty="0" err="1" smtClean="0"/>
              <a:t>Anforderungen</a:t>
            </a:r>
            <a:endParaRPr lang="en-US" dirty="0" smtClean="0"/>
          </a:p>
          <a:p>
            <a:pPr lvl="1"/>
            <a:r>
              <a:rPr lang="en-US" dirty="0" smtClean="0"/>
              <a:t>Construction</a:t>
            </a:r>
          </a:p>
          <a:p>
            <a:pPr lvl="2"/>
            <a:r>
              <a:rPr lang="en-US" dirty="0" smtClean="0"/>
              <a:t>Implementation</a:t>
            </a:r>
          </a:p>
          <a:p>
            <a:endParaRPr lang="en-US" dirty="0" smtClean="0"/>
          </a:p>
          <a:p>
            <a:r>
              <a:rPr lang="en-US" dirty="0" err="1" smtClean="0"/>
              <a:t>Architektur</a:t>
            </a:r>
            <a:r>
              <a:rPr lang="en-US" dirty="0" smtClean="0"/>
              <a:t> </a:t>
            </a:r>
            <a:r>
              <a:rPr lang="en-US" dirty="0" err="1" smtClean="0"/>
              <a:t>Prinzipien</a:t>
            </a:r>
            <a:endParaRPr lang="en-US" dirty="0" smtClean="0"/>
          </a:p>
          <a:p>
            <a:pPr lvl="1"/>
            <a:r>
              <a:rPr lang="en-US" dirty="0" smtClean="0"/>
              <a:t>Design </a:t>
            </a:r>
            <a:r>
              <a:rPr lang="en-US" dirty="0" err="1" smtClean="0"/>
              <a:t>Dokument</a:t>
            </a:r>
            <a:endParaRPr lang="en-US" dirty="0" smtClean="0"/>
          </a:p>
          <a:p>
            <a:pPr lvl="1"/>
            <a:r>
              <a:rPr lang="en-US" dirty="0" err="1" smtClean="0"/>
              <a:t>erkennbare</a:t>
            </a:r>
            <a:r>
              <a:rPr lang="en-US" dirty="0" smtClean="0"/>
              <a:t> Patterns?</a:t>
            </a:r>
          </a:p>
          <a:p>
            <a:pPr lvl="1"/>
            <a:r>
              <a:rPr lang="en-US" dirty="0" err="1" smtClean="0"/>
              <a:t>Schichtentrennung</a:t>
            </a:r>
            <a:endParaRPr lang="en-US" dirty="0" smtClean="0"/>
          </a:p>
          <a:p>
            <a:endParaRPr lang="en-US" dirty="0" smtClean="0"/>
          </a:p>
          <a:p>
            <a:r>
              <a:rPr lang="en-US" dirty="0" err="1" smtClean="0"/>
              <a:t>Analyse</a:t>
            </a:r>
            <a:r>
              <a:rPr lang="en-US" dirty="0" smtClean="0"/>
              <a:t> des </a:t>
            </a:r>
            <a:r>
              <a:rPr lang="en-US" dirty="0" err="1" smtClean="0"/>
              <a:t>Sourcecodes</a:t>
            </a:r>
            <a:endParaRPr lang="en-US" dirty="0" smtClean="0"/>
          </a:p>
          <a:p>
            <a:pPr lvl="1"/>
            <a:r>
              <a:rPr lang="en-US" dirty="0" err="1" smtClean="0"/>
              <a:t>statisch</a:t>
            </a:r>
            <a:endParaRPr lang="en-US" dirty="0" smtClean="0"/>
          </a:p>
          <a:p>
            <a:pPr lvl="1"/>
            <a:r>
              <a:rPr lang="en-US" dirty="0" smtClean="0"/>
              <a:t> </a:t>
            </a:r>
            <a:r>
              <a:rPr lang="en-US" dirty="0" err="1" smtClean="0"/>
              <a:t>dynamisch</a:t>
            </a:r>
            <a:endParaRPr lang="en-US" dirty="0" smtClean="0"/>
          </a:p>
          <a:p>
            <a:endParaRPr lang="en-US" dirty="0" smtClean="0"/>
          </a:p>
          <a:p>
            <a:r>
              <a:rPr lang="en-US" dirty="0" err="1" smtClean="0"/>
              <a:t>Sicherheit</a:t>
            </a:r>
            <a:endParaRPr lang="en-US" dirty="0" smtClean="0"/>
          </a:p>
          <a:p>
            <a:pPr lvl="1"/>
            <a:r>
              <a:rPr lang="en-US" dirty="0" smtClean="0"/>
              <a:t>Validation</a:t>
            </a:r>
          </a:p>
          <a:p>
            <a:endParaRPr lang="en-US" dirty="0" smtClean="0"/>
          </a:p>
          <a:p>
            <a:r>
              <a:rPr lang="en-US" dirty="0" smtClean="0"/>
              <a:t>Testing?</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12/16/2015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131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Kurze</a:t>
            </a:r>
            <a:r>
              <a:rPr lang="en-US" dirty="0" smtClean="0"/>
              <a:t> </a:t>
            </a:r>
            <a:r>
              <a:rPr lang="en-US" dirty="0" err="1" smtClean="0"/>
              <a:t>Beschreibung</a:t>
            </a:r>
            <a:r>
              <a:rPr lang="en-US" baseline="0" dirty="0" smtClean="0"/>
              <a:t> von Live Patching (</a:t>
            </a:r>
            <a:r>
              <a:rPr lang="en-US" baseline="0" dirty="0" err="1" smtClean="0"/>
              <a:t>kpatch</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12/16/2015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42418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E5AE5CF0-8399-46CA-B2C7-7524B06A9440}" type="datetime1">
              <a:rPr lang="de-DE" smtClean="0"/>
              <a:t>16.12.2015</a:t>
            </a:fld>
            <a:endParaRPr lang="de-DE" dirty="0"/>
          </a:p>
        </p:txBody>
      </p:sp>
      <p:sp>
        <p:nvSpPr>
          <p:cNvPr id="5" name="Fußzeilenplatzhalter 4"/>
          <p:cNvSpPr>
            <a:spLocks noGrp="1"/>
          </p:cNvSpPr>
          <p:nvPr>
            <p:ph type="ftr" sz="quarter" idx="11"/>
          </p:nvPr>
        </p:nvSpPr>
        <p:spPr/>
        <p:txBody>
          <a:bodyPr/>
          <a:lstStyle/>
          <a:p>
            <a:r>
              <a:rPr lang="de-DE" smtClean="0"/>
              <a:t>Linux Kernel - Requirements und Architektur</a:t>
            </a:r>
            <a:endParaRPr lang="de-DE" dirty="0"/>
          </a:p>
        </p:txBody>
      </p:sp>
      <p:sp>
        <p:nvSpPr>
          <p:cNvPr id="6" name="Foliennummernplatzhalter 5"/>
          <p:cNvSpPr>
            <a:spLocks noGrp="1"/>
          </p:cNvSpPr>
          <p:nvPr>
            <p:ph type="sldNum" sz="quarter" idx="12"/>
          </p:nvPr>
        </p:nvSpPr>
        <p:spPr/>
        <p:txBody>
          <a:bodyPr/>
          <a:lstStyle/>
          <a:p>
            <a:fld id="{E31375A4-56A4-47D6-9801-1991572033F7}" type="slidenum">
              <a:rPr lang="de-DE" smtClean="0"/>
              <a:t>‹#›</a:t>
            </a:fld>
            <a:endParaRPr lang="de-DE" dirty="0"/>
          </a:p>
        </p:txBody>
      </p:sp>
    </p:spTree>
    <p:extLst>
      <p:ext uri="{BB962C8B-B14F-4D97-AF65-F5344CB8AC3E}">
        <p14:creationId xmlns:p14="http://schemas.microsoft.com/office/powerpoint/2010/main" val="1146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90592-B434-43D6-B807-634C2454013F}" type="datetime1">
              <a:rPr lang="de-DE" smtClean="0"/>
              <a:t>16.12.2015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dirty="0"/>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366296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ddition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28B1F-ED25-4F53-B5A1-ED40AC2CA9D4}" type="datetime1">
              <a:rPr lang="de-DE" smtClean="0"/>
              <a:t>16.12.2015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
        <p:nvSpPr>
          <p:cNvPr id="3" name="Rectangle 2"/>
          <p:cNvSpPr/>
          <p:nvPr userDrawn="1"/>
        </p:nvSpPr>
        <p:spPr bwMode="auto">
          <a:xfrm>
            <a:off x="12238037" y="0"/>
            <a:ext cx="198438" cy="6994525"/>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19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79F4-6630-40C0-864C-4028C5CA46B3}" type="datetime1">
              <a:rPr lang="de-DE" smtClean="0"/>
              <a:t>16.12.2015</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229431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marL="457082" indent="-228541">
              <a:buFont typeface="Wingdings" panose="05000000000000000000" pitchFamily="2" charset="2"/>
              <a:buChar cha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E8506-AA67-4831-B509-F34A015B9A5E}" type="datetime1">
              <a:rPr lang="de-DE" smtClean="0"/>
              <a:t>16.12.2015</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Tree>
    <p:extLst>
      <p:ext uri="{BB962C8B-B14F-4D97-AF65-F5344CB8AC3E}">
        <p14:creationId xmlns:p14="http://schemas.microsoft.com/office/powerpoint/2010/main" val="86553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86797"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AB195-9594-46B7-BBA1-EC9F63AB71B0}" type="datetime1">
              <a:rPr lang="de-DE" smtClean="0"/>
              <a:t>16.12.2015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211264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9B0A-DEE3-4B0F-AF97-6AF1C8311CEE}" type="datetime1">
              <a:rPr lang="de-DE" smtClean="0"/>
              <a:t>16.12.2015</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403" r:id="rId2"/>
    <p:sldLayoutId id="2147484404" r:id="rId3"/>
    <p:sldLayoutId id="2147484332" r:id="rId4"/>
    <p:sldLayoutId id="2147484333" r:id="rId5"/>
    <p:sldLayoutId id="2147484334" r:id="rId6"/>
    <p:sldLayoutId id="2147484400" r:id="rId7"/>
    <p:sldLayoutId id="2147484401" r:id="rId8"/>
    <p:sldLayoutId id="2147484402" r:id="rId9"/>
    <p:sldLayoutId id="214748440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166" rtl="0" eaLnBrk="1" latinLnBrk="0" hangingPunct="1">
        <a:spcBef>
          <a:spcPct val="0"/>
        </a:spcBef>
        <a:buNone/>
        <a:defRPr sz="4800" kern="1200">
          <a:solidFill>
            <a:schemeClr val="tx2">
              <a:lumMod val="60000"/>
              <a:lumOff val="40000"/>
            </a:schemeClr>
          </a:soli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Clr>
          <a:schemeClr val="tx2">
            <a:lumMod val="60000"/>
            <a:lumOff val="40000"/>
          </a:schemeClr>
        </a:buClr>
        <a:buFont typeface="Wingdings" panose="05000000000000000000" pitchFamily="2" charset="2"/>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Clr>
          <a:schemeClr val="accent1">
            <a:lumMod val="60000"/>
            <a:lumOff val="40000"/>
          </a:schemeClr>
        </a:buClr>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Clr>
          <a:schemeClr val="tx2">
            <a:lumMod val="60000"/>
            <a:lumOff val="40000"/>
          </a:schemeClr>
        </a:buClr>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Julian Kuhn, Oliver Röhrdanz</a:t>
            </a:r>
          </a:p>
          <a:p>
            <a:r>
              <a:rPr lang="en-US" dirty="0" err="1" smtClean="0"/>
              <a:t>Friederike</a:t>
            </a:r>
            <a:r>
              <a:rPr lang="en-US" dirty="0" smtClean="0"/>
              <a:t> </a:t>
            </a:r>
            <a:r>
              <a:rPr lang="en-US" dirty="0" err="1" smtClean="0"/>
              <a:t>Kunze</a:t>
            </a:r>
            <a:r>
              <a:rPr lang="en-US" dirty="0" smtClean="0"/>
              <a:t>, Vincenzo </a:t>
            </a:r>
            <a:r>
              <a:rPr lang="en-US" dirty="0" err="1" smtClean="0"/>
              <a:t>Baldini</a:t>
            </a:r>
            <a:endParaRPr lang="en-US" dirty="0"/>
          </a:p>
        </p:txBody>
      </p:sp>
      <p:sp>
        <p:nvSpPr>
          <p:cNvPr id="3" name="Title 2"/>
          <p:cNvSpPr>
            <a:spLocks noGrp="1"/>
          </p:cNvSpPr>
          <p:nvPr>
            <p:ph type="title"/>
          </p:nvPr>
        </p:nvSpPr>
        <p:spPr/>
        <p:txBody>
          <a:bodyPr/>
          <a:lstStyle/>
          <a:p>
            <a:r>
              <a:rPr lang="en-US" dirty="0" smtClean="0"/>
              <a:t>Linux Kernel</a:t>
            </a:r>
            <a:endParaRPr lang="en-US" dirty="0"/>
          </a:p>
        </p:txBody>
      </p:sp>
    </p:spTree>
    <p:extLst>
      <p:ext uri="{BB962C8B-B14F-4D97-AF65-F5344CB8AC3E}">
        <p14:creationId xmlns:p14="http://schemas.microsoft.com/office/powerpoint/2010/main" val="348053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Requirements Engineering</a:t>
            </a:r>
          </a:p>
        </p:txBody>
      </p:sp>
      <p:sp>
        <p:nvSpPr>
          <p:cNvPr id="3" name="Content Placeholder 2"/>
          <p:cNvSpPr>
            <a:spLocks noGrp="1"/>
          </p:cNvSpPr>
          <p:nvPr>
            <p:ph sz="quarter" idx="15"/>
          </p:nvPr>
        </p:nvSpPr>
        <p:spPr/>
        <p:txBody>
          <a:bodyPr/>
          <a:lstStyle/>
          <a:p>
            <a:pPr lvl="1"/>
            <a:r>
              <a:rPr lang="en-US" sz="1800" dirty="0" smtClean="0"/>
              <a:t>TODO</a:t>
            </a:r>
            <a:endParaRPr lang="en-US" sz="1800" dirty="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2</a:t>
            </a:fld>
            <a:endParaRPr lang="en-US"/>
          </a:p>
        </p:txBody>
      </p:sp>
    </p:spTree>
    <p:extLst>
      <p:ext uri="{BB962C8B-B14F-4D97-AF65-F5344CB8AC3E}">
        <p14:creationId xmlns:p14="http://schemas.microsoft.com/office/powerpoint/2010/main" val="150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quarter" idx="15"/>
          </p:nvPr>
        </p:nvSpPr>
        <p:spPr/>
        <p:txBody>
          <a:bodyPr/>
          <a:lstStyle/>
          <a:p>
            <a:pPr lvl="2"/>
            <a:r>
              <a:rPr lang="en-US" sz="2800" dirty="0" smtClean="0"/>
              <a:t>Description of the high-level architecture</a:t>
            </a:r>
          </a:p>
          <a:p>
            <a:pPr lvl="2"/>
            <a:r>
              <a:rPr lang="en-US" sz="2800" dirty="0" smtClean="0"/>
              <a:t>Linux as a product line</a:t>
            </a:r>
          </a:p>
          <a:p>
            <a:pPr lvl="4"/>
            <a:r>
              <a:rPr lang="en-US" dirty="0" smtClean="0"/>
              <a:t>How it is done</a:t>
            </a:r>
          </a:p>
          <a:p>
            <a:pPr lvl="4"/>
            <a:r>
              <a:rPr lang="en-US" dirty="0" smtClean="0"/>
              <a:t>Pros &amp; Cons of the used approach (TBD)</a:t>
            </a:r>
          </a:p>
          <a:p>
            <a:pPr lvl="2"/>
            <a:r>
              <a:rPr lang="en-US" sz="2800" dirty="0" smtClean="0"/>
              <a:t>Focus on LKMs(Loadable Kernel Modules)</a:t>
            </a:r>
          </a:p>
          <a:p>
            <a:pPr lvl="4"/>
            <a:r>
              <a:rPr lang="en-US" dirty="0" smtClean="0"/>
              <a:t>Load/Unload Mechanism</a:t>
            </a:r>
          </a:p>
          <a:p>
            <a:pPr lvl="4"/>
            <a:r>
              <a:rPr lang="en-US" dirty="0" smtClean="0"/>
              <a:t> Architectural design for module </a:t>
            </a:r>
            <a:r>
              <a:rPr lang="en-US" dirty="0" err="1" smtClean="0"/>
              <a:t>abstractation</a:t>
            </a:r>
            <a:r>
              <a:rPr lang="en-US" dirty="0" smtClean="0"/>
              <a:t> (TBD)</a:t>
            </a:r>
          </a:p>
          <a:p>
            <a:pPr lvl="2"/>
            <a:r>
              <a:rPr lang="en-US" sz="2800" dirty="0" smtClean="0"/>
              <a:t>Analysis of a specific module: Linux </a:t>
            </a:r>
            <a:r>
              <a:rPr lang="en-US" sz="2800" dirty="0" err="1" smtClean="0"/>
              <a:t>Livepatching</a:t>
            </a:r>
            <a:endParaRPr lang="en-US" sz="2800" dirty="0" smtClean="0"/>
          </a:p>
          <a:p>
            <a:pPr lvl="4"/>
            <a:r>
              <a:rPr lang="en-US" dirty="0" smtClean="0"/>
              <a:t>General functionality</a:t>
            </a:r>
          </a:p>
          <a:p>
            <a:pPr lvl="4"/>
            <a:r>
              <a:rPr lang="en-US" dirty="0" smtClean="0"/>
              <a:t>Code-Analysis with tools</a:t>
            </a:r>
          </a:p>
          <a:p>
            <a:pPr lvl="2"/>
            <a:r>
              <a:rPr lang="en-US" sz="2800" dirty="0" smtClean="0"/>
              <a:t>Analysis of another module/kernel functionality (TBD)</a:t>
            </a:r>
          </a:p>
          <a:p>
            <a:pPr lvl="2"/>
            <a:endParaRPr lang="en-US" sz="2800" dirty="0" smtClean="0"/>
          </a:p>
          <a:p>
            <a:pPr lvl="2"/>
            <a:endParaRPr lang="en-US" sz="2800" dirty="0" smtClean="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3</a:t>
            </a:fld>
            <a:endParaRPr lang="en-US"/>
          </a:p>
        </p:txBody>
      </p:sp>
    </p:spTree>
    <p:extLst>
      <p:ext uri="{BB962C8B-B14F-4D97-AF65-F5344CB8AC3E}">
        <p14:creationId xmlns:p14="http://schemas.microsoft.com/office/powerpoint/2010/main" val="24383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sz="quarter" idx="15"/>
          </p:nvPr>
        </p:nvSpPr>
        <p:spPr/>
        <p:txBody>
          <a:bodyPr/>
          <a:lstStyle/>
          <a:p>
            <a:r>
              <a:rPr lang="en-US" dirty="0" smtClean="0"/>
              <a:t>Linux </a:t>
            </a:r>
            <a:r>
              <a:rPr lang="en-US" dirty="0" err="1" smtClean="0"/>
              <a:t>Livepatching</a:t>
            </a:r>
            <a:endParaRPr lang="en-US" dirty="0" smtClean="0"/>
          </a:p>
          <a:p>
            <a:pPr lvl="1"/>
            <a:r>
              <a:rPr lang="en-US" dirty="0" err="1" smtClean="0"/>
              <a:t>Besteht</a:t>
            </a:r>
            <a:r>
              <a:rPr lang="en-US" dirty="0" smtClean="0"/>
              <a:t> </a:t>
            </a:r>
            <a:r>
              <a:rPr lang="en-US" dirty="0" err="1" smtClean="0"/>
              <a:t>aus</a:t>
            </a:r>
            <a:r>
              <a:rPr lang="en-US" dirty="0" smtClean="0"/>
              <a:t> 2 </a:t>
            </a:r>
            <a:r>
              <a:rPr lang="en-US" dirty="0" err="1" smtClean="0"/>
              <a:t>Teilen</a:t>
            </a:r>
            <a:endParaRPr lang="en-US" dirty="0" smtClean="0"/>
          </a:p>
          <a:p>
            <a:pPr lvl="2"/>
            <a:r>
              <a:rPr lang="en-US" dirty="0" smtClean="0"/>
              <a:t>Kernel </a:t>
            </a:r>
            <a:r>
              <a:rPr lang="en-US" dirty="0" err="1" smtClean="0"/>
              <a:t>Modul</a:t>
            </a:r>
            <a:r>
              <a:rPr lang="en-US" dirty="0" smtClean="0"/>
              <a:t> </a:t>
            </a:r>
            <a:r>
              <a:rPr lang="en-US" dirty="0" err="1" smtClean="0"/>
              <a:t>führt</a:t>
            </a:r>
            <a:r>
              <a:rPr lang="en-US" dirty="0" smtClean="0"/>
              <a:t> Live Patching </a:t>
            </a:r>
            <a:r>
              <a:rPr lang="en-US" dirty="0" err="1" smtClean="0"/>
              <a:t>aus</a:t>
            </a:r>
            <a:endParaRPr lang="en-US" dirty="0" smtClean="0"/>
          </a:p>
          <a:p>
            <a:pPr lvl="2"/>
            <a:r>
              <a:rPr lang="en-US" dirty="0" err="1" smtClean="0"/>
              <a:t>Userspace</a:t>
            </a:r>
            <a:r>
              <a:rPr lang="en-US" dirty="0" smtClean="0"/>
              <a:t> </a:t>
            </a:r>
            <a:r>
              <a:rPr lang="en-US" dirty="0" err="1" smtClean="0"/>
              <a:t>bereiten</a:t>
            </a:r>
            <a:r>
              <a:rPr lang="en-US" dirty="0" smtClean="0"/>
              <a:t> hot patch kernel Module </a:t>
            </a:r>
            <a:r>
              <a:rPr lang="en-US" dirty="0" err="1" smtClean="0"/>
              <a:t>vor</a:t>
            </a:r>
            <a:endParaRPr lang="en-US" dirty="0"/>
          </a:p>
          <a:p>
            <a:pPr lvl="2"/>
            <a:r>
              <a:rPr lang="en-US" dirty="0" err="1" smtClean="0"/>
              <a:t>Funktionen</a:t>
            </a:r>
            <a:r>
              <a:rPr lang="en-US" dirty="0" smtClean="0"/>
              <a:t> </a:t>
            </a:r>
            <a:r>
              <a:rPr lang="en-US" dirty="0" err="1" smtClean="0"/>
              <a:t>können</a:t>
            </a:r>
            <a:r>
              <a:rPr lang="en-US" dirty="0" smtClean="0"/>
              <a:t> </a:t>
            </a:r>
            <a:r>
              <a:rPr lang="en-US" dirty="0" err="1" smtClean="0"/>
              <a:t>ersetzt</a:t>
            </a:r>
            <a:r>
              <a:rPr lang="en-US" dirty="0" smtClean="0"/>
              <a:t> </a:t>
            </a:r>
            <a:r>
              <a:rPr lang="en-US" dirty="0" err="1" smtClean="0"/>
              <a:t>werden</a:t>
            </a:r>
            <a:endParaRPr lang="en-US" dirty="0" smtClean="0"/>
          </a:p>
          <a:p>
            <a:pPr lvl="2"/>
            <a:r>
              <a:rPr lang="de-DE" dirty="0" smtClean="0"/>
              <a:t>Änderungen </a:t>
            </a:r>
            <a:r>
              <a:rPr lang="en-US" dirty="0" smtClean="0"/>
              <a:t>an Kernel </a:t>
            </a:r>
            <a:r>
              <a:rPr lang="en-US" dirty="0" err="1" smtClean="0"/>
              <a:t>Datenstrukturen</a:t>
            </a:r>
            <a:r>
              <a:rPr lang="en-US" dirty="0" smtClean="0"/>
              <a:t> </a:t>
            </a:r>
            <a:r>
              <a:rPr lang="en-US" dirty="0" err="1" smtClean="0"/>
              <a:t>nicht</a:t>
            </a:r>
            <a:r>
              <a:rPr lang="en-US" dirty="0" smtClean="0"/>
              <a:t> </a:t>
            </a:r>
            <a:r>
              <a:rPr lang="en-US" smtClean="0"/>
              <a:t>möglich</a:t>
            </a:r>
            <a:endParaRPr lang="en-US" dirty="0" smtClean="0"/>
          </a:p>
          <a:p>
            <a:pPr lvl="2"/>
            <a:endParaRPr lang="en-US" dirty="0" smtClean="0"/>
          </a:p>
        </p:txBody>
      </p:sp>
      <p:pic>
        <p:nvPicPr>
          <p:cNvPr id="7" name="Content Placeholder 6"/>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492875" y="1714677"/>
            <a:ext cx="5668963" cy="4951059"/>
          </a:xfrm>
        </p:spPr>
      </p:pic>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4</a:t>
            </a:fld>
            <a:endParaRPr lang="en-US"/>
          </a:p>
        </p:txBody>
      </p:sp>
    </p:spTree>
    <p:extLst>
      <p:ext uri="{BB962C8B-B14F-4D97-AF65-F5344CB8AC3E}">
        <p14:creationId xmlns:p14="http://schemas.microsoft.com/office/powerpoint/2010/main" val="345144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a:themeElements>
    <a:clrScheme name="Custom 2">
      <a:dk1>
        <a:srgbClr val="000000"/>
      </a:dk1>
      <a:lt1>
        <a:srgbClr val="FFFFFF"/>
      </a:lt1>
      <a:dk2>
        <a:srgbClr val="00188F"/>
      </a:dk2>
      <a:lt2>
        <a:srgbClr val="FFFFFF"/>
      </a:lt2>
      <a:accent1>
        <a:srgbClr val="00188F"/>
      </a:accent1>
      <a:accent2>
        <a:srgbClr val="00126B"/>
      </a:accent2>
      <a:accent3>
        <a:srgbClr val="9B4F96"/>
      </a:accent3>
      <a:accent4>
        <a:srgbClr val="7FBA00"/>
      </a:accent4>
      <a:accent5>
        <a:srgbClr val="FF8C00"/>
      </a:accent5>
      <a:accent6>
        <a:srgbClr val="00126B"/>
      </a:accent6>
      <a:hlink>
        <a:srgbClr val="00126B"/>
      </a:hlink>
      <a:folHlink>
        <a:srgbClr val="00126B"/>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rtlCol="0" anchor="t" anchorCtr="0"/>
      <a:lstStyle>
        <a:defPPr algn="ct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8b529f77-48ab-4581-b468-93f09345b8aa"/>
    <ds:schemaRef ds:uri="http://purl.org/dc/elements/1.1/"/>
    <ds:schemaRef ds:uri="http://www.w3.org/XML/1998/namespace"/>
    <ds:schemaRef ds:uri="http://purl.org/dc/terms/"/>
    <ds:schemaRef ds:uri="230e9df3-be65-4c73-a93b-d1236ebd677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295e2e7-0eeb-498e-8716-217bb2ee6ee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71</TotalTime>
  <Words>540</Words>
  <Application>Microsoft Office PowerPoint</Application>
  <PresentationFormat>Custom</PresentationFormat>
  <Paragraphs>65</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Segoe UI</vt:lpstr>
      <vt:lpstr>Segoe UI Light</vt:lpstr>
      <vt:lpstr>Wingdings</vt:lpstr>
      <vt:lpstr>Template</vt:lpstr>
      <vt:lpstr>Linux Kernel</vt:lpstr>
      <vt:lpstr>Requirements Engineering</vt:lpstr>
      <vt:lpstr>Architecture</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Roehrdanz</dc:creator>
  <cp:lastModifiedBy>Oliver Röhrdanz</cp:lastModifiedBy>
  <cp:revision>467</cp:revision>
  <dcterms:created xsi:type="dcterms:W3CDTF">2014-10-19T00:50:50Z</dcterms:created>
  <dcterms:modified xsi:type="dcterms:W3CDTF">2015-12-16T20:06:58Z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