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jpeg" ContentType="image/jpe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436475" cy="699452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77240" y="4777560"/>
            <a:ext cx="6217560" cy="4525920"/>
          </a:xfrm>
          <a:prstGeom prst="rect">
            <a:avLst/>
          </a:prstGeom>
        </p:spPr>
        <p:txBody>
          <a:bodyPr lIns="0" rIns="0" tIns="0" bIns="0"/>
          <a:p>
            <a:r>
              <a:rPr lang="en-GB" sz="2000" spc="-1" strike="noStrike">
                <a:solidFill>
                  <a:srgbClr val="000000"/>
                </a:solidFill>
                <a:uFill>
                  <a:solidFill>
                    <a:srgbClr val="ffffff"/>
                  </a:solidFill>
                </a:uFill>
                <a:latin typeface="Arial"/>
              </a:rPr>
              <a:t>Click to edit the notes format</a:t>
            </a:r>
            <a:endParaRPr lang="en-GB" sz="2000" spc="-1" strike="noStrike">
              <a:solidFill>
                <a:srgbClr val="000000"/>
              </a:solidFill>
              <a:uFill>
                <a:solidFill>
                  <a:srgbClr val="ffffff"/>
                </a:solidFill>
              </a:uFill>
              <a:latin typeface="Arial"/>
            </a:endParaRPr>
          </a:p>
        </p:txBody>
      </p:sp>
      <p:sp>
        <p:nvSpPr>
          <p:cNvPr id="76" name="PlaceHolder 2"/>
          <p:cNvSpPr>
            <a:spLocks noGrp="1"/>
          </p:cNvSpPr>
          <p:nvPr>
            <p:ph type="hdr"/>
          </p:nvPr>
        </p:nvSpPr>
        <p:spPr>
          <a:xfrm>
            <a:off x="0" y="0"/>
            <a:ext cx="3372840" cy="502560"/>
          </a:xfrm>
          <a:prstGeom prst="rect">
            <a:avLst/>
          </a:prstGeom>
        </p:spPr>
        <p:txBody>
          <a:bodyPr lIns="0" rIns="0" tIns="0" bIns="0"/>
          <a:p>
            <a:r>
              <a:rPr lang="en-GB" sz="1400" spc="-1" strike="noStrike">
                <a:solidFill>
                  <a:srgbClr val="000000"/>
                </a:solidFill>
                <a:uFill>
                  <a:solidFill>
                    <a:srgbClr val="ffffff"/>
                  </a:solidFill>
                </a:uFill>
                <a:latin typeface="Times New Roman"/>
              </a:rPr>
              <a:t>&lt;header&gt;</a:t>
            </a:r>
            <a:endParaRPr lang="en-GB" sz="1400" spc="-1" strike="noStrike">
              <a:solidFill>
                <a:srgbClr val="000000"/>
              </a:solidFill>
              <a:uFill>
                <a:solidFill>
                  <a:srgbClr val="ffffff"/>
                </a:solidFill>
              </a:uFill>
              <a:latin typeface="Times New Roman"/>
            </a:endParaRPr>
          </a:p>
        </p:txBody>
      </p:sp>
      <p:sp>
        <p:nvSpPr>
          <p:cNvPr id="77" name="PlaceHolder 3"/>
          <p:cNvSpPr>
            <a:spLocks noGrp="1"/>
          </p:cNvSpPr>
          <p:nvPr>
            <p:ph type="dt"/>
          </p:nvPr>
        </p:nvSpPr>
        <p:spPr>
          <a:xfrm>
            <a:off x="4399200" y="0"/>
            <a:ext cx="3372840" cy="502560"/>
          </a:xfrm>
          <a:prstGeom prst="rect">
            <a:avLst/>
          </a:prstGeom>
        </p:spPr>
        <p:txBody>
          <a:bodyPr lIns="0" rIns="0" tIns="0" bIns="0"/>
          <a:p>
            <a:pPr algn="r"/>
            <a:r>
              <a:rPr lang="en-GB" sz="1400" spc="-1" strike="noStrike">
                <a:solidFill>
                  <a:srgbClr val="000000"/>
                </a:solidFill>
                <a:uFill>
                  <a:solidFill>
                    <a:srgbClr val="ffffff"/>
                  </a:solidFill>
                </a:uFill>
                <a:latin typeface="Times New Roman"/>
              </a:rPr>
              <a:t>&lt;date/time&gt;</a:t>
            </a:r>
            <a:endParaRPr lang="en-GB" sz="1400" spc="-1" strike="noStrike">
              <a:solidFill>
                <a:srgbClr val="000000"/>
              </a:solidFill>
              <a:uFill>
                <a:solidFill>
                  <a:srgbClr val="ffffff"/>
                </a:solidFill>
              </a:uFill>
              <a:latin typeface="Times New Roman"/>
            </a:endParaRPr>
          </a:p>
        </p:txBody>
      </p:sp>
      <p:sp>
        <p:nvSpPr>
          <p:cNvPr id="78" name="PlaceHolder 4"/>
          <p:cNvSpPr>
            <a:spLocks noGrp="1"/>
          </p:cNvSpPr>
          <p:nvPr>
            <p:ph type="ftr"/>
          </p:nvPr>
        </p:nvSpPr>
        <p:spPr>
          <a:xfrm>
            <a:off x="0" y="9555480"/>
            <a:ext cx="3372840" cy="502560"/>
          </a:xfrm>
          <a:prstGeom prst="rect">
            <a:avLst/>
          </a:prstGeom>
        </p:spPr>
        <p:txBody>
          <a:bodyPr lIns="0" rIns="0" tIns="0" bIns="0" anchor="b"/>
          <a:p>
            <a:r>
              <a:rPr lang="en-GB" sz="1400" spc="-1" strike="noStrike">
                <a:solidFill>
                  <a:srgbClr val="000000"/>
                </a:solidFill>
                <a:uFill>
                  <a:solidFill>
                    <a:srgbClr val="ffffff"/>
                  </a:solidFill>
                </a:uFill>
                <a:latin typeface="Times New Roman"/>
              </a:rPr>
              <a:t>&lt;footer&gt;</a:t>
            </a:r>
            <a:endParaRPr lang="en-GB" sz="1400" spc="-1" strike="noStrike">
              <a:solidFill>
                <a:srgbClr val="000000"/>
              </a:solidFill>
              <a:uFill>
                <a:solidFill>
                  <a:srgbClr val="ffffff"/>
                </a:solidFill>
              </a:uFill>
              <a:latin typeface="Times New Roman"/>
            </a:endParaRPr>
          </a:p>
        </p:txBody>
      </p:sp>
      <p:sp>
        <p:nvSpPr>
          <p:cNvPr id="79" name="PlaceHolder 5"/>
          <p:cNvSpPr>
            <a:spLocks noGrp="1"/>
          </p:cNvSpPr>
          <p:nvPr>
            <p:ph type="sldNum"/>
          </p:nvPr>
        </p:nvSpPr>
        <p:spPr>
          <a:xfrm>
            <a:off x="4399200" y="9555480"/>
            <a:ext cx="3372840" cy="502560"/>
          </a:xfrm>
          <a:prstGeom prst="rect">
            <a:avLst/>
          </a:prstGeom>
        </p:spPr>
        <p:txBody>
          <a:bodyPr lIns="0" rIns="0" tIns="0" bIns="0" anchor="b"/>
          <a:p>
            <a:pPr algn="r"/>
            <a:fld id="{3703169F-0C31-4ADC-B53A-31E7D7DCF5C3}" type="slidenum">
              <a:rPr lang="en-GB" sz="1400" spc="-1" strike="noStrike">
                <a:solidFill>
                  <a:srgbClr val="000000"/>
                </a:solidFill>
                <a:uFill>
                  <a:solidFill>
                    <a:srgbClr val="ffffff"/>
                  </a:solidFill>
                </a:uFill>
                <a:latin typeface="Times New Roman"/>
              </a:rPr>
              <a:t>&lt;number&gt;</a:t>
            </a:fld>
            <a:endParaRPr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343400"/>
            <a:ext cx="5486040" cy="4114440"/>
          </a:xfrm>
          <a:prstGeom prst="rect">
            <a:avLst/>
          </a:prstGeom>
        </p:spPr>
        <p:txBody>
          <a:bodyPr/>
          <a:p>
            <a:endParaRPr lang="en-GB" sz="2000" spc="-1" strike="noStrike">
              <a:solidFill>
                <a:srgbClr val="000000"/>
              </a:solidFill>
              <a:uFill>
                <a:solidFill>
                  <a:srgbClr val="ffffff"/>
                </a:solidFill>
              </a:uFill>
              <a:latin typeface="Arial"/>
            </a:endParaRPr>
          </a:p>
        </p:txBody>
      </p:sp>
      <p:sp>
        <p:nvSpPr>
          <p:cNvPr id="150"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51"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52"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53" name="TextShape 5"/>
          <p:cNvSpPr txBox="1"/>
          <p:nvPr/>
        </p:nvSpPr>
        <p:spPr>
          <a:xfrm>
            <a:off x="5909400" y="8685360"/>
            <a:ext cx="946800" cy="456840"/>
          </a:xfrm>
          <a:prstGeom prst="rect">
            <a:avLst/>
          </a:prstGeom>
          <a:noFill/>
          <a:ln>
            <a:noFill/>
          </a:ln>
        </p:spPr>
        <p:txBody>
          <a:bodyPr anchor="b"/>
          <a:p>
            <a:pPr algn="r">
              <a:lnSpc>
                <a:spcPct val="100000"/>
              </a:lnSpc>
            </a:pPr>
            <a:fld id="{96E34DF7-DBBD-479C-839C-7C75692568D4}"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lang="en-GB" sz="1600" spc="-1" strike="noStrike">
                <a:solidFill>
                  <a:srgbClr val="000000"/>
                </a:solidFill>
                <a:uFill>
                  <a:solidFill>
                    <a:srgbClr val="ffffff"/>
                  </a:solidFill>
                </a:uFill>
                <a:latin typeface="Arial"/>
              </a:rPr>
              <a:t>Optional: Zukunftsaussicht</a:t>
            </a:r>
            <a:endParaRPr lang="en-GB" sz="2000" spc="-1" strike="noStrike">
              <a:solidFill>
                <a:srgbClr val="000000"/>
              </a:solidFill>
              <a:uFill>
                <a:solidFill>
                  <a:srgbClr val="ffffff"/>
                </a:solidFill>
              </a:uFill>
              <a:latin typeface="Arial"/>
            </a:endParaRPr>
          </a:p>
          <a:p>
            <a:pPr marL="216000" indent="-216000">
              <a:lnSpc>
                <a:spcPct val="100000"/>
              </a:lnSpc>
            </a:pPr>
            <a:r>
              <a:rPr lang="en-GB" sz="1600" spc="-1" strike="noStrike">
                <a:solidFill>
                  <a:srgbClr val="000000"/>
                </a:solidFill>
                <a:uFill>
                  <a:solidFill>
                    <a:srgbClr val="ffffff"/>
                  </a:solidFill>
                </a:uFill>
                <a:latin typeface="Arial"/>
              </a:rPr>
              <a:t>Anforderungen: Connected Car, Smart Home, Internet of Things, etc..</a:t>
            </a:r>
            <a:endParaRPr lang="en-GB" sz="2000" spc="-1" strike="noStrike">
              <a:solidFill>
                <a:srgbClr val="000000"/>
              </a:solidFill>
              <a:uFill>
                <a:solidFill>
                  <a:srgbClr val="ffffff"/>
                </a:solidFill>
              </a:uFill>
              <a:latin typeface="Arial"/>
            </a:endParaRPr>
          </a:p>
          <a:p>
            <a:pPr marL="216000" indent="-216000">
              <a:lnSpc>
                <a:spcPct val="100000"/>
              </a:lnSpc>
            </a:pPr>
            <a:endParaRPr lang="en-GB" sz="2000" spc="-1" strike="noStrike">
              <a:solidFill>
                <a:srgbClr val="000000"/>
              </a:solidFill>
              <a:uFill>
                <a:solidFill>
                  <a:srgbClr val="ffffff"/>
                </a:solidFill>
              </a:uFill>
              <a:latin typeface="Arial"/>
            </a:endParaRPr>
          </a:p>
        </p:txBody>
      </p:sp>
      <p:sp>
        <p:nvSpPr>
          <p:cNvPr id="120"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21"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22"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23" name="TextShape 5"/>
          <p:cNvSpPr txBox="1"/>
          <p:nvPr/>
        </p:nvSpPr>
        <p:spPr>
          <a:xfrm>
            <a:off x="5909400" y="8685360"/>
            <a:ext cx="946800" cy="456840"/>
          </a:xfrm>
          <a:prstGeom prst="rect">
            <a:avLst/>
          </a:prstGeom>
          <a:noFill/>
          <a:ln>
            <a:noFill/>
          </a:ln>
        </p:spPr>
        <p:txBody>
          <a:bodyPr anchor="b"/>
          <a:p>
            <a:pPr algn="r">
              <a:lnSpc>
                <a:spcPct val="100000"/>
              </a:lnSpc>
            </a:pPr>
            <a:fld id="{54E842D8-FFDF-4A41-8115-D3901769BC64}"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6040" cy="4114440"/>
          </a:xfrm>
          <a:prstGeom prst="rect">
            <a:avLst/>
          </a:prstGeom>
        </p:spPr>
        <p:txBody>
          <a:bodyPr/>
          <a:p>
            <a:endParaRPr lang="en-GB" sz="2000" spc="-1" strike="noStrike">
              <a:solidFill>
                <a:srgbClr val="000000"/>
              </a:solidFill>
              <a:uFill>
                <a:solidFill>
                  <a:srgbClr val="ffffff"/>
                </a:solidFill>
              </a:uFill>
              <a:latin typeface="Arial"/>
            </a:endParaRPr>
          </a:p>
        </p:txBody>
      </p:sp>
      <p:sp>
        <p:nvSpPr>
          <p:cNvPr id="125"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26"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27"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28" name="TextShape 5"/>
          <p:cNvSpPr txBox="1"/>
          <p:nvPr/>
        </p:nvSpPr>
        <p:spPr>
          <a:xfrm>
            <a:off x="5909400" y="8685360"/>
            <a:ext cx="946800" cy="456840"/>
          </a:xfrm>
          <a:prstGeom prst="rect">
            <a:avLst/>
          </a:prstGeom>
          <a:noFill/>
          <a:ln>
            <a:noFill/>
          </a:ln>
        </p:spPr>
        <p:txBody>
          <a:bodyPr anchor="b"/>
          <a:p>
            <a:pPr algn="r">
              <a:lnSpc>
                <a:spcPct val="100000"/>
              </a:lnSpc>
            </a:pPr>
            <a:fld id="{3CE2FCAC-3B24-450A-A57F-72514ACFC99A}"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685800" y="4343400"/>
            <a:ext cx="5486040" cy="4114440"/>
          </a:xfrm>
          <a:prstGeom prst="rect">
            <a:avLst/>
          </a:prstGeom>
        </p:spPr>
        <p:txBody>
          <a:bodyPr/>
          <a:p>
            <a:pPr marL="571680" indent="-571320">
              <a:lnSpc>
                <a:spcPct val="100000"/>
              </a:lnSpc>
              <a:buClr>
                <a:srgbClr val="000000"/>
              </a:buClr>
              <a:buFont typeface="Arial"/>
              <a:buChar char="•"/>
            </a:pPr>
            <a:r>
              <a:rPr lang="en-GB" sz="2000" spc="-1" strike="noStrike">
                <a:solidFill>
                  <a:srgbClr val="000000"/>
                </a:solidFill>
                <a:uFill>
                  <a:solidFill>
                    <a:srgbClr val="ffffff"/>
                  </a:solidFill>
                </a:uFill>
                <a:latin typeface="Arial"/>
              </a:rPr>
              <a:t>Monolithic kernel</a:t>
            </a:r>
            <a:endParaRPr lang="en-GB" sz="20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GB" sz="2000" spc="-1" strike="noStrike">
                <a:solidFill>
                  <a:srgbClr val="000000"/>
                </a:solidFill>
                <a:uFill>
                  <a:solidFill>
                    <a:srgbClr val="ffffff"/>
                  </a:solidFill>
                </a:uFill>
                <a:latin typeface="Arial"/>
              </a:rPr>
              <a:t>Layered </a:t>
            </a:r>
            <a:endParaRPr lang="en-GB" sz="20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GB" sz="2000" spc="-1" strike="noStrike">
                <a:solidFill>
                  <a:srgbClr val="000000"/>
                </a:solidFill>
                <a:uFill>
                  <a:solidFill>
                    <a:srgbClr val="ffffff"/>
                  </a:solidFill>
                </a:uFill>
                <a:latin typeface="Arial"/>
              </a:rPr>
              <a:t>Modular</a:t>
            </a:r>
            <a:endParaRPr lang="en-GB" sz="20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GB" sz="2000" spc="-1" strike="noStrike">
                <a:solidFill>
                  <a:srgbClr val="000000"/>
                </a:solidFill>
                <a:uFill>
                  <a:solidFill>
                    <a:srgbClr val="ffffff"/>
                  </a:solidFill>
                </a:uFill>
                <a:latin typeface="Arial"/>
              </a:rPr>
              <a:t>Highly configurable  -&gt; größen der Linux images variieren von 1 mb bis ein paar GB</a:t>
            </a:r>
            <a:endParaRPr lang="en-GB" sz="2000" spc="-1" strike="noStrike">
              <a:solidFill>
                <a:srgbClr val="000000"/>
              </a:solidFill>
              <a:uFill>
                <a:solidFill>
                  <a:srgbClr val="ffffff"/>
                </a:solidFill>
              </a:uFill>
              <a:latin typeface="Arial"/>
            </a:endParaRPr>
          </a:p>
        </p:txBody>
      </p:sp>
      <p:sp>
        <p:nvSpPr>
          <p:cNvPr id="130"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31"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32"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33" name="TextShape 5"/>
          <p:cNvSpPr txBox="1"/>
          <p:nvPr/>
        </p:nvSpPr>
        <p:spPr>
          <a:xfrm>
            <a:off x="5909400" y="8685360"/>
            <a:ext cx="946800" cy="456840"/>
          </a:xfrm>
          <a:prstGeom prst="rect">
            <a:avLst/>
          </a:prstGeom>
          <a:noFill/>
          <a:ln>
            <a:noFill/>
          </a:ln>
        </p:spPr>
        <p:txBody>
          <a:bodyPr anchor="b"/>
          <a:p>
            <a:pPr algn="r">
              <a:lnSpc>
                <a:spcPct val="100000"/>
              </a:lnSpc>
            </a:pPr>
            <a:fld id="{7C4D8FC2-CF80-4EE6-88BD-3491F1632BD0}"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343400"/>
            <a:ext cx="5486040" cy="4114440"/>
          </a:xfrm>
          <a:prstGeom prst="rect">
            <a:avLst/>
          </a:prstGeom>
        </p:spPr>
        <p:txBody>
          <a:bodyPr/>
          <a:p>
            <a:endParaRPr lang="en-GB" sz="2000" spc="-1" strike="noStrike">
              <a:solidFill>
                <a:srgbClr val="000000"/>
              </a:solidFill>
              <a:uFill>
                <a:solidFill>
                  <a:srgbClr val="ffffff"/>
                </a:solidFill>
              </a:uFill>
              <a:latin typeface="Arial"/>
            </a:endParaRPr>
          </a:p>
        </p:txBody>
      </p:sp>
      <p:sp>
        <p:nvSpPr>
          <p:cNvPr id="135"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36"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37"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38" name="TextShape 5"/>
          <p:cNvSpPr txBox="1"/>
          <p:nvPr/>
        </p:nvSpPr>
        <p:spPr>
          <a:xfrm>
            <a:off x="5909400" y="8685360"/>
            <a:ext cx="946800" cy="456840"/>
          </a:xfrm>
          <a:prstGeom prst="rect">
            <a:avLst/>
          </a:prstGeom>
          <a:noFill/>
          <a:ln>
            <a:noFill/>
          </a:ln>
        </p:spPr>
        <p:txBody>
          <a:bodyPr anchor="b"/>
          <a:p>
            <a:pPr algn="r">
              <a:lnSpc>
                <a:spcPct val="100000"/>
              </a:lnSpc>
            </a:pPr>
            <a:fld id="{6A838FC0-E48A-4F50-AADC-71C0A74652ED}"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6040" cy="4114440"/>
          </a:xfrm>
          <a:prstGeom prst="rect">
            <a:avLst/>
          </a:prstGeom>
        </p:spPr>
        <p:txBody>
          <a:bodyPr/>
          <a:p>
            <a:endParaRPr lang="en-GB" sz="2000" spc="-1" strike="noStrike">
              <a:solidFill>
                <a:srgbClr val="000000"/>
              </a:solidFill>
              <a:uFill>
                <a:solidFill>
                  <a:srgbClr val="ffffff"/>
                </a:solidFill>
              </a:uFill>
              <a:latin typeface="Arial"/>
            </a:endParaRPr>
          </a:p>
        </p:txBody>
      </p:sp>
      <p:sp>
        <p:nvSpPr>
          <p:cNvPr id="140"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41"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42"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43" name="TextShape 5"/>
          <p:cNvSpPr txBox="1"/>
          <p:nvPr/>
        </p:nvSpPr>
        <p:spPr>
          <a:xfrm>
            <a:off x="5909400" y="8685360"/>
            <a:ext cx="946800" cy="456840"/>
          </a:xfrm>
          <a:prstGeom prst="rect">
            <a:avLst/>
          </a:prstGeom>
          <a:noFill/>
          <a:ln>
            <a:noFill/>
          </a:ln>
        </p:spPr>
        <p:txBody>
          <a:bodyPr anchor="b"/>
          <a:p>
            <a:pPr algn="r">
              <a:lnSpc>
                <a:spcPct val="100000"/>
              </a:lnSpc>
            </a:pPr>
            <a:fld id="{84454C66-5EE0-4CE2-9B77-3536AF95C5B8}"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a:p>
            <a:endParaRPr lang="en-GB" sz="2000" spc="-1" strike="noStrike">
              <a:solidFill>
                <a:srgbClr val="000000"/>
              </a:solidFill>
              <a:uFill>
                <a:solidFill>
                  <a:srgbClr val="ffffff"/>
                </a:solidFill>
              </a:uFill>
              <a:latin typeface="Arial"/>
            </a:endParaRPr>
          </a:p>
        </p:txBody>
      </p:sp>
      <p:sp>
        <p:nvSpPr>
          <p:cNvPr id="145" name="TextShape 2"/>
          <p:cNvSpPr txBox="1"/>
          <p:nvPr/>
        </p:nvSpPr>
        <p:spPr>
          <a:xfrm>
            <a:off x="0" y="0"/>
            <a:ext cx="2971440" cy="456840"/>
          </a:xfrm>
          <a:prstGeom prst="rect">
            <a:avLst/>
          </a:prstGeom>
          <a:noFill/>
          <a:ln>
            <a:noFill/>
          </a:ln>
        </p:spPr>
        <p:txBody>
          <a:bodyPr/>
          <a:p>
            <a:pPr>
              <a:lnSpc>
                <a:spcPct val="100000"/>
              </a:lnSpc>
            </a:pPr>
            <a:r>
              <a:rPr lang="en-GB" sz="1200" spc="-1" strike="noStrike">
                <a:solidFill>
                  <a:srgbClr val="000000"/>
                </a:solidFill>
                <a:uFill>
                  <a:solidFill>
                    <a:srgbClr val="ffffff"/>
                  </a:solidFill>
                </a:uFill>
                <a:latin typeface="Segoe UI"/>
                <a:ea typeface="+mn-ea"/>
              </a:rPr>
              <a:t>Build 2013</a:t>
            </a:r>
            <a:endParaRPr lang="en-GB" sz="1400" spc="-1" strike="noStrike">
              <a:solidFill>
                <a:srgbClr val="000000"/>
              </a:solidFill>
              <a:uFill>
                <a:solidFill>
                  <a:srgbClr val="ffffff"/>
                </a:solidFill>
              </a:uFill>
              <a:latin typeface="Times New Roman"/>
            </a:endParaRPr>
          </a:p>
        </p:txBody>
      </p:sp>
      <p:sp>
        <p:nvSpPr>
          <p:cNvPr id="146" name="TextShape 3"/>
          <p:cNvSpPr txBox="1"/>
          <p:nvPr/>
        </p:nvSpPr>
        <p:spPr>
          <a:xfrm>
            <a:off x="0" y="8686800"/>
            <a:ext cx="5920560" cy="355680"/>
          </a:xfrm>
          <a:prstGeom prst="rect">
            <a:avLst/>
          </a:prstGeom>
          <a:noFill/>
          <a:ln>
            <a:noFill/>
          </a:ln>
        </p:spPr>
        <p:txBody>
          <a:bodyPr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400" spc="-1" strike="noStrike">
              <a:solidFill>
                <a:srgbClr val="000000"/>
              </a:solidFill>
              <a:uFill>
                <a:solidFill>
                  <a:srgbClr val="ffffff"/>
                </a:solidFill>
              </a:uFill>
              <a:latin typeface="Times New Roman"/>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400" spc="-1" strike="noStrike">
              <a:solidFill>
                <a:srgbClr val="000000"/>
              </a:solidFill>
              <a:uFill>
                <a:solidFill>
                  <a:srgbClr val="ffffff"/>
                </a:solidFill>
              </a:uFill>
              <a:latin typeface="Times New Roman"/>
            </a:endParaRPr>
          </a:p>
        </p:txBody>
      </p:sp>
      <p:sp>
        <p:nvSpPr>
          <p:cNvPr id="147" name="TextShape 4"/>
          <p:cNvSpPr txBox="1"/>
          <p:nvPr/>
        </p:nvSpPr>
        <p:spPr>
          <a:xfrm>
            <a:off x="3884760" y="0"/>
            <a:ext cx="2971440" cy="456840"/>
          </a:xfrm>
          <a:prstGeom prst="rect">
            <a:avLst/>
          </a:prstGeom>
          <a:noFill/>
          <a:ln>
            <a:noFill/>
          </a:ln>
        </p:spPr>
        <p:txBody>
          <a:bodyPr/>
          <a:p>
            <a:pPr algn="r">
              <a:lnSpc>
                <a:spcPct val="100000"/>
              </a:lnSpc>
            </a:pPr>
            <a:r>
              <a:rPr lang="en-GB" sz="1200" spc="-1" strike="noStrike">
                <a:solidFill>
                  <a:srgbClr val="000000"/>
                </a:solidFill>
                <a:uFill>
                  <a:solidFill>
                    <a:srgbClr val="ffffff"/>
                  </a:solidFill>
                </a:uFill>
                <a:latin typeface="Segoe UI"/>
                <a:ea typeface="+mn-ea"/>
              </a:rPr>
              <a:t>30/01/16</a:t>
            </a:r>
            <a:endParaRPr lang="en-GB" sz="1400" spc="-1" strike="noStrike">
              <a:solidFill>
                <a:srgbClr val="000000"/>
              </a:solidFill>
              <a:uFill>
                <a:solidFill>
                  <a:srgbClr val="ffffff"/>
                </a:solidFill>
              </a:uFill>
              <a:latin typeface="Times New Roman"/>
            </a:endParaRPr>
          </a:p>
        </p:txBody>
      </p:sp>
      <p:sp>
        <p:nvSpPr>
          <p:cNvPr id="148" name="TextShape 5"/>
          <p:cNvSpPr txBox="1"/>
          <p:nvPr/>
        </p:nvSpPr>
        <p:spPr>
          <a:xfrm>
            <a:off x="5909400" y="8685360"/>
            <a:ext cx="946800" cy="456840"/>
          </a:xfrm>
          <a:prstGeom prst="rect">
            <a:avLst/>
          </a:prstGeom>
          <a:noFill/>
          <a:ln>
            <a:noFill/>
          </a:ln>
        </p:spPr>
        <p:txBody>
          <a:bodyPr anchor="b"/>
          <a:p>
            <a:pPr algn="r">
              <a:lnSpc>
                <a:spcPct val="100000"/>
              </a:lnSpc>
            </a:pPr>
            <a:fld id="{E091A611-F61F-4014-9F97-5886DEF86BE0}" type="slidenum">
              <a:rPr lang="en-GB" sz="1200" spc="-1" strike="noStrike">
                <a:solidFill>
                  <a:srgbClr val="000000"/>
                </a:solidFill>
                <a:uFill>
                  <a:solidFill>
                    <a:srgbClr val="ffffff"/>
                  </a:solidFill>
                </a:uFill>
                <a:latin typeface="Segoe UI"/>
                <a:ea typeface="+mn-ea"/>
              </a:rPr>
              <a:t>&lt;number&gt;</a:t>
            </a:fld>
            <a:endParaRPr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24" name="PlaceHolder 2"/>
          <p:cNvSpPr>
            <a:spLocks noGrp="1"/>
          </p:cNvSpPr>
          <p:nvPr>
            <p:ph type="body"/>
          </p:nvPr>
        </p:nvSpPr>
        <p:spPr>
          <a:xfrm>
            <a:off x="274680" y="1668600"/>
            <a:ext cx="1187460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25" name="PlaceHolder 3"/>
          <p:cNvSpPr>
            <a:spLocks noGrp="1"/>
          </p:cNvSpPr>
          <p:nvPr>
            <p:ph type="body"/>
          </p:nvPr>
        </p:nvSpPr>
        <p:spPr>
          <a:xfrm>
            <a:off x="274680" y="4286520"/>
            <a:ext cx="1187460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27" name="PlaceHolder 2"/>
          <p:cNvSpPr>
            <a:spLocks noGrp="1"/>
          </p:cNvSpPr>
          <p:nvPr>
            <p:ph type="body"/>
          </p:nvPr>
        </p:nvSpPr>
        <p:spPr>
          <a:xfrm>
            <a:off x="27468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28" name="PlaceHolder 3"/>
          <p:cNvSpPr>
            <a:spLocks noGrp="1"/>
          </p:cNvSpPr>
          <p:nvPr>
            <p:ph type="body"/>
          </p:nvPr>
        </p:nvSpPr>
        <p:spPr>
          <a:xfrm>
            <a:off x="635940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29" name="PlaceHolder 4"/>
          <p:cNvSpPr>
            <a:spLocks noGrp="1"/>
          </p:cNvSpPr>
          <p:nvPr>
            <p:ph type="body"/>
          </p:nvPr>
        </p:nvSpPr>
        <p:spPr>
          <a:xfrm>
            <a:off x="635940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30" name="PlaceHolder 5"/>
          <p:cNvSpPr>
            <a:spLocks noGrp="1"/>
          </p:cNvSpPr>
          <p:nvPr>
            <p:ph type="body"/>
          </p:nvPr>
        </p:nvSpPr>
        <p:spPr>
          <a:xfrm>
            <a:off x="27468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32" name="PlaceHolder 2"/>
          <p:cNvSpPr>
            <a:spLocks noGrp="1"/>
          </p:cNvSpPr>
          <p:nvPr>
            <p:ph type="body"/>
          </p:nvPr>
        </p:nvSpPr>
        <p:spPr>
          <a:xfrm>
            <a:off x="274680" y="1668600"/>
            <a:ext cx="1187460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33" name="PlaceHolder 3"/>
          <p:cNvSpPr>
            <a:spLocks noGrp="1"/>
          </p:cNvSpPr>
          <p:nvPr>
            <p:ph type="body"/>
          </p:nvPr>
        </p:nvSpPr>
        <p:spPr>
          <a:xfrm>
            <a:off x="274680" y="1668600"/>
            <a:ext cx="1187460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pic>
        <p:nvPicPr>
          <p:cNvPr id="34" name="" descr=""/>
          <p:cNvPicPr/>
          <p:nvPr/>
        </p:nvPicPr>
        <p:blipFill>
          <a:blip r:embed="rId2"/>
          <a:stretch/>
        </p:blipFill>
        <p:spPr>
          <a:xfrm>
            <a:off x="3071160" y="1668240"/>
            <a:ext cx="6280920" cy="5011560"/>
          </a:xfrm>
          <a:prstGeom prst="rect">
            <a:avLst/>
          </a:prstGeom>
          <a:ln>
            <a:noFill/>
          </a:ln>
        </p:spPr>
      </p:pic>
      <p:pic>
        <p:nvPicPr>
          <p:cNvPr id="35" name="" descr=""/>
          <p:cNvPicPr/>
          <p:nvPr/>
        </p:nvPicPr>
        <p:blipFill>
          <a:blip r:embed="rId3"/>
          <a:stretch/>
        </p:blipFill>
        <p:spPr>
          <a:xfrm>
            <a:off x="3071160" y="1668240"/>
            <a:ext cx="6280920" cy="5011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42" name="PlaceHolder 2"/>
          <p:cNvSpPr>
            <a:spLocks noGrp="1"/>
          </p:cNvSpPr>
          <p:nvPr>
            <p:ph type="subTitle"/>
          </p:nvPr>
        </p:nvSpPr>
        <p:spPr>
          <a:xfrm>
            <a:off x="274680" y="1668600"/>
            <a:ext cx="11874600" cy="501156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44" name="PlaceHolder 2"/>
          <p:cNvSpPr>
            <a:spLocks noGrp="1"/>
          </p:cNvSpPr>
          <p:nvPr>
            <p:ph type="body"/>
          </p:nvPr>
        </p:nvSpPr>
        <p:spPr>
          <a:xfrm>
            <a:off x="274680" y="1668600"/>
            <a:ext cx="1187460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46" name="PlaceHolder 2"/>
          <p:cNvSpPr>
            <a:spLocks noGrp="1"/>
          </p:cNvSpPr>
          <p:nvPr>
            <p:ph type="body"/>
          </p:nvPr>
        </p:nvSpPr>
        <p:spPr>
          <a:xfrm>
            <a:off x="27468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47" name="PlaceHolder 3"/>
          <p:cNvSpPr>
            <a:spLocks noGrp="1"/>
          </p:cNvSpPr>
          <p:nvPr>
            <p:ph type="body"/>
          </p:nvPr>
        </p:nvSpPr>
        <p:spPr>
          <a:xfrm>
            <a:off x="635940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274680" y="298440"/>
            <a:ext cx="11886840" cy="423144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51" name="PlaceHolder 2"/>
          <p:cNvSpPr>
            <a:spLocks noGrp="1"/>
          </p:cNvSpPr>
          <p:nvPr>
            <p:ph type="body"/>
          </p:nvPr>
        </p:nvSpPr>
        <p:spPr>
          <a:xfrm>
            <a:off x="27468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52" name="PlaceHolder 3"/>
          <p:cNvSpPr>
            <a:spLocks noGrp="1"/>
          </p:cNvSpPr>
          <p:nvPr>
            <p:ph type="body"/>
          </p:nvPr>
        </p:nvSpPr>
        <p:spPr>
          <a:xfrm>
            <a:off x="27468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53" name="PlaceHolder 4"/>
          <p:cNvSpPr>
            <a:spLocks noGrp="1"/>
          </p:cNvSpPr>
          <p:nvPr>
            <p:ph type="body"/>
          </p:nvPr>
        </p:nvSpPr>
        <p:spPr>
          <a:xfrm>
            <a:off x="635940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3" name="PlaceHolder 2"/>
          <p:cNvSpPr>
            <a:spLocks noGrp="1"/>
          </p:cNvSpPr>
          <p:nvPr>
            <p:ph type="subTitle"/>
          </p:nvPr>
        </p:nvSpPr>
        <p:spPr>
          <a:xfrm>
            <a:off x="274680" y="1668600"/>
            <a:ext cx="11874600" cy="501156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55" name="PlaceHolder 2"/>
          <p:cNvSpPr>
            <a:spLocks noGrp="1"/>
          </p:cNvSpPr>
          <p:nvPr>
            <p:ph type="body"/>
          </p:nvPr>
        </p:nvSpPr>
        <p:spPr>
          <a:xfrm>
            <a:off x="27468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56" name="PlaceHolder 3"/>
          <p:cNvSpPr>
            <a:spLocks noGrp="1"/>
          </p:cNvSpPr>
          <p:nvPr>
            <p:ph type="body"/>
          </p:nvPr>
        </p:nvSpPr>
        <p:spPr>
          <a:xfrm>
            <a:off x="635940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57" name="PlaceHolder 4"/>
          <p:cNvSpPr>
            <a:spLocks noGrp="1"/>
          </p:cNvSpPr>
          <p:nvPr>
            <p:ph type="body"/>
          </p:nvPr>
        </p:nvSpPr>
        <p:spPr>
          <a:xfrm>
            <a:off x="635940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59" name="PlaceHolder 2"/>
          <p:cNvSpPr>
            <a:spLocks noGrp="1"/>
          </p:cNvSpPr>
          <p:nvPr>
            <p:ph type="body"/>
          </p:nvPr>
        </p:nvSpPr>
        <p:spPr>
          <a:xfrm>
            <a:off x="27468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60" name="PlaceHolder 3"/>
          <p:cNvSpPr>
            <a:spLocks noGrp="1"/>
          </p:cNvSpPr>
          <p:nvPr>
            <p:ph type="body"/>
          </p:nvPr>
        </p:nvSpPr>
        <p:spPr>
          <a:xfrm>
            <a:off x="635940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61" name="PlaceHolder 4"/>
          <p:cNvSpPr>
            <a:spLocks noGrp="1"/>
          </p:cNvSpPr>
          <p:nvPr>
            <p:ph type="body"/>
          </p:nvPr>
        </p:nvSpPr>
        <p:spPr>
          <a:xfrm>
            <a:off x="274680" y="4286520"/>
            <a:ext cx="1187460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63" name="PlaceHolder 2"/>
          <p:cNvSpPr>
            <a:spLocks noGrp="1"/>
          </p:cNvSpPr>
          <p:nvPr>
            <p:ph type="body"/>
          </p:nvPr>
        </p:nvSpPr>
        <p:spPr>
          <a:xfrm>
            <a:off x="274680" y="1668600"/>
            <a:ext cx="1187460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64" name="PlaceHolder 3"/>
          <p:cNvSpPr>
            <a:spLocks noGrp="1"/>
          </p:cNvSpPr>
          <p:nvPr>
            <p:ph type="body"/>
          </p:nvPr>
        </p:nvSpPr>
        <p:spPr>
          <a:xfrm>
            <a:off x="274680" y="4286520"/>
            <a:ext cx="1187460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66" name="PlaceHolder 2"/>
          <p:cNvSpPr>
            <a:spLocks noGrp="1"/>
          </p:cNvSpPr>
          <p:nvPr>
            <p:ph type="body"/>
          </p:nvPr>
        </p:nvSpPr>
        <p:spPr>
          <a:xfrm>
            <a:off x="27468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67" name="PlaceHolder 3"/>
          <p:cNvSpPr>
            <a:spLocks noGrp="1"/>
          </p:cNvSpPr>
          <p:nvPr>
            <p:ph type="body"/>
          </p:nvPr>
        </p:nvSpPr>
        <p:spPr>
          <a:xfrm>
            <a:off x="635940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68" name="PlaceHolder 4"/>
          <p:cNvSpPr>
            <a:spLocks noGrp="1"/>
          </p:cNvSpPr>
          <p:nvPr>
            <p:ph type="body"/>
          </p:nvPr>
        </p:nvSpPr>
        <p:spPr>
          <a:xfrm>
            <a:off x="635940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69" name="PlaceHolder 5"/>
          <p:cNvSpPr>
            <a:spLocks noGrp="1"/>
          </p:cNvSpPr>
          <p:nvPr>
            <p:ph type="body"/>
          </p:nvPr>
        </p:nvSpPr>
        <p:spPr>
          <a:xfrm>
            <a:off x="27468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71" name="PlaceHolder 2"/>
          <p:cNvSpPr>
            <a:spLocks noGrp="1"/>
          </p:cNvSpPr>
          <p:nvPr>
            <p:ph type="body"/>
          </p:nvPr>
        </p:nvSpPr>
        <p:spPr>
          <a:xfrm>
            <a:off x="274680" y="1668600"/>
            <a:ext cx="1187460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72" name="PlaceHolder 3"/>
          <p:cNvSpPr>
            <a:spLocks noGrp="1"/>
          </p:cNvSpPr>
          <p:nvPr>
            <p:ph type="body"/>
          </p:nvPr>
        </p:nvSpPr>
        <p:spPr>
          <a:xfrm>
            <a:off x="274680" y="1668600"/>
            <a:ext cx="1187460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pic>
        <p:nvPicPr>
          <p:cNvPr id="73" name="" descr=""/>
          <p:cNvPicPr/>
          <p:nvPr/>
        </p:nvPicPr>
        <p:blipFill>
          <a:blip r:embed="rId2"/>
          <a:stretch/>
        </p:blipFill>
        <p:spPr>
          <a:xfrm>
            <a:off x="3071160" y="1668240"/>
            <a:ext cx="6280920" cy="5011560"/>
          </a:xfrm>
          <a:prstGeom prst="rect">
            <a:avLst/>
          </a:prstGeom>
          <a:ln>
            <a:noFill/>
          </a:ln>
        </p:spPr>
      </p:pic>
      <p:pic>
        <p:nvPicPr>
          <p:cNvPr id="74" name="" descr=""/>
          <p:cNvPicPr/>
          <p:nvPr/>
        </p:nvPicPr>
        <p:blipFill>
          <a:blip r:embed="rId3"/>
          <a:stretch/>
        </p:blipFill>
        <p:spPr>
          <a:xfrm>
            <a:off x="3071160" y="1668240"/>
            <a:ext cx="6280920" cy="5011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5" name="PlaceHolder 2"/>
          <p:cNvSpPr>
            <a:spLocks noGrp="1"/>
          </p:cNvSpPr>
          <p:nvPr>
            <p:ph type="body"/>
          </p:nvPr>
        </p:nvSpPr>
        <p:spPr>
          <a:xfrm>
            <a:off x="274680" y="1668600"/>
            <a:ext cx="1187460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7" name="PlaceHolder 2"/>
          <p:cNvSpPr>
            <a:spLocks noGrp="1"/>
          </p:cNvSpPr>
          <p:nvPr>
            <p:ph type="body"/>
          </p:nvPr>
        </p:nvSpPr>
        <p:spPr>
          <a:xfrm>
            <a:off x="27468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8" name="PlaceHolder 3"/>
          <p:cNvSpPr>
            <a:spLocks noGrp="1"/>
          </p:cNvSpPr>
          <p:nvPr>
            <p:ph type="body"/>
          </p:nvPr>
        </p:nvSpPr>
        <p:spPr>
          <a:xfrm>
            <a:off x="635940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74680" y="298440"/>
            <a:ext cx="11886840" cy="423144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12" name="PlaceHolder 2"/>
          <p:cNvSpPr>
            <a:spLocks noGrp="1"/>
          </p:cNvSpPr>
          <p:nvPr>
            <p:ph type="body"/>
          </p:nvPr>
        </p:nvSpPr>
        <p:spPr>
          <a:xfrm>
            <a:off x="27468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13" name="PlaceHolder 3"/>
          <p:cNvSpPr>
            <a:spLocks noGrp="1"/>
          </p:cNvSpPr>
          <p:nvPr>
            <p:ph type="body"/>
          </p:nvPr>
        </p:nvSpPr>
        <p:spPr>
          <a:xfrm>
            <a:off x="27468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14" name="PlaceHolder 4"/>
          <p:cNvSpPr>
            <a:spLocks noGrp="1"/>
          </p:cNvSpPr>
          <p:nvPr>
            <p:ph type="body"/>
          </p:nvPr>
        </p:nvSpPr>
        <p:spPr>
          <a:xfrm>
            <a:off x="635940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16" name="PlaceHolder 2"/>
          <p:cNvSpPr>
            <a:spLocks noGrp="1"/>
          </p:cNvSpPr>
          <p:nvPr>
            <p:ph type="body"/>
          </p:nvPr>
        </p:nvSpPr>
        <p:spPr>
          <a:xfrm>
            <a:off x="274680" y="1668600"/>
            <a:ext cx="5794560" cy="501156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17" name="PlaceHolder 3"/>
          <p:cNvSpPr>
            <a:spLocks noGrp="1"/>
          </p:cNvSpPr>
          <p:nvPr>
            <p:ph type="body"/>
          </p:nvPr>
        </p:nvSpPr>
        <p:spPr>
          <a:xfrm>
            <a:off x="635940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18" name="PlaceHolder 4"/>
          <p:cNvSpPr>
            <a:spLocks noGrp="1"/>
          </p:cNvSpPr>
          <p:nvPr>
            <p:ph type="body"/>
          </p:nvPr>
        </p:nvSpPr>
        <p:spPr>
          <a:xfrm>
            <a:off x="6359400" y="428652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74680" y="298440"/>
            <a:ext cx="11886840" cy="912600"/>
          </a:xfrm>
          <a:prstGeom prst="rect">
            <a:avLst/>
          </a:prstGeom>
        </p:spPr>
        <p:txBody>
          <a:bodyPr lIns="0" rIns="0" tIns="0" bIns="0" anchor="ctr"/>
          <a:p>
            <a:endParaRPr lang="en-US" sz="1800" spc="-1" strike="noStrike">
              <a:solidFill>
                <a:srgbClr val="000000"/>
              </a:solidFill>
              <a:uFill>
                <a:solidFill>
                  <a:srgbClr val="ffffff"/>
                </a:solidFill>
              </a:uFill>
              <a:latin typeface="Segoe UI"/>
            </a:endParaRPr>
          </a:p>
        </p:txBody>
      </p:sp>
      <p:sp>
        <p:nvSpPr>
          <p:cNvPr id="20" name="PlaceHolder 2"/>
          <p:cNvSpPr>
            <a:spLocks noGrp="1"/>
          </p:cNvSpPr>
          <p:nvPr>
            <p:ph type="body"/>
          </p:nvPr>
        </p:nvSpPr>
        <p:spPr>
          <a:xfrm>
            <a:off x="27468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21" name="PlaceHolder 3"/>
          <p:cNvSpPr>
            <a:spLocks noGrp="1"/>
          </p:cNvSpPr>
          <p:nvPr>
            <p:ph type="body"/>
          </p:nvPr>
        </p:nvSpPr>
        <p:spPr>
          <a:xfrm>
            <a:off x="6359400" y="1668600"/>
            <a:ext cx="579456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
        <p:nvSpPr>
          <p:cNvPr id="22" name="PlaceHolder 4"/>
          <p:cNvSpPr>
            <a:spLocks noGrp="1"/>
          </p:cNvSpPr>
          <p:nvPr>
            <p:ph type="body"/>
          </p:nvPr>
        </p:nvSpPr>
        <p:spPr>
          <a:xfrm>
            <a:off x="274680" y="4286520"/>
            <a:ext cx="11874600" cy="2390400"/>
          </a:xfrm>
          <a:prstGeom prst="rect">
            <a:avLst/>
          </a:prstGeom>
        </p:spPr>
        <p:txBody>
          <a:bodyPr lIns="0" rIns="0" tIns="0" bIns="0"/>
          <a:p>
            <a:endParaRPr lang="en-US" sz="3600" spc="-1" strike="noStrike">
              <a:solidFill>
                <a:srgbClr val="404040"/>
              </a:solidFill>
              <a:uFill>
                <a:solidFill>
                  <a:srgbClr val="ffffff"/>
                </a:solidFill>
              </a:u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74680" y="5783400"/>
            <a:ext cx="11886840" cy="914040"/>
          </a:xfrm>
          <a:prstGeom prst="rect">
            <a:avLst/>
          </a:prstGeom>
        </p:spPr>
        <p:txBody>
          <a:bodyPr lIns="182880" rIns="182880" tIns="146160" bIns="146160" anchor="b"/>
          <a:p>
            <a:pPr marL="432000" indent="-324000">
              <a:buClr>
                <a:srgbClr val="000000"/>
              </a:buClr>
              <a:buSzPct val="45000"/>
              <a:buFont typeface="Wingdings" charset="2"/>
              <a:buChar char=""/>
            </a:pPr>
            <a:r>
              <a:rPr lang="en-US" sz="2000" spc="-1" strike="noStrike">
                <a:solidFill>
                  <a:srgbClr val="404040"/>
                </a:solidFill>
                <a:uFill>
                  <a:solidFill>
                    <a:srgbClr val="ffffff"/>
                  </a:solidFill>
                </a:uFill>
                <a:latin typeface="Segoe UI"/>
              </a:rPr>
              <a:t>Click to edit the outline text format</a:t>
            </a:r>
            <a:endParaRPr lang="en-US" sz="2000" spc="-1" strike="noStrike">
              <a:solidFill>
                <a:srgbClr val="404040"/>
              </a:solidFill>
              <a:uFill>
                <a:solidFill>
                  <a:srgbClr val="ffffff"/>
                </a:solidFill>
              </a:uFill>
              <a:latin typeface="Segoe UI Light"/>
            </a:endParaRPr>
          </a:p>
          <a:p>
            <a:pPr lvl="1" marL="864000" indent="-324000">
              <a:buClr>
                <a:srgbClr val="000000"/>
              </a:buClr>
              <a:buSzPct val="75000"/>
              <a:buFont typeface="Symbol" charset="2"/>
              <a:buChar char=""/>
            </a:pPr>
            <a:r>
              <a:rPr lang="en-US" sz="2000" spc="-1" strike="noStrike">
                <a:solidFill>
                  <a:srgbClr val="404040"/>
                </a:solidFill>
                <a:uFill>
                  <a:solidFill>
                    <a:srgbClr val="ffffff"/>
                  </a:solidFill>
                </a:uFill>
                <a:latin typeface="Segoe UI"/>
              </a:rPr>
              <a:t>Second Outline Level</a:t>
            </a:r>
            <a:endParaRPr lang="en-US" sz="2000" spc="-1" strike="noStrike">
              <a:solidFill>
                <a:srgbClr val="404040"/>
              </a:solidFill>
              <a:uFill>
                <a:solidFill>
                  <a:srgbClr val="ffffff"/>
                </a:solidFill>
              </a:uFill>
              <a:latin typeface="Segoe UI"/>
            </a:endParaRPr>
          </a:p>
          <a:p>
            <a:pPr lvl="2" marL="1296000" indent="-288000">
              <a:buClr>
                <a:srgbClr val="000000"/>
              </a:buClr>
              <a:buSzPct val="45000"/>
              <a:buFont typeface="Wingdings" charset="2"/>
              <a:buChar char=""/>
            </a:pPr>
            <a:r>
              <a:rPr lang="en-US" sz="2000" spc="-1" strike="noStrike">
                <a:solidFill>
                  <a:srgbClr val="404040"/>
                </a:solidFill>
                <a:uFill>
                  <a:solidFill>
                    <a:srgbClr val="ffffff"/>
                  </a:solidFill>
                </a:uFill>
                <a:latin typeface="Segoe UI"/>
              </a:rPr>
              <a:t>Third Outline Level</a:t>
            </a:r>
            <a:endParaRPr lang="en-US" sz="2000" spc="-1" strike="noStrike">
              <a:solidFill>
                <a:srgbClr val="404040"/>
              </a:solidFill>
              <a:uFill>
                <a:solidFill>
                  <a:srgbClr val="ffffff"/>
                </a:solidFill>
              </a:uFill>
              <a:latin typeface="Segoe UI"/>
            </a:endParaRPr>
          </a:p>
          <a:p>
            <a:pPr lvl="3" marL="1728000" indent="-216000">
              <a:buClr>
                <a:srgbClr val="000000"/>
              </a:buClr>
              <a:buSzPct val="75000"/>
              <a:buFont typeface="Symbol" charset="2"/>
              <a:buChar char=""/>
            </a:pPr>
            <a:r>
              <a:rPr lang="en-US" sz="2000" spc="-1" strike="noStrike">
                <a:solidFill>
                  <a:srgbClr val="404040"/>
                </a:solidFill>
                <a:uFill>
                  <a:solidFill>
                    <a:srgbClr val="ffffff"/>
                  </a:solidFill>
                </a:uFill>
                <a:latin typeface="Segoe UI"/>
              </a:rPr>
              <a:t>Fourth Outline Level</a:t>
            </a:r>
            <a:endParaRPr lang="en-US" sz="2000" spc="-1" strike="noStrike">
              <a:solidFill>
                <a:srgbClr val="404040"/>
              </a:solidFill>
              <a:uFill>
                <a:solidFill>
                  <a:srgbClr val="ffffff"/>
                </a:solidFill>
              </a:uFill>
              <a:latin typeface="Segoe UI"/>
            </a:endParaRPr>
          </a:p>
          <a:p>
            <a:pPr lvl="4" marL="2160000" indent="-216000">
              <a:buClr>
                <a:srgbClr val="000000"/>
              </a:buClr>
              <a:buSzPct val="45000"/>
              <a:buFont typeface="Wingdings" charset="2"/>
              <a:buChar char=""/>
            </a:pPr>
            <a:r>
              <a:rPr lang="en-US" sz="2000" spc="-1" strike="noStrike">
                <a:solidFill>
                  <a:srgbClr val="404040"/>
                </a:solidFill>
                <a:uFill>
                  <a:solidFill>
                    <a:srgbClr val="ffffff"/>
                  </a:solidFill>
                </a:uFill>
                <a:latin typeface="Segoe UI"/>
              </a:rPr>
              <a:t>Fifth Outline Level</a:t>
            </a:r>
            <a:endParaRPr lang="en-US" sz="2000" spc="-1" strike="noStrike">
              <a:solidFill>
                <a:srgbClr val="404040"/>
              </a:solidFill>
              <a:uFill>
                <a:solidFill>
                  <a:srgbClr val="ffffff"/>
                </a:solidFill>
              </a:uFill>
              <a:latin typeface="Segoe UI"/>
            </a:endParaRPr>
          </a:p>
          <a:p>
            <a:pPr lvl="5" marL="2592000" indent="-216000">
              <a:buClr>
                <a:srgbClr val="000000"/>
              </a:buClr>
              <a:buSzPct val="45000"/>
              <a:buFont typeface="Wingdings" charset="2"/>
              <a:buChar char=""/>
            </a:pPr>
            <a:r>
              <a:rPr lang="en-US" sz="2000" spc="-1" strike="noStrike">
                <a:solidFill>
                  <a:srgbClr val="404040"/>
                </a:solidFill>
                <a:uFill>
                  <a:solidFill>
                    <a:srgbClr val="ffffff"/>
                  </a:solidFill>
                </a:uFill>
                <a:latin typeface="Segoe UI"/>
              </a:rPr>
              <a:t>Sixth Outline Level</a:t>
            </a:r>
            <a:endParaRPr lang="en-US" sz="2000" spc="-1" strike="noStrike">
              <a:solidFill>
                <a:srgbClr val="404040"/>
              </a:solidFill>
              <a:uFill>
                <a:solidFill>
                  <a:srgbClr val="ffffff"/>
                </a:solidFill>
              </a:uFill>
              <a:latin typeface="Segoe UI"/>
            </a:endParaRPr>
          </a:p>
          <a:p>
            <a:pPr>
              <a:lnSpc>
                <a:spcPct val="100000"/>
              </a:lnSpc>
            </a:pPr>
            <a:r>
              <a:rPr lang="en-US" sz="2000" spc="-1" strike="noStrike">
                <a:solidFill>
                  <a:srgbClr val="404040"/>
                </a:solidFill>
                <a:uFill>
                  <a:solidFill>
                    <a:srgbClr val="ffffff"/>
                  </a:solidFill>
                </a:uFill>
                <a:latin typeface="Segoe UI"/>
              </a:rPr>
              <a:t>Seventh Outline LevelClick to edit Master text styles</a:t>
            </a:r>
            <a:endParaRPr lang="en-US" sz="2000" spc="-1" strike="noStrike">
              <a:solidFill>
                <a:srgbClr val="404040"/>
              </a:solidFill>
              <a:uFill>
                <a:solidFill>
                  <a:srgbClr val="ffffff"/>
                </a:solidFill>
              </a:uFill>
              <a:latin typeface="Segoe UI Light"/>
            </a:endParaRPr>
          </a:p>
        </p:txBody>
      </p:sp>
      <p:sp>
        <p:nvSpPr>
          <p:cNvPr id="1" name="PlaceHolder 2"/>
          <p:cNvSpPr>
            <a:spLocks noGrp="1"/>
          </p:cNvSpPr>
          <p:nvPr>
            <p:ph type="title"/>
          </p:nvPr>
        </p:nvSpPr>
        <p:spPr>
          <a:xfrm>
            <a:off x="274680" y="3040920"/>
            <a:ext cx="11886840" cy="912600"/>
          </a:xfrm>
          <a:prstGeom prst="rect">
            <a:avLst/>
          </a:prstGeom>
        </p:spPr>
        <p:txBody>
          <a:bodyPr lIns="182880" rIns="182880" tIns="146160" bIns="146160"/>
          <a:p>
            <a:pPr>
              <a:lnSpc>
                <a:spcPct val="100000"/>
              </a:lnSpc>
            </a:pPr>
            <a:r>
              <a:rPr lang="en-US" sz="5400" spc="-1" strike="noStrike">
                <a:solidFill>
                  <a:srgbClr val="2348ff"/>
                </a:solidFill>
                <a:uFill>
                  <a:solidFill>
                    <a:srgbClr val="ffffff"/>
                  </a:solidFill>
                </a:uFill>
                <a:latin typeface="Segoe UI Light"/>
              </a:rPr>
              <a:t>Click to edit master title style</a:t>
            </a:r>
            <a:endParaRPr lang="en-US" sz="1800" spc="-1" strike="noStrike">
              <a:solidFill>
                <a:srgbClr val="000000"/>
              </a:solidFill>
              <a:uFill>
                <a:solidFill>
                  <a:srgbClr val="ffffff"/>
                </a:solidFill>
              </a:uFill>
              <a:latin typeface="Segoe U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274680" y="298440"/>
            <a:ext cx="11886840" cy="912600"/>
          </a:xfrm>
          <a:prstGeom prst="rect">
            <a:avLst/>
          </a:prstGeom>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Click to edit Master title style</a:t>
            </a:r>
            <a:endParaRPr lang="en-US" sz="1800" spc="-1" strike="noStrike">
              <a:solidFill>
                <a:srgbClr val="000000"/>
              </a:solidFill>
              <a:uFill>
                <a:solidFill>
                  <a:srgbClr val="ffffff"/>
                </a:solidFill>
              </a:uFill>
              <a:latin typeface="Segoe UI"/>
            </a:endParaRPr>
          </a:p>
        </p:txBody>
      </p:sp>
      <p:sp>
        <p:nvSpPr>
          <p:cNvPr id="37" name="PlaceHolder 2"/>
          <p:cNvSpPr>
            <a:spLocks noGrp="1"/>
          </p:cNvSpPr>
          <p:nvPr>
            <p:ph type="body"/>
          </p:nvPr>
        </p:nvSpPr>
        <p:spPr>
          <a:xfrm>
            <a:off x="274680" y="1668600"/>
            <a:ext cx="11874600" cy="5011560"/>
          </a:xfrm>
          <a:prstGeom prst="rect">
            <a:avLst/>
          </a:prstGeom>
        </p:spPr>
        <p:txBody>
          <a:bodyPr lIns="182880" rIns="182880" tIns="146160" bIns="146160"/>
          <a:p>
            <a:pPr marL="432000" indent="-324000">
              <a:buClr>
                <a:srgbClr val="000000"/>
              </a:buClr>
              <a:buSzPct val="45000"/>
              <a:buFont typeface="Wingdings" charset="2"/>
              <a:buChar char=""/>
            </a:pPr>
            <a:r>
              <a:rPr lang="en-US" sz="3600" spc="-1" strike="noStrike">
                <a:solidFill>
                  <a:srgbClr val="404040"/>
                </a:solidFill>
                <a:uFill>
                  <a:solidFill>
                    <a:srgbClr val="ffffff"/>
                  </a:solidFill>
                </a:uFill>
                <a:latin typeface="Segoe UI Light"/>
              </a:rPr>
              <a:t>Click to edit the outline text format</a:t>
            </a:r>
            <a:endParaRPr lang="en-US" sz="3600" spc="-1" strike="noStrike">
              <a:solidFill>
                <a:srgbClr val="404040"/>
              </a:solidFill>
              <a:uFill>
                <a:solidFill>
                  <a:srgbClr val="ffffff"/>
                </a:solidFill>
              </a:uFill>
              <a:latin typeface="Segoe UI Light"/>
            </a:endParaRPr>
          </a:p>
          <a:p>
            <a:pPr lvl="1" marL="864000" indent="-324000">
              <a:buClr>
                <a:srgbClr val="000000"/>
              </a:buClr>
              <a:buSzPct val="75000"/>
              <a:buFont typeface="Symbol" charset="2"/>
              <a:buChar char=""/>
            </a:pPr>
            <a:r>
              <a:rPr lang="en-US" sz="3600" spc="-1" strike="noStrike">
                <a:solidFill>
                  <a:srgbClr val="404040"/>
                </a:solidFill>
                <a:uFill>
                  <a:solidFill>
                    <a:srgbClr val="ffffff"/>
                  </a:solidFill>
                </a:uFill>
                <a:latin typeface="Segoe UI Light"/>
              </a:rPr>
              <a:t>Second Outline Level</a:t>
            </a:r>
            <a:endParaRPr lang="en-US" sz="3600" spc="-1" strike="noStrike">
              <a:solidFill>
                <a:srgbClr val="404040"/>
              </a:solidFill>
              <a:uFill>
                <a:solidFill>
                  <a:srgbClr val="ffffff"/>
                </a:solidFill>
              </a:uFill>
              <a:latin typeface="Segoe UI"/>
            </a:endParaRPr>
          </a:p>
          <a:p>
            <a:pPr lvl="2" marL="1296000" indent="-288000">
              <a:buClr>
                <a:srgbClr val="000000"/>
              </a:buClr>
              <a:buSzPct val="45000"/>
              <a:buFont typeface="Wingdings" charset="2"/>
              <a:buChar char=""/>
            </a:pPr>
            <a:r>
              <a:rPr lang="en-US" sz="3600" spc="-1" strike="noStrike">
                <a:solidFill>
                  <a:srgbClr val="404040"/>
                </a:solidFill>
                <a:uFill>
                  <a:solidFill>
                    <a:srgbClr val="ffffff"/>
                  </a:solidFill>
                </a:uFill>
                <a:latin typeface="Segoe UI Light"/>
              </a:rPr>
              <a:t>Third Outline Level</a:t>
            </a:r>
            <a:endParaRPr lang="en-US" sz="3600" spc="-1" strike="noStrike">
              <a:solidFill>
                <a:srgbClr val="404040"/>
              </a:solidFill>
              <a:uFill>
                <a:solidFill>
                  <a:srgbClr val="ffffff"/>
                </a:solidFill>
              </a:uFill>
              <a:latin typeface="Segoe UI"/>
            </a:endParaRPr>
          </a:p>
          <a:p>
            <a:pPr lvl="3" marL="1728000" indent="-216000">
              <a:buClr>
                <a:srgbClr val="000000"/>
              </a:buClr>
              <a:buSzPct val="75000"/>
              <a:buFont typeface="Symbol" charset="2"/>
              <a:buChar char=""/>
            </a:pPr>
            <a:r>
              <a:rPr lang="en-US" sz="3600" spc="-1" strike="noStrike">
                <a:solidFill>
                  <a:srgbClr val="404040"/>
                </a:solidFill>
                <a:uFill>
                  <a:solidFill>
                    <a:srgbClr val="ffffff"/>
                  </a:solidFill>
                </a:uFill>
                <a:latin typeface="Segoe UI Light"/>
              </a:rPr>
              <a:t>Fourth Outline Level</a:t>
            </a:r>
            <a:endParaRPr lang="en-US" sz="3600" spc="-1" strike="noStrike">
              <a:solidFill>
                <a:srgbClr val="404040"/>
              </a:solidFill>
              <a:uFill>
                <a:solidFill>
                  <a:srgbClr val="ffffff"/>
                </a:solidFill>
              </a:uFill>
              <a:latin typeface="Segoe UI"/>
            </a:endParaRPr>
          </a:p>
          <a:p>
            <a:pPr lvl="4" marL="2160000" indent="-216000">
              <a:buClr>
                <a:srgbClr val="000000"/>
              </a:buClr>
              <a:buSzPct val="45000"/>
              <a:buFont typeface="Wingdings" charset="2"/>
              <a:buChar char=""/>
            </a:pPr>
            <a:r>
              <a:rPr lang="en-US" sz="3600" spc="-1" strike="noStrike">
                <a:solidFill>
                  <a:srgbClr val="404040"/>
                </a:solidFill>
                <a:uFill>
                  <a:solidFill>
                    <a:srgbClr val="ffffff"/>
                  </a:solidFill>
                </a:uFill>
                <a:latin typeface="Segoe UI Light"/>
              </a:rPr>
              <a:t>Fifth Outline Level</a:t>
            </a:r>
            <a:endParaRPr lang="en-US" sz="3600" spc="-1" strike="noStrike">
              <a:solidFill>
                <a:srgbClr val="404040"/>
              </a:solidFill>
              <a:uFill>
                <a:solidFill>
                  <a:srgbClr val="ffffff"/>
                </a:solidFill>
              </a:uFill>
              <a:latin typeface="Segoe UI"/>
            </a:endParaRPr>
          </a:p>
          <a:p>
            <a:pPr lvl="5" marL="2592000" indent="-216000">
              <a:buClr>
                <a:srgbClr val="000000"/>
              </a:buClr>
              <a:buSzPct val="45000"/>
              <a:buFont typeface="Wingdings" charset="2"/>
              <a:buChar char=""/>
            </a:pPr>
            <a:r>
              <a:rPr lang="en-US" sz="3600" spc="-1" strike="noStrike">
                <a:solidFill>
                  <a:srgbClr val="404040"/>
                </a:solidFill>
                <a:uFill>
                  <a:solidFill>
                    <a:srgbClr val="ffffff"/>
                  </a:solidFill>
                </a:uFill>
                <a:latin typeface="Segoe UI Light"/>
              </a:rPr>
              <a:t>Sixth Outline Level</a:t>
            </a:r>
            <a:endParaRPr lang="en-US" sz="3600" spc="-1" strike="noStrike">
              <a:solidFill>
                <a:srgbClr val="404040"/>
              </a:solidFill>
              <a:uFill>
                <a:solidFill>
                  <a:srgbClr val="ffffff"/>
                </a:solidFill>
              </a:uFill>
              <a:latin typeface="Segoe UI"/>
            </a:endParaRPr>
          </a:p>
          <a:p>
            <a:pPr>
              <a:lnSpc>
                <a:spcPct val="100000"/>
              </a:lnSpc>
            </a:pPr>
            <a:r>
              <a:rPr lang="en-US" sz="3600" spc="-1" strike="noStrike">
                <a:solidFill>
                  <a:srgbClr val="404040"/>
                </a:solidFill>
                <a:uFill>
                  <a:solidFill>
                    <a:srgbClr val="ffffff"/>
                  </a:solidFill>
                </a:uFill>
                <a:latin typeface="Segoe UI Light"/>
              </a:rPr>
              <a:t>Seventh Outline LevelClick to edit Master text styles</a:t>
            </a:r>
            <a:endParaRPr lang="en-US" sz="3600" spc="-1" strike="noStrike">
              <a:solidFill>
                <a:srgbClr val="404040"/>
              </a:solidFill>
              <a:uFill>
                <a:solidFill>
                  <a:srgbClr val="ffffff"/>
                </a:solidFill>
              </a:uFill>
              <a:latin typeface="Segoe UI Light"/>
            </a:endParaRPr>
          </a:p>
          <a:p>
            <a:r>
              <a:rPr lang="en-US" sz="2800" spc="-1" strike="noStrike">
                <a:solidFill>
                  <a:srgbClr val="404040"/>
                </a:solidFill>
                <a:uFill>
                  <a:solidFill>
                    <a:srgbClr val="ffffff"/>
                  </a:solidFill>
                </a:uFill>
                <a:latin typeface="Segoe UI"/>
              </a:rPr>
              <a:t>Second level</a:t>
            </a:r>
            <a:endParaRPr lang="en-US" sz="3600" spc="-1" strike="noStrike">
              <a:solidFill>
                <a:srgbClr val="404040"/>
              </a:solidFill>
              <a:uFill>
                <a:solidFill>
                  <a:srgbClr val="ffffff"/>
                </a:solidFill>
              </a:uFill>
              <a:latin typeface="Segoe UI Light"/>
            </a:endParaRPr>
          </a:p>
          <a:p>
            <a:pPr lvl="2" marL="457200" indent="-228240">
              <a:lnSpc>
                <a:spcPct val="100000"/>
              </a:lnSpc>
              <a:buClr>
                <a:srgbClr val="2348ff"/>
              </a:buClr>
              <a:buFont typeface="Wingdings" charset="2"/>
              <a:buChar char=""/>
            </a:pPr>
            <a:r>
              <a:rPr lang="en-US" sz="2400" spc="-1" strike="noStrike">
                <a:solidFill>
                  <a:srgbClr val="404040"/>
                </a:solidFill>
                <a:uFill>
                  <a:solidFill>
                    <a:srgbClr val="ffffff"/>
                  </a:solidFill>
                </a:uFill>
                <a:latin typeface="Segoe UI"/>
              </a:rPr>
              <a:t>Third level</a:t>
            </a:r>
            <a:endParaRPr lang="en-US" sz="2000" spc="-1" strike="noStrike">
              <a:solidFill>
                <a:srgbClr val="404040"/>
              </a:solidFill>
              <a:uFill>
                <a:solidFill>
                  <a:srgbClr val="ffffff"/>
                </a:solidFill>
              </a:uFill>
              <a:latin typeface="Segoe UI"/>
            </a:endParaRPr>
          </a:p>
          <a:p>
            <a:pPr lvl="3" marL="739440" indent="-282240">
              <a:lnSpc>
                <a:spcPct val="100000"/>
              </a:lnSpc>
              <a:buClr>
                <a:srgbClr val="2348ff"/>
              </a:buClr>
              <a:buFont typeface="Arial"/>
              <a:buChar char="–"/>
            </a:pPr>
            <a:r>
              <a:rPr lang="en-US" sz="2000" spc="-1" strike="noStrike">
                <a:solidFill>
                  <a:srgbClr val="404040"/>
                </a:solidFill>
                <a:uFill>
                  <a:solidFill>
                    <a:srgbClr val="ffffff"/>
                  </a:solidFill>
                </a:uFill>
                <a:latin typeface="Segoe UI"/>
              </a:rPr>
              <a:t>Fourth level</a:t>
            </a:r>
            <a:endParaRPr lang="en-US" sz="1800" spc="-1" strike="noStrike">
              <a:solidFill>
                <a:srgbClr val="404040"/>
              </a:solidFill>
              <a:uFill>
                <a:solidFill>
                  <a:srgbClr val="ffffff"/>
                </a:solidFill>
              </a:uFill>
              <a:latin typeface="Segoe UI"/>
            </a:endParaRPr>
          </a:p>
          <a:p>
            <a:pPr lvl="4" marL="1033200" indent="-293400">
              <a:lnSpc>
                <a:spcPct val="100000"/>
              </a:lnSpc>
              <a:buClr>
                <a:srgbClr val="2348ff"/>
              </a:buClr>
              <a:buFont typeface="Arial"/>
              <a:buChar char="»"/>
            </a:pPr>
            <a:r>
              <a:rPr lang="en-US" sz="1800" spc="-1" strike="noStrike">
                <a:solidFill>
                  <a:srgbClr val="404040"/>
                </a:solidFill>
                <a:uFill>
                  <a:solidFill>
                    <a:srgbClr val="ffffff"/>
                  </a:solidFill>
                </a:uFill>
                <a:latin typeface="Segoe UI"/>
              </a:rPr>
              <a:t>Fifth level</a:t>
            </a:r>
            <a:endParaRPr lang="en-US" sz="2000" spc="-1" strike="noStrike">
              <a:solidFill>
                <a:srgbClr val="404040"/>
              </a:solidFill>
              <a:uFill>
                <a:solidFill>
                  <a:srgbClr val="ffffff"/>
                </a:solidFill>
              </a:uFill>
              <a:latin typeface="Segoe UI"/>
            </a:endParaRPr>
          </a:p>
        </p:txBody>
      </p:sp>
      <p:sp>
        <p:nvSpPr>
          <p:cNvPr id="38" name="PlaceHolder 3"/>
          <p:cNvSpPr>
            <a:spLocks noGrp="1"/>
          </p:cNvSpPr>
          <p:nvPr>
            <p:ph type="dt"/>
          </p:nvPr>
        </p:nvSpPr>
        <p:spPr>
          <a:xfrm>
            <a:off x="9042840" y="6514920"/>
            <a:ext cx="2844360" cy="364680"/>
          </a:xfrm>
          <a:prstGeom prst="rect">
            <a:avLst/>
          </a:prstGeom>
        </p:spPr>
        <p:txBody>
          <a:bodyPr anchor="ctr"/>
          <a:p>
            <a:pPr>
              <a:lnSpc>
                <a:spcPct val="100000"/>
              </a:lnSpc>
            </a:pPr>
            <a:r>
              <a:rPr lang="en-GB" sz="1200" spc="-1" strike="noStrike">
                <a:solidFill>
                  <a:srgbClr val="b2b2b2"/>
                </a:solidFill>
                <a:uFill>
                  <a:solidFill>
                    <a:srgbClr val="ffffff"/>
                  </a:solidFill>
                </a:uFill>
                <a:latin typeface="Segoe UI"/>
              </a:rPr>
              <a:t>30/01/16</a:t>
            </a:r>
            <a:endParaRPr lang="en-GB"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3109320" y="6515280"/>
            <a:ext cx="6034680" cy="364680"/>
          </a:xfrm>
          <a:prstGeom prst="rect">
            <a:avLst/>
          </a:prstGeom>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8768520" y="6515280"/>
            <a:ext cx="2844360" cy="364680"/>
          </a:xfrm>
          <a:prstGeom prst="rect">
            <a:avLst/>
          </a:prstGeom>
        </p:spPr>
        <p:txBody>
          <a:bodyPr anchor="ctr"/>
          <a:p>
            <a:pPr algn="r">
              <a:lnSpc>
                <a:spcPct val="100000"/>
              </a:lnSpc>
            </a:pPr>
            <a:fld id="{1E27C290-A253-4837-918D-E5684472047D}"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274680" y="5783400"/>
            <a:ext cx="11886840" cy="914040"/>
          </a:xfrm>
          <a:prstGeom prst="rect">
            <a:avLst/>
          </a:prstGeom>
          <a:noFill/>
          <a:ln>
            <a:noFill/>
          </a:ln>
        </p:spPr>
        <p:txBody>
          <a:bodyPr lIns="182880" rIns="182880" tIns="146160" bIns="146160" anchor="b"/>
          <a:p>
            <a:pPr>
              <a:lnSpc>
                <a:spcPct val="100000"/>
              </a:lnSpc>
            </a:pPr>
            <a:r>
              <a:rPr lang="en-US" sz="2000" spc="-1" strike="noStrike">
                <a:solidFill>
                  <a:srgbClr val="404040"/>
                </a:solidFill>
                <a:uFill>
                  <a:solidFill>
                    <a:srgbClr val="ffffff"/>
                  </a:solidFill>
                </a:uFill>
                <a:latin typeface="Segoe UI"/>
              </a:rPr>
              <a:t>Julian Kuhn, Friederike Kunze, </a:t>
            </a:r>
            <a:endParaRPr lang="en-US" sz="3600" spc="-1" strike="noStrike">
              <a:solidFill>
                <a:srgbClr val="404040"/>
              </a:solidFill>
              <a:uFill>
                <a:solidFill>
                  <a:srgbClr val="ffffff"/>
                </a:solidFill>
              </a:uFill>
              <a:latin typeface="Segoe UI Light"/>
            </a:endParaRPr>
          </a:p>
          <a:p>
            <a:pPr>
              <a:lnSpc>
                <a:spcPct val="100000"/>
              </a:lnSpc>
            </a:pPr>
            <a:r>
              <a:rPr lang="en-US" sz="2000" spc="-1" strike="noStrike">
                <a:solidFill>
                  <a:srgbClr val="404040"/>
                </a:solidFill>
                <a:uFill>
                  <a:solidFill>
                    <a:srgbClr val="ffffff"/>
                  </a:solidFill>
                </a:uFill>
                <a:latin typeface="Segoe UI"/>
              </a:rPr>
              <a:t>Oliver Röhrdanz</a:t>
            </a:r>
            <a:endParaRPr lang="en-US" sz="3600" spc="-1" strike="noStrike">
              <a:solidFill>
                <a:srgbClr val="404040"/>
              </a:solidFill>
              <a:uFill>
                <a:solidFill>
                  <a:srgbClr val="ffffff"/>
                </a:solidFill>
              </a:uFill>
              <a:latin typeface="Segoe UI Light"/>
            </a:endParaRPr>
          </a:p>
        </p:txBody>
      </p:sp>
      <p:sp>
        <p:nvSpPr>
          <p:cNvPr id="81" name="TextShape 2"/>
          <p:cNvSpPr txBox="1"/>
          <p:nvPr/>
        </p:nvSpPr>
        <p:spPr>
          <a:xfrm>
            <a:off x="274680" y="3040920"/>
            <a:ext cx="11886840" cy="912600"/>
          </a:xfrm>
          <a:prstGeom prst="rect">
            <a:avLst/>
          </a:prstGeom>
          <a:noFill/>
          <a:ln>
            <a:noFill/>
          </a:ln>
        </p:spPr>
        <p:txBody>
          <a:bodyPr lIns="182880" rIns="182880" tIns="146160" bIns="146160"/>
          <a:p>
            <a:pPr>
              <a:lnSpc>
                <a:spcPct val="100000"/>
              </a:lnSpc>
            </a:pPr>
            <a:r>
              <a:rPr lang="en-US" sz="5400" spc="-1" strike="noStrike">
                <a:solidFill>
                  <a:srgbClr val="2348ff"/>
                </a:solidFill>
                <a:uFill>
                  <a:solidFill>
                    <a:srgbClr val="ffffff"/>
                  </a:solidFill>
                </a:uFill>
                <a:latin typeface="Segoe UI Light"/>
              </a:rPr>
              <a:t>Linux Kernel</a:t>
            </a:r>
            <a:endParaRPr lang="en-US" sz="1800" spc="-1" strike="noStrike">
              <a:solidFill>
                <a:srgbClr val="000000"/>
              </a:solidFill>
              <a:uFill>
                <a:solidFill>
                  <a:srgbClr val="ffffff"/>
                </a:solidFill>
              </a:uFill>
              <a:latin typeface="Segoe UI"/>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Linux as a product line</a:t>
            </a:r>
            <a:endParaRPr lang="en-US" sz="1800" spc="-1" strike="noStrike">
              <a:solidFill>
                <a:srgbClr val="000000"/>
              </a:solidFill>
              <a:uFill>
                <a:solidFill>
                  <a:srgbClr val="ffffff"/>
                </a:solidFill>
              </a:uFill>
              <a:latin typeface="Segoe UI"/>
            </a:endParaRPr>
          </a:p>
        </p:txBody>
      </p:sp>
      <p:sp>
        <p:nvSpPr>
          <p:cNvPr id="116" name="TextShape 2"/>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117" name="TextShape 3"/>
          <p:cNvSpPr txBox="1"/>
          <p:nvPr/>
        </p:nvSpPr>
        <p:spPr>
          <a:xfrm>
            <a:off x="8768520" y="6515280"/>
            <a:ext cx="2844360" cy="364680"/>
          </a:xfrm>
          <a:prstGeom prst="rect">
            <a:avLst/>
          </a:prstGeom>
          <a:noFill/>
          <a:ln>
            <a:noFill/>
          </a:ln>
        </p:spPr>
        <p:txBody>
          <a:bodyPr anchor="ctr"/>
          <a:p>
            <a:pPr algn="r">
              <a:lnSpc>
                <a:spcPct val="100000"/>
              </a:lnSpc>
            </a:pPr>
            <a:fld id="{0CF4970A-3BE8-444D-9C6C-E63815240929}"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
        <p:nvSpPr>
          <p:cNvPr id="118" name="TextShape 4"/>
          <p:cNvSpPr txBox="1"/>
          <p:nvPr/>
        </p:nvSpPr>
        <p:spPr>
          <a:xfrm>
            <a:off x="274680" y="1668600"/>
            <a:ext cx="11874600" cy="5011560"/>
          </a:xfrm>
          <a:prstGeom prst="rect">
            <a:avLst/>
          </a:prstGeom>
          <a:noFill/>
          <a:ln>
            <a:noFill/>
          </a:ln>
        </p:spPr>
        <p:txBody>
          <a:bodyPr lIns="182880" rIns="182880" tIns="146160" bIns="146160"/>
          <a:p>
            <a:pPr>
              <a:lnSpc>
                <a:spcPct val="100000"/>
              </a:lnSpc>
            </a:pPr>
            <a:r>
              <a:rPr b="1" lang="en-US" sz="1800" spc="-1" strike="noStrike">
                <a:solidFill>
                  <a:srgbClr val="404040"/>
                </a:solidFill>
                <a:uFill>
                  <a:solidFill>
                    <a:srgbClr val="ffffff"/>
                  </a:solidFill>
                </a:uFill>
                <a:latin typeface="Segoe UI Light"/>
              </a:rPr>
              <a:t>menuconfig</a:t>
            </a:r>
            <a:r>
              <a:rPr lang="en-US" sz="1800" spc="-1" strike="noStrike">
                <a:solidFill>
                  <a:srgbClr val="404040"/>
                </a:solidFill>
                <a:uFill>
                  <a:solidFill>
                    <a:srgbClr val="ffffff"/>
                  </a:solidFill>
                </a:uFill>
                <a:latin typeface="Segoe UI Light"/>
              </a:rPr>
              <a:t> SAMPLES</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b="1" lang="en-US" sz="1800" spc="-1" strike="noStrike">
                <a:solidFill>
                  <a:srgbClr val="404040"/>
                </a:solidFill>
                <a:uFill>
                  <a:solidFill>
                    <a:srgbClr val="ffffff"/>
                  </a:solidFill>
                </a:uFill>
                <a:latin typeface="Segoe UI Light"/>
              </a:rPr>
              <a:t>bool</a:t>
            </a:r>
            <a:r>
              <a:rPr lang="en-US" sz="1800" spc="-1" strike="noStrike">
                <a:solidFill>
                  <a:srgbClr val="404040"/>
                </a:solidFill>
                <a:uFill>
                  <a:solidFill>
                    <a:srgbClr val="ffffff"/>
                  </a:solidFill>
                </a:uFill>
                <a:latin typeface="Segoe UI Light"/>
              </a:rPr>
              <a:t> "Sample kernel code"</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b="1" lang="en-US" sz="1800" spc="-1" strike="noStrike">
                <a:solidFill>
                  <a:srgbClr val="404040"/>
                </a:solidFill>
                <a:uFill>
                  <a:solidFill>
                    <a:srgbClr val="ffffff"/>
                  </a:solidFill>
                </a:uFill>
                <a:latin typeface="Segoe UI Light"/>
              </a:rPr>
              <a:t>help</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You can build and test sample kernel code here.</a:t>
            </a: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r>
              <a:rPr b="1" lang="en-US" sz="1800" spc="-1" strike="noStrike">
                <a:solidFill>
                  <a:srgbClr val="404040"/>
                </a:solidFill>
                <a:uFill>
                  <a:solidFill>
                    <a:srgbClr val="ffffff"/>
                  </a:solidFill>
                </a:uFill>
                <a:latin typeface="Segoe UI Light"/>
              </a:rPr>
              <a:t>if</a:t>
            </a:r>
            <a:r>
              <a:rPr lang="en-US" sz="1800" spc="-1" strike="noStrike">
                <a:solidFill>
                  <a:srgbClr val="404040"/>
                </a:solidFill>
                <a:uFill>
                  <a:solidFill>
                    <a:srgbClr val="ffffff"/>
                  </a:solidFill>
                </a:uFill>
                <a:latin typeface="Segoe UI Light"/>
              </a:rPr>
              <a:t> SAMPLES</a:t>
            </a: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r>
              <a:rPr b="1" lang="en-US" sz="1800" spc="-1" strike="noStrike">
                <a:solidFill>
                  <a:srgbClr val="404040"/>
                </a:solidFill>
                <a:uFill>
                  <a:solidFill>
                    <a:srgbClr val="ffffff"/>
                  </a:solidFill>
                </a:uFill>
                <a:latin typeface="Segoe UI Light"/>
              </a:rPr>
              <a:t>config</a:t>
            </a:r>
            <a:r>
              <a:rPr lang="en-US" sz="1800" spc="-1" strike="noStrike">
                <a:solidFill>
                  <a:srgbClr val="404040"/>
                </a:solidFill>
                <a:uFill>
                  <a:solidFill>
                    <a:srgbClr val="ffffff"/>
                  </a:solidFill>
                </a:uFill>
                <a:latin typeface="Segoe UI Light"/>
              </a:rPr>
              <a:t> SAMPLE_TRACE_EVENTS</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b="1" lang="en-US" sz="1800" spc="-1" strike="noStrike">
                <a:solidFill>
                  <a:srgbClr val="404040"/>
                </a:solidFill>
                <a:uFill>
                  <a:solidFill>
                    <a:srgbClr val="ffffff"/>
                  </a:solidFill>
                </a:uFill>
                <a:latin typeface="Segoe UI Light"/>
              </a:rPr>
              <a:t>tristate</a:t>
            </a:r>
            <a:r>
              <a:rPr lang="en-US" sz="1800" spc="-1" strike="noStrike">
                <a:solidFill>
                  <a:srgbClr val="404040"/>
                </a:solidFill>
                <a:uFill>
                  <a:solidFill>
                    <a:srgbClr val="ffffff"/>
                  </a:solidFill>
                </a:uFill>
                <a:latin typeface="Segoe UI Light"/>
              </a:rPr>
              <a:t> "Build trace_events examples </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 loadable modules only"</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b="1" lang="en-US" sz="1800" spc="-1" strike="noStrike">
                <a:solidFill>
                  <a:srgbClr val="404040"/>
                </a:solidFill>
                <a:uFill>
                  <a:solidFill>
                    <a:srgbClr val="ffffff"/>
                  </a:solidFill>
                </a:uFill>
                <a:latin typeface="Segoe UI Light"/>
              </a:rPr>
              <a:t>depends</a:t>
            </a:r>
            <a:r>
              <a:rPr lang="en-US" sz="1800" spc="-1" strike="noStrike">
                <a:solidFill>
                  <a:srgbClr val="404040"/>
                </a:solidFill>
                <a:uFill>
                  <a:solidFill>
                    <a:srgbClr val="ffffff"/>
                  </a:solidFill>
                </a:uFill>
                <a:latin typeface="Segoe UI Light"/>
              </a:rPr>
              <a:t> on EVENT_TRACING &amp;&amp; m</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b="1" lang="en-US" sz="1800" spc="-1" strike="noStrike">
                <a:solidFill>
                  <a:srgbClr val="404040"/>
                </a:solidFill>
                <a:uFill>
                  <a:solidFill>
                    <a:srgbClr val="ffffff"/>
                  </a:solidFill>
                </a:uFill>
                <a:latin typeface="Segoe UI Light"/>
              </a:rPr>
              <a:t>help</a:t>
            </a:r>
            <a:endParaRPr lang="en-US" sz="3600" spc="-1" strike="noStrike">
              <a:solidFill>
                <a:srgbClr val="404040"/>
              </a:solidFill>
              <a:uFill>
                <a:solidFill>
                  <a:srgbClr val="ffffff"/>
                </a:solidFill>
              </a:uFill>
              <a:latin typeface="Segoe UI Light"/>
            </a:endParaRPr>
          </a:p>
          <a:p>
            <a:pPr>
              <a:lnSpc>
                <a:spcPct val="100000"/>
              </a:lnSpc>
            </a:pP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  </a:t>
            </a:r>
            <a:r>
              <a:rPr lang="en-US" sz="1800" spc="-1" strike="noStrike">
                <a:solidFill>
                  <a:srgbClr val="404040"/>
                </a:solidFill>
                <a:uFill>
                  <a:solidFill>
                    <a:srgbClr val="ffffff"/>
                  </a:solidFill>
                </a:uFill>
                <a:latin typeface="Segoe UI Light"/>
              </a:rPr>
              <a:t>This build trace event example modules.</a:t>
            </a: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p:txBody>
      </p:sp>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Linux Kernel</a:t>
            </a:r>
            <a:endParaRPr lang="en-US" sz="1800" spc="-1" strike="noStrike">
              <a:solidFill>
                <a:srgbClr val="000000"/>
              </a:solidFill>
              <a:uFill>
                <a:solidFill>
                  <a:srgbClr val="ffffff"/>
                </a:solidFill>
              </a:uFill>
              <a:latin typeface="Segoe UI"/>
            </a:endParaRPr>
          </a:p>
        </p:txBody>
      </p:sp>
      <p:sp>
        <p:nvSpPr>
          <p:cNvPr id="83" name="TextShape 2"/>
          <p:cNvSpPr txBox="1"/>
          <p:nvPr/>
        </p:nvSpPr>
        <p:spPr>
          <a:xfrm>
            <a:off x="274680" y="1668600"/>
            <a:ext cx="11874600" cy="5011560"/>
          </a:xfrm>
          <a:prstGeom prst="rect">
            <a:avLst/>
          </a:prstGeom>
          <a:noFill/>
          <a:ln>
            <a:noFill/>
          </a:ln>
        </p:spPr>
        <p:txBody>
          <a:bodyPr lIns="182880" rIns="182880" tIns="146160" bIns="146160"/>
          <a:p>
            <a:pPr>
              <a:lnSpc>
                <a:spcPct val="100000"/>
              </a:lnSpc>
            </a:pPr>
            <a:r>
              <a:rPr lang="en-US" sz="3600" spc="-1" strike="noStrike">
                <a:solidFill>
                  <a:srgbClr val="404040"/>
                </a:solidFill>
                <a:uFill>
                  <a:solidFill>
                    <a:srgbClr val="ffffff"/>
                  </a:solidFill>
                </a:uFill>
                <a:latin typeface="Segoe UI Light"/>
              </a:rPr>
              <a:t>Projektbeginn: April 1991</a:t>
            </a:r>
            <a:endParaRPr lang="en-US" sz="3600" spc="-1" strike="noStrike">
              <a:solidFill>
                <a:srgbClr val="404040"/>
              </a:solidFill>
              <a:uFill>
                <a:solidFill>
                  <a:srgbClr val="ffffff"/>
                </a:solidFill>
              </a:uFill>
              <a:latin typeface="Segoe UI Light"/>
            </a:endParaRPr>
          </a:p>
          <a:p>
            <a:pPr>
              <a:lnSpc>
                <a:spcPct val="100000"/>
              </a:lnSpc>
            </a:pPr>
            <a:r>
              <a:rPr lang="en-US" sz="3600" spc="-1" strike="noStrike">
                <a:solidFill>
                  <a:srgbClr val="404040"/>
                </a:solidFill>
                <a:uFill>
                  <a:solidFill>
                    <a:srgbClr val="ffffff"/>
                  </a:solidFill>
                </a:uFill>
                <a:latin typeface="Segoe UI Light"/>
              </a:rPr>
              <a:t>über 14.000 Autoren aus über 1.200 Firmen</a:t>
            </a:r>
            <a:endParaRPr lang="en-US" sz="3600" spc="-1" strike="noStrike">
              <a:solidFill>
                <a:srgbClr val="404040"/>
              </a:solidFill>
              <a:uFill>
                <a:solidFill>
                  <a:srgbClr val="ffffff"/>
                </a:solidFill>
              </a:uFill>
              <a:latin typeface="Segoe UI Light"/>
            </a:endParaRPr>
          </a:p>
          <a:p>
            <a:pPr>
              <a:lnSpc>
                <a:spcPct val="100000"/>
              </a:lnSpc>
            </a:pPr>
            <a:r>
              <a:rPr lang="en-US" sz="3600" spc="-1" strike="noStrike">
                <a:solidFill>
                  <a:srgbClr val="404040"/>
                </a:solidFill>
                <a:uFill>
                  <a:solidFill>
                    <a:srgbClr val="ffffff"/>
                  </a:solidFill>
                </a:uFill>
                <a:latin typeface="Segoe UI Light"/>
              </a:rPr>
              <a:t>Einsatz in IOT, Android, Server, …</a:t>
            </a:r>
            <a:endParaRPr lang="en-US" sz="3600" spc="-1" strike="noStrike">
              <a:solidFill>
                <a:srgbClr val="404040"/>
              </a:solidFill>
              <a:uFill>
                <a:solidFill>
                  <a:srgbClr val="ffffff"/>
                </a:solidFill>
              </a:uFill>
              <a:latin typeface="Segoe UI Light"/>
            </a:endParaRPr>
          </a:p>
          <a:p>
            <a:pPr>
              <a:lnSpc>
                <a:spcPct val="100000"/>
              </a:lnSpc>
            </a:pPr>
            <a:r>
              <a:rPr lang="en-US" sz="3600" spc="-1" strike="noStrike">
                <a:solidFill>
                  <a:srgbClr val="404040"/>
                </a:solidFill>
                <a:uFill>
                  <a:solidFill>
                    <a:srgbClr val="ffffff"/>
                  </a:solidFill>
                </a:uFill>
                <a:latin typeface="Segoe UI Light"/>
              </a:rPr>
              <a:t>20.618.159 Lines of Code in 51.570 Dateien</a:t>
            </a:r>
            <a:endParaRPr lang="en-US" sz="3600" spc="-1" strike="noStrike">
              <a:solidFill>
                <a:srgbClr val="404040"/>
              </a:solidFill>
              <a:uFill>
                <a:solidFill>
                  <a:srgbClr val="ffffff"/>
                </a:solidFill>
              </a:uFill>
              <a:latin typeface="Segoe UI Light"/>
            </a:endParaRPr>
          </a:p>
          <a:p>
            <a:pPr>
              <a:lnSpc>
                <a:spcPct val="100000"/>
              </a:lnSpc>
            </a:pPr>
            <a:r>
              <a:rPr lang="en-US" sz="3600" spc="-1" strike="noStrike">
                <a:solidFill>
                  <a:srgbClr val="404040"/>
                </a:solidFill>
                <a:uFill>
                  <a:solidFill>
                    <a:srgbClr val="ffffff"/>
                  </a:solidFill>
                </a:uFill>
                <a:latin typeface="Segoe UI Light"/>
              </a:rPr>
              <a:t>Aktuelle Version: 4.3</a:t>
            </a:r>
            <a:endParaRPr lang="en-US" sz="3600" spc="-1" strike="noStrike">
              <a:solidFill>
                <a:srgbClr val="404040"/>
              </a:solidFill>
              <a:uFill>
                <a:solidFill>
                  <a:srgbClr val="ffffff"/>
                </a:solidFill>
              </a:uFill>
              <a:latin typeface="Segoe UI Light"/>
            </a:endParaRPr>
          </a:p>
        </p:txBody>
      </p:sp>
      <p:sp>
        <p:nvSpPr>
          <p:cNvPr id="84" name="TextShape 3"/>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85" name="TextShape 4"/>
          <p:cNvSpPr txBox="1"/>
          <p:nvPr/>
        </p:nvSpPr>
        <p:spPr>
          <a:xfrm>
            <a:off x="8768520" y="6515280"/>
            <a:ext cx="2844360" cy="364680"/>
          </a:xfrm>
          <a:prstGeom prst="rect">
            <a:avLst/>
          </a:prstGeom>
          <a:noFill/>
          <a:ln>
            <a:noFill/>
          </a:ln>
        </p:spPr>
        <p:txBody>
          <a:bodyPr anchor="ctr"/>
          <a:p>
            <a:pPr algn="r">
              <a:lnSpc>
                <a:spcPct val="100000"/>
              </a:lnSpc>
            </a:pPr>
            <a:fld id="{B34156C7-4285-4AAF-9C71-7BD3DD8FD39D}"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Requirements Engineering</a:t>
            </a:r>
            <a:endParaRPr lang="en-US" sz="1800" spc="-1" strike="noStrike">
              <a:solidFill>
                <a:srgbClr val="000000"/>
              </a:solidFill>
              <a:uFill>
                <a:solidFill>
                  <a:srgbClr val="ffffff"/>
                </a:solidFill>
              </a:uFill>
              <a:latin typeface="Segoe UI"/>
            </a:endParaRPr>
          </a:p>
        </p:txBody>
      </p:sp>
      <p:sp>
        <p:nvSpPr>
          <p:cNvPr id="87" name="TextShape 2"/>
          <p:cNvSpPr txBox="1"/>
          <p:nvPr/>
        </p:nvSpPr>
        <p:spPr>
          <a:xfrm>
            <a:off x="274680" y="1668600"/>
            <a:ext cx="11874600" cy="5011560"/>
          </a:xfrm>
          <a:prstGeom prst="rect">
            <a:avLst/>
          </a:prstGeom>
          <a:noFill/>
          <a:ln>
            <a:noFill/>
          </a:ln>
        </p:spPr>
        <p:txBody>
          <a:bodyPr lIns="182880" rIns="182880" tIns="146160" bIns="146160"/>
          <a:p>
            <a:r>
              <a:rPr lang="en-US" sz="1800" spc="-1" strike="noStrike">
                <a:solidFill>
                  <a:srgbClr val="404040"/>
                </a:solidFill>
                <a:uFill>
                  <a:solidFill>
                    <a:srgbClr val="ffffff"/>
                  </a:solidFill>
                </a:uFill>
                <a:latin typeface="Segoe UI"/>
              </a:rPr>
              <a:t>Requirements Engineering</a:t>
            </a:r>
            <a:endParaRPr lang="en-US" sz="3600" spc="-1" strike="noStrike">
              <a:solidFill>
                <a:srgbClr val="404040"/>
              </a:solidFill>
              <a:uFill>
                <a:solidFill>
                  <a:srgbClr val="ffffff"/>
                </a:solidFill>
              </a:uFill>
              <a:latin typeface="Segoe UI Light"/>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Historically very informal</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Vast majority of developers are paid for their work</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Processes and goals of employers are not transparent to outsiders</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Results seem to be satisfactory</a:t>
            </a:r>
            <a:endParaRPr lang="en-US" sz="2000" spc="-1" strike="noStrike">
              <a:solidFill>
                <a:srgbClr val="404040"/>
              </a:solidFill>
              <a:uFill>
                <a:solidFill>
                  <a:srgbClr val="ffffff"/>
                </a:solidFill>
              </a:uFill>
              <a:latin typeface="Segoe UI"/>
            </a:endParaRPr>
          </a:p>
          <a:p>
            <a:endParaRPr lang="en-US" sz="3600" spc="-1" strike="noStrike">
              <a:solidFill>
                <a:srgbClr val="404040"/>
              </a:solidFill>
              <a:uFill>
                <a:solidFill>
                  <a:srgbClr val="ffffff"/>
                </a:solidFill>
              </a:uFill>
              <a:latin typeface="Segoe UI Light"/>
            </a:endParaRPr>
          </a:p>
          <a:p>
            <a:r>
              <a:rPr lang="en-US" sz="1800" spc="-1" strike="noStrike">
                <a:solidFill>
                  <a:srgbClr val="404040"/>
                </a:solidFill>
                <a:uFill>
                  <a:solidFill>
                    <a:srgbClr val="ffffff"/>
                  </a:solidFill>
                </a:uFill>
                <a:latin typeface="Segoe UI"/>
              </a:rPr>
              <a:t>Contribution Process</a:t>
            </a:r>
            <a:endParaRPr lang="en-US" sz="3600" spc="-1" strike="noStrike">
              <a:solidFill>
                <a:srgbClr val="404040"/>
              </a:solidFill>
              <a:uFill>
                <a:solidFill>
                  <a:srgbClr val="ffffff"/>
                </a:solidFill>
              </a:uFill>
              <a:latin typeface="Segoe UI Light"/>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Strictly regulated</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Process phases focussed on avoiding regression errors</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Both automated and manual testing on many different platforms</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Emphasis on personal responsibility and repeated code review</a:t>
            </a:r>
            <a:endParaRPr lang="en-US" sz="2000" spc="-1" strike="noStrike">
              <a:solidFill>
                <a:srgbClr val="404040"/>
              </a:solidFill>
              <a:uFill>
                <a:solidFill>
                  <a:srgbClr val="ffffff"/>
                </a:solidFill>
              </a:uFill>
              <a:latin typeface="Segoe UI"/>
            </a:endParaRPr>
          </a:p>
          <a:p>
            <a:endParaRPr lang="en-US" sz="3600" spc="-1" strike="noStrike">
              <a:solidFill>
                <a:srgbClr val="404040"/>
              </a:solidFill>
              <a:uFill>
                <a:solidFill>
                  <a:srgbClr val="ffffff"/>
                </a:solidFill>
              </a:uFill>
              <a:latin typeface="Segoe UI Light"/>
            </a:endParaRPr>
          </a:p>
          <a:p>
            <a:r>
              <a:rPr lang="en-US" sz="1800" spc="-1" strike="noStrike">
                <a:solidFill>
                  <a:srgbClr val="404040"/>
                </a:solidFill>
                <a:uFill>
                  <a:solidFill>
                    <a:srgbClr val="ffffff"/>
                  </a:solidFill>
                </a:uFill>
                <a:latin typeface="Segoe UI"/>
              </a:rPr>
              <a:t>Tools</a:t>
            </a:r>
            <a:endParaRPr lang="en-US" sz="3600" spc="-1" strike="noStrike">
              <a:solidFill>
                <a:srgbClr val="404040"/>
              </a:solidFill>
              <a:uFill>
                <a:solidFill>
                  <a:srgbClr val="ffffff"/>
                </a:solidFill>
              </a:uFill>
              <a:latin typeface="Segoe UI Light"/>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Bug Tracker: Bugzilla</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Version control: git (obviously)</a:t>
            </a:r>
            <a:endParaRPr lang="en-US" sz="2000" spc="-1" strike="noStrike">
              <a:solidFill>
                <a:srgbClr val="404040"/>
              </a:solidFill>
              <a:uFill>
                <a:solidFill>
                  <a:srgbClr val="ffffff"/>
                </a:solidFill>
              </a:uFill>
              <a:latin typeface="Segoe UI"/>
            </a:endParaRPr>
          </a:p>
          <a:p>
            <a:pPr lvl="2" marL="457200" indent="-228240">
              <a:lnSpc>
                <a:spcPct val="100000"/>
              </a:lnSpc>
              <a:buClr>
                <a:srgbClr val="2348ff"/>
              </a:buClr>
              <a:buFont typeface="Wingdings" charset="2"/>
              <a:buChar char=""/>
            </a:pPr>
            <a:r>
              <a:rPr lang="en-US" sz="1600" spc="-1" strike="noStrike">
                <a:solidFill>
                  <a:srgbClr val="404040"/>
                </a:solidFill>
                <a:uFill>
                  <a:solidFill>
                    <a:srgbClr val="ffffff"/>
                  </a:solidFill>
                </a:uFill>
                <a:latin typeface="Segoe UI"/>
              </a:rPr>
              <a:t>Communication, contributions, bug reports: mailing list</a:t>
            </a:r>
            <a:endParaRPr lang="en-US" sz="2000" spc="-1" strike="noStrike">
              <a:solidFill>
                <a:srgbClr val="404040"/>
              </a:solidFill>
              <a:uFill>
                <a:solidFill>
                  <a:srgbClr val="ffffff"/>
                </a:solidFill>
              </a:uFill>
              <a:latin typeface="Segoe UI"/>
            </a:endParaRPr>
          </a:p>
          <a:p>
            <a:endParaRPr lang="en-US" sz="3600" spc="-1" strike="noStrike">
              <a:solidFill>
                <a:srgbClr val="404040"/>
              </a:solidFill>
              <a:uFill>
                <a:solidFill>
                  <a:srgbClr val="ffffff"/>
                </a:solidFill>
              </a:uFill>
              <a:latin typeface="Segoe UI Light"/>
            </a:endParaRPr>
          </a:p>
        </p:txBody>
      </p:sp>
      <p:sp>
        <p:nvSpPr>
          <p:cNvPr id="88" name="TextShape 3"/>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89" name="TextShape 4"/>
          <p:cNvSpPr txBox="1"/>
          <p:nvPr/>
        </p:nvSpPr>
        <p:spPr>
          <a:xfrm>
            <a:off x="8768520" y="6515280"/>
            <a:ext cx="2844360" cy="364680"/>
          </a:xfrm>
          <a:prstGeom prst="rect">
            <a:avLst/>
          </a:prstGeom>
          <a:noFill/>
          <a:ln>
            <a:noFill/>
          </a:ln>
        </p:spPr>
        <p:txBody>
          <a:bodyPr anchor="ctr"/>
          <a:p>
            <a:pPr algn="r">
              <a:lnSpc>
                <a:spcPct val="100000"/>
              </a:lnSpc>
            </a:pPr>
            <a:fld id="{73CAB9AE-5C0B-4C25-8058-9A582653D493}"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Architecture - Overview</a:t>
            </a:r>
            <a:endParaRPr lang="en-US" sz="1800" spc="-1" strike="noStrike">
              <a:solidFill>
                <a:srgbClr val="000000"/>
              </a:solidFill>
              <a:uFill>
                <a:solidFill>
                  <a:srgbClr val="ffffff"/>
                </a:solidFill>
              </a:uFill>
              <a:latin typeface="Segoe UI"/>
            </a:endParaRPr>
          </a:p>
        </p:txBody>
      </p:sp>
      <p:sp>
        <p:nvSpPr>
          <p:cNvPr id="91" name="TextShape 2"/>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92" name="TextShape 3"/>
          <p:cNvSpPr txBox="1"/>
          <p:nvPr/>
        </p:nvSpPr>
        <p:spPr>
          <a:xfrm>
            <a:off x="8768520" y="6515280"/>
            <a:ext cx="2844360" cy="364680"/>
          </a:xfrm>
          <a:prstGeom prst="rect">
            <a:avLst/>
          </a:prstGeom>
          <a:noFill/>
          <a:ln>
            <a:noFill/>
          </a:ln>
        </p:spPr>
        <p:txBody>
          <a:bodyPr anchor="ctr"/>
          <a:p>
            <a:pPr algn="r">
              <a:lnSpc>
                <a:spcPct val="100000"/>
              </a:lnSpc>
            </a:pPr>
            <a:fld id="{E84DC98F-E9E4-496E-947C-8E6B810792A7}"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pic>
        <p:nvPicPr>
          <p:cNvPr id="93" name="Picture 2" descr=""/>
          <p:cNvPicPr/>
          <p:nvPr/>
        </p:nvPicPr>
        <p:blipFill>
          <a:blip r:embed="rId1"/>
          <a:stretch/>
        </p:blipFill>
        <p:spPr>
          <a:xfrm>
            <a:off x="1874880" y="1211400"/>
            <a:ext cx="7314840" cy="548604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Architecture </a:t>
            </a:r>
            <a:r>
              <a:rPr lang="en-US" sz="4800" spc="-1" strike="noStrike">
                <a:solidFill>
                  <a:srgbClr val="2348ff"/>
                </a:solidFill>
                <a:uFill>
                  <a:solidFill>
                    <a:srgbClr val="ffffff"/>
                  </a:solidFill>
                </a:uFill>
                <a:latin typeface="Segoe UI Light"/>
              </a:rPr>
              <a:t>
</a:t>
            </a:r>
            <a:endParaRPr lang="en-US" sz="1800" spc="-1" strike="noStrike">
              <a:solidFill>
                <a:srgbClr val="000000"/>
              </a:solidFill>
              <a:uFill>
                <a:solidFill>
                  <a:srgbClr val="ffffff"/>
                </a:solidFill>
              </a:uFill>
              <a:latin typeface="Segoe UI"/>
            </a:endParaRPr>
          </a:p>
        </p:txBody>
      </p:sp>
      <p:sp>
        <p:nvSpPr>
          <p:cNvPr id="95" name="TextShape 2"/>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96" name="TextShape 3"/>
          <p:cNvSpPr txBox="1"/>
          <p:nvPr/>
        </p:nvSpPr>
        <p:spPr>
          <a:xfrm>
            <a:off x="8768520" y="6515280"/>
            <a:ext cx="2844360" cy="364680"/>
          </a:xfrm>
          <a:prstGeom prst="rect">
            <a:avLst/>
          </a:prstGeom>
          <a:noFill/>
          <a:ln>
            <a:noFill/>
          </a:ln>
        </p:spPr>
        <p:txBody>
          <a:bodyPr anchor="ctr"/>
          <a:p>
            <a:pPr algn="r">
              <a:lnSpc>
                <a:spcPct val="100000"/>
              </a:lnSpc>
            </a:pPr>
            <a:fld id="{1B1E7BD2-8AF4-4B2E-B5EC-581C1910AAFE}"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
        <p:nvSpPr>
          <p:cNvPr id="97" name="TextShape 4"/>
          <p:cNvSpPr txBox="1"/>
          <p:nvPr/>
        </p:nvSpPr>
        <p:spPr>
          <a:xfrm>
            <a:off x="274680" y="1668600"/>
            <a:ext cx="11874600" cy="5011560"/>
          </a:xfrm>
          <a:prstGeom prst="rect">
            <a:avLst/>
          </a:prstGeom>
          <a:noFill/>
          <a:ln>
            <a:noFill/>
          </a:ln>
        </p:spPr>
        <p:txBody>
          <a:bodyPr lIns="182880" rIns="182880" tIns="146160" bIns="146160"/>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Monolithic kernel</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Layered </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Modular</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Highly configurable </a:t>
            </a:r>
            <a:endParaRPr lang="en-US" sz="3600" spc="-1" strike="noStrike">
              <a:solidFill>
                <a:srgbClr val="404040"/>
              </a:solidFill>
              <a:uFill>
                <a:solidFill>
                  <a:srgbClr val="ffffff"/>
                </a:solidFill>
              </a:uFill>
              <a:latin typeface="Segoe UI Light"/>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Architecture – Monolithic and modular?</a:t>
            </a:r>
            <a:r>
              <a:rPr lang="en-US" sz="4800" spc="-1" strike="noStrike">
                <a:solidFill>
                  <a:srgbClr val="2348ff"/>
                </a:solidFill>
                <a:uFill>
                  <a:solidFill>
                    <a:srgbClr val="ffffff"/>
                  </a:solidFill>
                </a:uFill>
                <a:latin typeface="Segoe UI Light"/>
              </a:rPr>
              <a:t>
</a:t>
            </a:r>
            <a:endParaRPr lang="en-US" sz="1800" spc="-1" strike="noStrike">
              <a:solidFill>
                <a:srgbClr val="000000"/>
              </a:solidFill>
              <a:uFill>
                <a:solidFill>
                  <a:srgbClr val="ffffff"/>
                </a:solidFill>
              </a:uFill>
              <a:latin typeface="Segoe UI"/>
            </a:endParaRPr>
          </a:p>
        </p:txBody>
      </p:sp>
      <p:sp>
        <p:nvSpPr>
          <p:cNvPr id="99" name="TextShape 2"/>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100" name="TextShape 3"/>
          <p:cNvSpPr txBox="1"/>
          <p:nvPr/>
        </p:nvSpPr>
        <p:spPr>
          <a:xfrm>
            <a:off x="8768520" y="6515280"/>
            <a:ext cx="2844360" cy="364680"/>
          </a:xfrm>
          <a:prstGeom prst="rect">
            <a:avLst/>
          </a:prstGeom>
          <a:noFill/>
          <a:ln>
            <a:noFill/>
          </a:ln>
        </p:spPr>
        <p:txBody>
          <a:bodyPr anchor="ctr"/>
          <a:p>
            <a:pPr algn="r">
              <a:lnSpc>
                <a:spcPct val="100000"/>
              </a:lnSpc>
            </a:pPr>
            <a:fld id="{B971B776-C1BC-4A77-AACC-026CC8024A2D}"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
        <p:nvSpPr>
          <p:cNvPr id="101" name="TextShape 4"/>
          <p:cNvSpPr txBox="1"/>
          <p:nvPr/>
        </p:nvSpPr>
        <p:spPr>
          <a:xfrm>
            <a:off x="274680" y="1668600"/>
            <a:ext cx="11874600" cy="5011560"/>
          </a:xfrm>
          <a:prstGeom prst="rect">
            <a:avLst/>
          </a:prstGeom>
          <a:noFill/>
          <a:ln>
            <a:noFill/>
          </a:ln>
        </p:spPr>
        <p:txBody>
          <a:bodyPr lIns="182880" rIns="182880" tIns="146160" bIns="146160"/>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Monolothic means, …</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one static image with all selected device drivers, filesystems, etc..</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Everything runs in kernel space</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Everything is available at startup</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Adding features into kernel space possible through </a:t>
            </a:r>
            <a:r>
              <a:rPr b="1" lang="en-US" sz="3600" spc="-1" strike="noStrike">
                <a:solidFill>
                  <a:srgbClr val="404040"/>
                </a:solidFill>
                <a:uFill>
                  <a:solidFill>
                    <a:srgbClr val="ffffff"/>
                  </a:solidFill>
                </a:uFill>
                <a:latin typeface="Segoe UI Light"/>
              </a:rPr>
              <a:t>Modules</a:t>
            </a: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Modules</a:t>
            </a:r>
            <a:endParaRPr lang="en-US" sz="1800" spc="-1" strike="noStrike">
              <a:solidFill>
                <a:srgbClr val="000000"/>
              </a:solidFill>
              <a:uFill>
                <a:solidFill>
                  <a:srgbClr val="ffffff"/>
                </a:solidFill>
              </a:uFill>
              <a:latin typeface="Segoe UI"/>
            </a:endParaRPr>
          </a:p>
        </p:txBody>
      </p:sp>
      <p:sp>
        <p:nvSpPr>
          <p:cNvPr id="103" name="TextShape 2"/>
          <p:cNvSpPr txBox="1"/>
          <p:nvPr/>
        </p:nvSpPr>
        <p:spPr>
          <a:xfrm>
            <a:off x="274680" y="1668600"/>
            <a:ext cx="11874600" cy="5011560"/>
          </a:xfrm>
          <a:prstGeom prst="rect">
            <a:avLst/>
          </a:prstGeom>
          <a:noFill/>
          <a:ln>
            <a:noFill/>
          </a:ln>
        </p:spPr>
        <p:txBody>
          <a:bodyPr lIns="182880" rIns="182880" tIns="146160" bIns="146160"/>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Kernel feature inclusion:</a:t>
            </a:r>
            <a:endParaRPr lang="en-US" sz="3600" spc="-1" strike="noStrike">
              <a:solidFill>
                <a:srgbClr val="404040"/>
              </a:solidFill>
              <a:uFill>
                <a:solidFill>
                  <a:srgbClr val="ffffff"/>
                </a:solidFill>
              </a:uFill>
              <a:latin typeface="Segoe UI Light"/>
            </a:endParaRPr>
          </a:p>
          <a:p>
            <a:pPr lvl="2" marL="1028520" indent="-571320">
              <a:lnSpc>
                <a:spcPct val="100000"/>
              </a:lnSpc>
              <a:buClr>
                <a:srgbClr val="2348ff"/>
              </a:buClr>
              <a:buFont typeface="Arial"/>
              <a:buChar char="•"/>
            </a:pPr>
            <a:r>
              <a:rPr lang="en-US" sz="2400" spc="-1" strike="noStrike">
                <a:solidFill>
                  <a:srgbClr val="404040"/>
                </a:solidFill>
                <a:uFill>
                  <a:solidFill>
                    <a:srgbClr val="ffffff"/>
                  </a:solidFill>
                </a:uFill>
                <a:latin typeface="Segoe UI"/>
              </a:rPr>
              <a:t>statically integrate into kernel image</a:t>
            </a:r>
            <a:endParaRPr lang="en-US" sz="2000" spc="-1" strike="noStrike">
              <a:solidFill>
                <a:srgbClr val="404040"/>
              </a:solidFill>
              <a:uFill>
                <a:solidFill>
                  <a:srgbClr val="ffffff"/>
                </a:solidFill>
              </a:uFill>
              <a:latin typeface="Segoe UI"/>
            </a:endParaRPr>
          </a:p>
          <a:p>
            <a:pPr lvl="2" marL="1028520" indent="-571320">
              <a:lnSpc>
                <a:spcPct val="100000"/>
              </a:lnSpc>
              <a:buClr>
                <a:srgbClr val="2348ff"/>
              </a:buClr>
              <a:buFont typeface="Arial"/>
              <a:buChar char="•"/>
            </a:pPr>
            <a:r>
              <a:rPr lang="en-US" sz="2400" spc="-1" strike="noStrike">
                <a:solidFill>
                  <a:srgbClr val="404040"/>
                </a:solidFill>
                <a:uFill>
                  <a:solidFill>
                    <a:srgbClr val="ffffff"/>
                  </a:solidFill>
                </a:uFill>
                <a:latin typeface="Segoe UI"/>
              </a:rPr>
              <a:t>Compile as </a:t>
            </a:r>
            <a:r>
              <a:rPr b="1" lang="en-US" sz="2400" spc="-1" strike="noStrike">
                <a:solidFill>
                  <a:srgbClr val="404040"/>
                </a:solidFill>
                <a:uFill>
                  <a:solidFill>
                    <a:srgbClr val="ffffff"/>
                  </a:solidFill>
                </a:uFill>
                <a:latin typeface="Segoe UI"/>
              </a:rPr>
              <a:t>module </a:t>
            </a:r>
            <a:endParaRPr lang="en-US" sz="2000" spc="-1" strike="noStrike">
              <a:solidFill>
                <a:srgbClr val="404040"/>
              </a:solidFill>
              <a:uFill>
                <a:solidFill>
                  <a:srgbClr val="ffffff"/>
                </a:solidFill>
              </a:uFill>
              <a:latin typeface="Segoe UI"/>
            </a:endParaRPr>
          </a:p>
          <a:p>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Modules</a:t>
            </a:r>
            <a:endParaRPr lang="en-US" sz="3600" spc="-1" strike="noStrike">
              <a:solidFill>
                <a:srgbClr val="404040"/>
              </a:solidFill>
              <a:uFill>
                <a:solidFill>
                  <a:srgbClr val="ffffff"/>
                </a:solidFill>
              </a:uFill>
              <a:latin typeface="Segoe UI Light"/>
            </a:endParaRPr>
          </a:p>
          <a:p>
            <a:pPr lvl="2" marL="1028520" indent="-571320">
              <a:lnSpc>
                <a:spcPct val="100000"/>
              </a:lnSpc>
              <a:buClr>
                <a:srgbClr val="2348ff"/>
              </a:buClr>
              <a:buFont typeface="Arial"/>
              <a:buChar char="•"/>
            </a:pPr>
            <a:r>
              <a:rPr lang="en-US" sz="2400" spc="-1" strike="noStrike">
                <a:solidFill>
                  <a:srgbClr val="404040"/>
                </a:solidFill>
                <a:uFill>
                  <a:solidFill>
                    <a:srgbClr val="ffffff"/>
                  </a:solidFill>
                </a:uFill>
                <a:latin typeface="Segoe UI"/>
              </a:rPr>
              <a:t>can be integrated into the system during runtime into kernel space</a:t>
            </a:r>
            <a:endParaRPr lang="en-US" sz="2000" spc="-1" strike="noStrike">
              <a:solidFill>
                <a:srgbClr val="404040"/>
              </a:solidFill>
              <a:uFill>
                <a:solidFill>
                  <a:srgbClr val="ffffff"/>
                </a:solidFill>
              </a:uFill>
              <a:latin typeface="Segoe UI"/>
            </a:endParaRPr>
          </a:p>
          <a:p>
            <a:pPr lvl="2" marL="1028520" indent="-571320">
              <a:lnSpc>
                <a:spcPct val="100000"/>
              </a:lnSpc>
              <a:buClr>
                <a:srgbClr val="2348ff"/>
              </a:buClr>
              <a:buFont typeface="Arial"/>
              <a:buChar char="•"/>
            </a:pPr>
            <a:r>
              <a:rPr lang="en-US" sz="2400" spc="-1" strike="noStrike">
                <a:solidFill>
                  <a:srgbClr val="404040"/>
                </a:solidFill>
                <a:uFill>
                  <a:solidFill>
                    <a:srgbClr val="ffffff"/>
                  </a:solidFill>
                </a:uFill>
                <a:latin typeface="Segoe UI"/>
              </a:rPr>
              <a:t>Used as „Containers“ for device drivers, file systems, system calls, …</a:t>
            </a:r>
            <a:r>
              <a:rPr lang="en-US" sz="2400" spc="-1" strike="noStrike">
                <a:solidFill>
                  <a:srgbClr val="404040"/>
                </a:solidFill>
                <a:uFill>
                  <a:solidFill>
                    <a:srgbClr val="ffffff"/>
                  </a:solidFill>
                </a:uFill>
                <a:latin typeface="Segoe UI"/>
              </a:rPr>
              <a:t>	</a:t>
            </a:r>
            <a:endParaRPr lang="en-US" sz="2000" spc="-1" strike="noStrike">
              <a:solidFill>
                <a:srgbClr val="404040"/>
              </a:solidFill>
              <a:uFill>
                <a:solidFill>
                  <a:srgbClr val="ffffff"/>
                </a:solidFill>
              </a:uFill>
              <a:latin typeface="Segoe UI"/>
            </a:endParaRPr>
          </a:p>
        </p:txBody>
      </p:sp>
      <p:sp>
        <p:nvSpPr>
          <p:cNvPr id="104" name="TextShape 3"/>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105" name="TextShape 4"/>
          <p:cNvSpPr txBox="1"/>
          <p:nvPr/>
        </p:nvSpPr>
        <p:spPr>
          <a:xfrm>
            <a:off x="8768520" y="6515280"/>
            <a:ext cx="2844360" cy="364680"/>
          </a:xfrm>
          <a:prstGeom prst="rect">
            <a:avLst/>
          </a:prstGeom>
          <a:noFill/>
          <a:ln>
            <a:noFill/>
          </a:ln>
        </p:spPr>
        <p:txBody>
          <a:bodyPr anchor="ctr"/>
          <a:p>
            <a:pPr algn="r">
              <a:lnSpc>
                <a:spcPct val="100000"/>
              </a:lnSpc>
            </a:pPr>
            <a:fld id="{E17BC10F-C3CF-45BB-82DA-1BD53A32D54E}"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Linux as a product line</a:t>
            </a:r>
            <a:endParaRPr lang="en-US" sz="1800" spc="-1" strike="noStrike">
              <a:solidFill>
                <a:srgbClr val="000000"/>
              </a:solidFill>
              <a:uFill>
                <a:solidFill>
                  <a:srgbClr val="ffffff"/>
                </a:solidFill>
              </a:uFill>
              <a:latin typeface="Segoe UI"/>
            </a:endParaRPr>
          </a:p>
        </p:txBody>
      </p:sp>
      <p:sp>
        <p:nvSpPr>
          <p:cNvPr id="107" name="TextShape 2"/>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108" name="TextShape 3"/>
          <p:cNvSpPr txBox="1"/>
          <p:nvPr/>
        </p:nvSpPr>
        <p:spPr>
          <a:xfrm>
            <a:off x="8768520" y="6515280"/>
            <a:ext cx="2844360" cy="364680"/>
          </a:xfrm>
          <a:prstGeom prst="rect">
            <a:avLst/>
          </a:prstGeom>
          <a:noFill/>
          <a:ln>
            <a:noFill/>
          </a:ln>
        </p:spPr>
        <p:txBody>
          <a:bodyPr anchor="ctr"/>
          <a:p>
            <a:pPr algn="r">
              <a:lnSpc>
                <a:spcPct val="100000"/>
              </a:lnSpc>
            </a:pPr>
            <a:fld id="{2F5E1A93-9DB3-41DC-9435-FCD427149F9F}"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
        <p:nvSpPr>
          <p:cNvPr id="109" name="TextShape 4"/>
          <p:cNvSpPr txBox="1"/>
          <p:nvPr/>
        </p:nvSpPr>
        <p:spPr>
          <a:xfrm>
            <a:off x="274680" y="1668600"/>
            <a:ext cx="11874600" cy="5011560"/>
          </a:xfrm>
          <a:prstGeom prst="rect">
            <a:avLst/>
          </a:prstGeom>
          <a:noFill/>
          <a:ln>
            <a:noFill/>
          </a:ln>
        </p:spPr>
        <p:txBody>
          <a:bodyPr lIns="182880" rIns="182880" tIns="146160" bIns="146160"/>
          <a:p>
            <a:pPr marL="571680" indent="-571320">
              <a:lnSpc>
                <a:spcPct val="100000"/>
              </a:lnSpc>
              <a:buClr>
                <a:srgbClr val="000000"/>
              </a:buClr>
              <a:buFont typeface="Arial"/>
              <a:buChar char="•"/>
            </a:pPr>
            <a:r>
              <a:rPr lang="en-US" sz="3600" spc="-1" strike="noStrike">
                <a:solidFill>
                  <a:srgbClr val="404040"/>
                </a:solidFill>
                <a:uFill>
                  <a:solidFill>
                    <a:srgbClr val="ffffff"/>
                  </a:solidFill>
                </a:uFill>
                <a:latin typeface="Segoe UI Light"/>
              </a:rPr>
              <a:t>Pre-configuration through feature modeling language </a:t>
            </a:r>
            <a:r>
              <a:rPr b="1" lang="en-US" sz="3600" spc="-1" strike="noStrike">
                <a:solidFill>
                  <a:srgbClr val="404040"/>
                </a:solidFill>
                <a:uFill>
                  <a:solidFill>
                    <a:srgbClr val="ffffff"/>
                  </a:solidFill>
                </a:uFill>
                <a:latin typeface="Segoe UI Light"/>
              </a:rPr>
              <a:t>kconfig</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Describes dependencies between modules</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Helper Tools: menuconfig where users can select/deselect features in a pre-compilation step</a:t>
            </a:r>
            <a:endParaRPr lang="en-US" sz="3600" spc="-1" strike="noStrike">
              <a:solidFill>
                <a:srgbClr val="404040"/>
              </a:solidFill>
              <a:uFill>
                <a:solidFill>
                  <a:srgbClr val="ffffff"/>
                </a:solidFill>
              </a:uFill>
              <a:latin typeface="Segoe UI Light"/>
            </a:endParaRPr>
          </a:p>
          <a:p>
            <a:pPr marL="571680" indent="-571320">
              <a:lnSpc>
                <a:spcPct val="100000"/>
              </a:lnSpc>
              <a:buClr>
                <a:srgbClr val="000000"/>
              </a:buClr>
              <a:buFont typeface="Wingdings" charset="2"/>
              <a:buChar char=""/>
            </a:pPr>
            <a:r>
              <a:rPr lang="en-US" sz="3600" spc="-1" strike="noStrike">
                <a:solidFill>
                  <a:srgbClr val="404040"/>
                </a:solidFill>
                <a:uFill>
                  <a:solidFill>
                    <a:srgbClr val="ffffff"/>
                  </a:solidFill>
                </a:uFill>
                <a:latin typeface="Segoe UI Light"/>
              </a:rPr>
              <a:t>Selections are reflected as compiler directives (#define) and are integrated into the compilation process</a:t>
            </a: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274680" y="298440"/>
            <a:ext cx="11886840" cy="912600"/>
          </a:xfrm>
          <a:prstGeom prst="rect">
            <a:avLst/>
          </a:prstGeom>
          <a:noFill/>
          <a:ln>
            <a:noFill/>
          </a:ln>
        </p:spPr>
        <p:txBody>
          <a:bodyPr lIns="182880" rIns="182880" tIns="146160" bIns="146160"/>
          <a:p>
            <a:pPr>
              <a:lnSpc>
                <a:spcPct val="100000"/>
              </a:lnSpc>
            </a:pPr>
            <a:r>
              <a:rPr lang="en-US" sz="4800" spc="-1" strike="noStrike">
                <a:solidFill>
                  <a:srgbClr val="2348ff"/>
                </a:solidFill>
                <a:uFill>
                  <a:solidFill>
                    <a:srgbClr val="ffffff"/>
                  </a:solidFill>
                </a:uFill>
                <a:latin typeface="Segoe UI Light"/>
              </a:rPr>
              <a:t>Linux as a product line</a:t>
            </a:r>
            <a:endParaRPr lang="en-US" sz="1800" spc="-1" strike="noStrike">
              <a:solidFill>
                <a:srgbClr val="000000"/>
              </a:solidFill>
              <a:uFill>
                <a:solidFill>
                  <a:srgbClr val="ffffff"/>
                </a:solidFill>
              </a:uFill>
              <a:latin typeface="Segoe UI"/>
            </a:endParaRPr>
          </a:p>
        </p:txBody>
      </p:sp>
      <p:sp>
        <p:nvSpPr>
          <p:cNvPr id="111" name="TextShape 2"/>
          <p:cNvSpPr txBox="1"/>
          <p:nvPr/>
        </p:nvSpPr>
        <p:spPr>
          <a:xfrm>
            <a:off x="3109320" y="6515280"/>
            <a:ext cx="6034680" cy="364680"/>
          </a:xfrm>
          <a:prstGeom prst="rect">
            <a:avLst/>
          </a:prstGeom>
          <a:noFill/>
          <a:ln>
            <a:noFill/>
          </a:ln>
        </p:spPr>
        <p:txBody>
          <a:bodyPr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400" spc="-1" strike="noStrike">
              <a:solidFill>
                <a:srgbClr val="000000"/>
              </a:solidFill>
              <a:uFill>
                <a:solidFill>
                  <a:srgbClr val="ffffff"/>
                </a:solidFill>
              </a:uFill>
              <a:latin typeface="Times New Roman"/>
            </a:endParaRPr>
          </a:p>
        </p:txBody>
      </p:sp>
      <p:sp>
        <p:nvSpPr>
          <p:cNvPr id="112" name="TextShape 3"/>
          <p:cNvSpPr txBox="1"/>
          <p:nvPr/>
        </p:nvSpPr>
        <p:spPr>
          <a:xfrm>
            <a:off x="8768520" y="6515280"/>
            <a:ext cx="2844360" cy="364680"/>
          </a:xfrm>
          <a:prstGeom prst="rect">
            <a:avLst/>
          </a:prstGeom>
          <a:noFill/>
          <a:ln>
            <a:noFill/>
          </a:ln>
        </p:spPr>
        <p:txBody>
          <a:bodyPr anchor="ctr"/>
          <a:p>
            <a:pPr algn="r">
              <a:lnSpc>
                <a:spcPct val="100000"/>
              </a:lnSpc>
            </a:pPr>
            <a:fld id="{A232B4DA-0104-4D38-91BE-F6D24C47ABC5}" type="slidenum">
              <a:rPr lang="en-GB" sz="1200" spc="-1" strike="noStrike">
                <a:solidFill>
                  <a:srgbClr val="b2b2b2"/>
                </a:solidFill>
                <a:uFill>
                  <a:solidFill>
                    <a:srgbClr val="ffffff"/>
                  </a:solidFill>
                </a:uFill>
                <a:latin typeface="Segoe UI"/>
              </a:rPr>
              <a:t>&lt;number&gt;</a:t>
            </a:fld>
            <a:endParaRPr lang="en-GB" sz="1400" spc="-1" strike="noStrike">
              <a:solidFill>
                <a:srgbClr val="000000"/>
              </a:solidFill>
              <a:uFill>
                <a:solidFill>
                  <a:srgbClr val="ffffff"/>
                </a:solidFill>
              </a:uFill>
              <a:latin typeface="Times New Roman"/>
            </a:endParaRPr>
          </a:p>
        </p:txBody>
      </p:sp>
      <p:sp>
        <p:nvSpPr>
          <p:cNvPr id="113" name="TextShape 4"/>
          <p:cNvSpPr txBox="1"/>
          <p:nvPr/>
        </p:nvSpPr>
        <p:spPr>
          <a:xfrm>
            <a:off x="274680" y="1668600"/>
            <a:ext cx="11874600" cy="5011560"/>
          </a:xfrm>
          <a:prstGeom prst="rect">
            <a:avLst/>
          </a:prstGeom>
          <a:noFill/>
          <a:ln>
            <a:noFill/>
          </a:ln>
        </p:spPr>
        <p:txBody>
          <a:bodyPr lIns="182880" rIns="182880" tIns="146160" bIns="146160"/>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a:p>
            <a:pPr>
              <a:lnSpc>
                <a:spcPct val="100000"/>
              </a:lnSpc>
            </a:pPr>
            <a:endParaRPr lang="en-US" sz="3600" spc="-1" strike="noStrike">
              <a:solidFill>
                <a:srgbClr val="404040"/>
              </a:solidFill>
              <a:uFill>
                <a:solidFill>
                  <a:srgbClr val="ffffff"/>
                </a:solidFill>
              </a:uFill>
              <a:latin typeface="Segoe UI Light"/>
            </a:endParaRPr>
          </a:p>
        </p:txBody>
      </p:sp>
      <p:pic>
        <p:nvPicPr>
          <p:cNvPr id="114" name="Picture 2" descr=""/>
          <p:cNvPicPr/>
          <p:nvPr/>
        </p:nvPicPr>
        <p:blipFill>
          <a:blip r:embed="rId1"/>
          <a:stretch/>
        </p:blipFill>
        <p:spPr>
          <a:xfrm>
            <a:off x="884160" y="1744560"/>
            <a:ext cx="8000640" cy="330624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14</TotalTime>
  <Application>LibreOffice/5.0.4.2$Linux_X86_64 LibreOffice_project/00m0$Build-2</Application>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2014-10-19T00:50:50Z</dcterms:created>
  <dc:creator>Oliver Roehrdanz</dc:creator>
  <dc:language>en-GB</dc:language>
  <dcterms:modified xsi:type="dcterms:W3CDTF">2016-01-30T18:59:05Z</dcterms:modified>
  <cp:revision>470</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0x010100B88FC3ECA26D1C46B3C4C83281D2EB9C003BBE479AF4108146A616B6B5E7069DBC</vt:lpwstr>
  </property>
  <property fmtid="{D5CDD505-2E9C-101B-9397-08002B2CF9AE}" pid="4" name="Event Location">
    <vt:lpwstr>497;#San Francisco|84dfcb53-432b-499d-8965-93d483d36b4a</vt:lpwstr>
  </property>
  <property fmtid="{D5CDD505-2E9C-101B-9397-08002B2CF9AE}" pid="5" name="Event1">
    <vt:lpwstr>605;#BUILD|58542b36-5bf5-46a6-a53f-a41fb7a73785</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7</vt:i4>
  </property>
  <property fmtid="{D5CDD505-2E9C-101B-9397-08002B2CF9AE}" pid="11" name="PresentationFormat">
    <vt:lpwstr>Benutzerdefiniert</vt:lpwstr>
  </property>
  <property fmtid="{D5CDD505-2E9C-101B-9397-08002B2CF9AE}" pid="12" name="ScaleCrop">
    <vt:bool>0</vt:bool>
  </property>
  <property fmtid="{D5CDD505-2E9C-101B-9397-08002B2CF9AE}" pid="13" name="ShareDoc">
    <vt:bool>0</vt:bool>
  </property>
  <property fmtid="{D5CDD505-2E9C-101B-9397-08002B2CF9AE}" pid="14" name="Slides">
    <vt:i4>10</vt:i4>
  </property>
</Properties>
</file>