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0F8D-C2AD-4239-8A3B-745D73A98B0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66D8-BF6C-4523-BBC6-CEAE936F3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17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0F8D-C2AD-4239-8A3B-745D73A98B0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66D8-BF6C-4523-BBC6-CEAE936F3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42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0F8D-C2AD-4239-8A3B-745D73A98B0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66D8-BF6C-4523-BBC6-CEAE936F346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6837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0F8D-C2AD-4239-8A3B-745D73A98B0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66D8-BF6C-4523-BBC6-CEAE936F3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57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0F8D-C2AD-4239-8A3B-745D73A98B0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66D8-BF6C-4523-BBC6-CEAE936F346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29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0F8D-C2AD-4239-8A3B-745D73A98B0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66D8-BF6C-4523-BBC6-CEAE936F3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93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0F8D-C2AD-4239-8A3B-745D73A98B0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66D8-BF6C-4523-BBC6-CEAE936F3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574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0F8D-C2AD-4239-8A3B-745D73A98B0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66D8-BF6C-4523-BBC6-CEAE936F3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73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0F8D-C2AD-4239-8A3B-745D73A98B0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66D8-BF6C-4523-BBC6-CEAE936F3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12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0F8D-C2AD-4239-8A3B-745D73A98B0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66D8-BF6C-4523-BBC6-CEAE936F3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8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0F8D-C2AD-4239-8A3B-745D73A98B0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66D8-BF6C-4523-BBC6-CEAE936F3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43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0F8D-C2AD-4239-8A3B-745D73A98B0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66D8-BF6C-4523-BBC6-CEAE936F3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2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0F8D-C2AD-4239-8A3B-745D73A98B0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66D8-BF6C-4523-BBC6-CEAE936F3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77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0F8D-C2AD-4239-8A3B-745D73A98B0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66D8-BF6C-4523-BBC6-CEAE936F3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12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0F8D-C2AD-4239-8A3B-745D73A98B0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66D8-BF6C-4523-BBC6-CEAE936F3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96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0F8D-C2AD-4239-8A3B-745D73A98B0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66D8-BF6C-4523-BBC6-CEAE936F3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02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E0F8D-C2AD-4239-8A3B-745D73A98B0E}" type="datetimeFigureOut">
              <a:rPr lang="en-IN" smtClean="0"/>
              <a:t>09-10-2020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8866D8-BF6C-4523-BBC6-CEAE936F3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8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12E81-F426-430F-A763-0308C4345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868"/>
            <a:ext cx="3714479" cy="2279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BF7991-BCF1-4C80-A283-660C5D86B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572" y="2245002"/>
            <a:ext cx="3435428" cy="2124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014B-1DDC-46DE-92AD-6DFFA638D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92" y="4273603"/>
            <a:ext cx="3903269" cy="2447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A4AF94-4FED-4ED9-8E63-348B328E9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44245"/>
            <a:ext cx="5855110" cy="4317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618C54-7390-428D-8F25-218DA16B5338}"/>
              </a:ext>
            </a:extLst>
          </p:cNvPr>
          <p:cNvSpPr txBox="1"/>
          <p:nvPr/>
        </p:nvSpPr>
        <p:spPr>
          <a:xfrm>
            <a:off x="452009" y="4568961"/>
            <a:ext cx="4350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We have 100% correlation in amount and annual salary as annual salary is the mean of amount transactions done by customers for pay/salary, those points which are scattered around straight line are transactions done for rest 5 situations. 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620FE-FACE-4ABC-B3FF-67FB952D90D8}"/>
              </a:ext>
            </a:extLst>
          </p:cNvPr>
          <p:cNvSpPr txBox="1"/>
          <p:nvPr/>
        </p:nvSpPr>
        <p:spPr>
          <a:xfrm>
            <a:off x="5827792" y="2453789"/>
            <a:ext cx="275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We have negative correlation (-0.14) between age and annual salary.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0DCFC-8447-4C4B-92F7-7B1D52E5A24E}"/>
              </a:ext>
            </a:extLst>
          </p:cNvPr>
          <p:cNvSpPr txBox="1"/>
          <p:nvPr/>
        </p:nvSpPr>
        <p:spPr>
          <a:xfrm>
            <a:off x="9158061" y="4273603"/>
            <a:ext cx="28838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We have moderate positive correlation(0.29) between annual salary and balance, By the plot we can </a:t>
            </a:r>
            <a:r>
              <a:rPr lang="en-US" dirty="0" err="1"/>
              <a:t>infere</a:t>
            </a:r>
            <a:r>
              <a:rPr lang="en-US" dirty="0"/>
              <a:t> that some customers whose annual salary lies in 20k to 40k have balance above 1lakhs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1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2FC6D-BE94-4426-8E7D-EBB61B65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78085"/>
            <a:ext cx="5378424" cy="3114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31234A-D29B-4C82-95D1-618269F4A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46" y="314545"/>
            <a:ext cx="4877241" cy="26929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29D642-3C47-4E90-A274-306664445C0F}"/>
              </a:ext>
            </a:extLst>
          </p:cNvPr>
          <p:cNvSpPr txBox="1"/>
          <p:nvPr/>
        </p:nvSpPr>
        <p:spPr>
          <a:xfrm flipH="1">
            <a:off x="905146" y="3178085"/>
            <a:ext cx="5088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Out of 23 columns, and after performing EDA I found these columns important for predicting salary of the customer.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customers with age around 40 to 45 have the balance more than 2 lakhs.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4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FA44A8-21B2-4FD1-9EFA-DC30B7E4B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289"/>
            <a:ext cx="5774058" cy="4122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402D0-12B3-4130-A8EC-D785D0F64573}"/>
              </a:ext>
            </a:extLst>
          </p:cNvPr>
          <p:cNvSpPr txBox="1"/>
          <p:nvPr/>
        </p:nvSpPr>
        <p:spPr>
          <a:xfrm>
            <a:off x="145366" y="4481454"/>
            <a:ext cx="5950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By Decision Tree, Model gives  r2 value as 0.9998 </a:t>
            </a:r>
            <a:r>
              <a:rPr lang="en-US" dirty="0" err="1"/>
              <a:t>ie</a:t>
            </a:r>
            <a:r>
              <a:rPr lang="en-US" dirty="0"/>
              <a:t> model is 99.98% accurate in predicting salary of customers.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23A35C-7DF3-4F3B-9B14-B21CF1947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58" y="111680"/>
            <a:ext cx="6253232" cy="4113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70329B-5D5D-4AA6-80E7-1682794AD23D}"/>
              </a:ext>
            </a:extLst>
          </p:cNvPr>
          <p:cNvSpPr txBox="1"/>
          <p:nvPr/>
        </p:nvSpPr>
        <p:spPr>
          <a:xfrm>
            <a:off x="6096000" y="4389121"/>
            <a:ext cx="4979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By simple Linear regression, model gives r2 value to be 0.9999 </a:t>
            </a:r>
            <a:r>
              <a:rPr lang="en-US" dirty="0" err="1"/>
              <a:t>ie</a:t>
            </a:r>
            <a:r>
              <a:rPr lang="en-US" dirty="0"/>
              <a:t> this model is 99.99% accurate in predicting salary of customers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4450D-3B46-4439-A799-6D366F8C42A9}"/>
              </a:ext>
            </a:extLst>
          </p:cNvPr>
          <p:cNvSpPr txBox="1"/>
          <p:nvPr/>
        </p:nvSpPr>
        <p:spPr>
          <a:xfrm flipH="1">
            <a:off x="688000" y="5661388"/>
            <a:ext cx="10172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Both the algorithms are giving almost same accuracy, Linear regression may be better as it is simple and efficient and works on principle of y=</a:t>
            </a:r>
            <a:r>
              <a:rPr lang="en-US" dirty="0" err="1"/>
              <a:t>mc+c</a:t>
            </a:r>
            <a:r>
              <a:rPr lang="en-US" dirty="0"/>
              <a:t>, while decision trees are more useful for complex datasets.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1385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225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Monark</dc:creator>
  <cp:lastModifiedBy>Monark</cp:lastModifiedBy>
  <cp:revision>5</cp:revision>
  <dcterms:created xsi:type="dcterms:W3CDTF">2020-10-09T10:53:37Z</dcterms:created>
  <dcterms:modified xsi:type="dcterms:W3CDTF">2020-10-09T11:43:18Z</dcterms:modified>
</cp:coreProperties>
</file>