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1" i="0">
                <a:solidFill>
                  <a:srgbClr val="1220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12202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1" i="0">
                <a:solidFill>
                  <a:srgbClr val="1220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12202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539982" y="3659108"/>
            <a:ext cx="7250430" cy="4744085"/>
          </a:xfrm>
          <a:custGeom>
            <a:avLst/>
            <a:gdLst/>
            <a:ahLst/>
            <a:cxnLst/>
            <a:rect l="l" t="t" r="r" b="b"/>
            <a:pathLst>
              <a:path w="7250430" h="4744084">
                <a:moveTo>
                  <a:pt x="6764222" y="4743988"/>
                </a:moveTo>
                <a:lnTo>
                  <a:pt x="485773" y="4743988"/>
                </a:lnTo>
                <a:lnTo>
                  <a:pt x="437761" y="4741611"/>
                </a:lnTo>
                <a:lnTo>
                  <a:pt x="390561" y="4734568"/>
                </a:lnTo>
                <a:lnTo>
                  <a:pt x="344493" y="4722990"/>
                </a:lnTo>
                <a:lnTo>
                  <a:pt x="299876" y="4707011"/>
                </a:lnTo>
                <a:lnTo>
                  <a:pt x="257027" y="4686761"/>
                </a:lnTo>
                <a:lnTo>
                  <a:pt x="216266" y="4662373"/>
                </a:lnTo>
                <a:lnTo>
                  <a:pt x="177910" y="4633978"/>
                </a:lnTo>
                <a:lnTo>
                  <a:pt x="142279" y="4601708"/>
                </a:lnTo>
                <a:lnTo>
                  <a:pt x="110010" y="4566077"/>
                </a:lnTo>
                <a:lnTo>
                  <a:pt x="81615" y="4527722"/>
                </a:lnTo>
                <a:lnTo>
                  <a:pt x="57226" y="4486960"/>
                </a:lnTo>
                <a:lnTo>
                  <a:pt x="36976" y="4444111"/>
                </a:lnTo>
                <a:lnTo>
                  <a:pt x="20997" y="4399494"/>
                </a:lnTo>
                <a:lnTo>
                  <a:pt x="9419" y="4353426"/>
                </a:lnTo>
                <a:lnTo>
                  <a:pt x="2376" y="4306226"/>
                </a:lnTo>
                <a:lnTo>
                  <a:pt x="0" y="4258227"/>
                </a:lnTo>
                <a:lnTo>
                  <a:pt x="0" y="485760"/>
                </a:lnTo>
                <a:lnTo>
                  <a:pt x="2376" y="437762"/>
                </a:lnTo>
                <a:lnTo>
                  <a:pt x="9419" y="390562"/>
                </a:lnTo>
                <a:lnTo>
                  <a:pt x="20997" y="344494"/>
                </a:lnTo>
                <a:lnTo>
                  <a:pt x="36976" y="299876"/>
                </a:lnTo>
                <a:lnTo>
                  <a:pt x="57226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3" y="20997"/>
                </a:lnTo>
                <a:lnTo>
                  <a:pt x="390561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6764221" y="0"/>
                </a:lnTo>
                <a:lnTo>
                  <a:pt x="6812234" y="2377"/>
                </a:lnTo>
                <a:lnTo>
                  <a:pt x="6859433" y="9420"/>
                </a:lnTo>
                <a:lnTo>
                  <a:pt x="6905501" y="20997"/>
                </a:lnTo>
                <a:lnTo>
                  <a:pt x="6950119" y="36977"/>
                </a:lnTo>
                <a:lnTo>
                  <a:pt x="6992968" y="57227"/>
                </a:lnTo>
                <a:lnTo>
                  <a:pt x="7033729" y="81615"/>
                </a:lnTo>
                <a:lnTo>
                  <a:pt x="7072085" y="110010"/>
                </a:lnTo>
                <a:lnTo>
                  <a:pt x="7107716" y="142280"/>
                </a:lnTo>
                <a:lnTo>
                  <a:pt x="7139986" y="177911"/>
                </a:lnTo>
                <a:lnTo>
                  <a:pt x="7168381" y="216266"/>
                </a:lnTo>
                <a:lnTo>
                  <a:pt x="7192769" y="257028"/>
                </a:lnTo>
                <a:lnTo>
                  <a:pt x="7213019" y="299876"/>
                </a:lnTo>
                <a:lnTo>
                  <a:pt x="7228998" y="344494"/>
                </a:lnTo>
                <a:lnTo>
                  <a:pt x="7240576" y="390562"/>
                </a:lnTo>
                <a:lnTo>
                  <a:pt x="7247619" y="437762"/>
                </a:lnTo>
                <a:lnTo>
                  <a:pt x="7249995" y="485760"/>
                </a:lnTo>
                <a:lnTo>
                  <a:pt x="7249995" y="4258227"/>
                </a:lnTo>
                <a:lnTo>
                  <a:pt x="7247619" y="4306226"/>
                </a:lnTo>
                <a:lnTo>
                  <a:pt x="7240576" y="4353426"/>
                </a:lnTo>
                <a:lnTo>
                  <a:pt x="7228998" y="4399494"/>
                </a:lnTo>
                <a:lnTo>
                  <a:pt x="7213019" y="4444111"/>
                </a:lnTo>
                <a:lnTo>
                  <a:pt x="7192769" y="4486960"/>
                </a:lnTo>
                <a:lnTo>
                  <a:pt x="7168381" y="4527722"/>
                </a:lnTo>
                <a:lnTo>
                  <a:pt x="7139986" y="4566077"/>
                </a:lnTo>
                <a:lnTo>
                  <a:pt x="7107716" y="4601708"/>
                </a:lnTo>
                <a:lnTo>
                  <a:pt x="7072085" y="4633978"/>
                </a:lnTo>
                <a:lnTo>
                  <a:pt x="7033729" y="4662373"/>
                </a:lnTo>
                <a:lnTo>
                  <a:pt x="6992968" y="4686761"/>
                </a:lnTo>
                <a:lnTo>
                  <a:pt x="6950119" y="4707011"/>
                </a:lnTo>
                <a:lnTo>
                  <a:pt x="6905501" y="4722990"/>
                </a:lnTo>
                <a:lnTo>
                  <a:pt x="6859433" y="4734568"/>
                </a:lnTo>
                <a:lnTo>
                  <a:pt x="6812234" y="4741611"/>
                </a:lnTo>
                <a:lnTo>
                  <a:pt x="6764222" y="4743988"/>
                </a:lnTo>
                <a:close/>
              </a:path>
            </a:pathLst>
          </a:custGeom>
          <a:solidFill>
            <a:srgbClr val="D1C7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3575" y="85344"/>
            <a:ext cx="11631167" cy="225551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24585" y="2174721"/>
            <a:ext cx="9465945" cy="7355840"/>
          </a:xfrm>
          <a:custGeom>
            <a:avLst/>
            <a:gdLst/>
            <a:ahLst/>
            <a:cxnLst/>
            <a:rect l="l" t="t" r="r" b="b"/>
            <a:pathLst>
              <a:path w="9465945" h="7355840">
                <a:moveTo>
                  <a:pt x="7336726" y="5357647"/>
                </a:moveTo>
                <a:lnTo>
                  <a:pt x="7334339" y="5309641"/>
                </a:lnTo>
                <a:lnTo>
                  <a:pt x="7327303" y="5262435"/>
                </a:lnTo>
                <a:lnTo>
                  <a:pt x="7315721" y="5216372"/>
                </a:lnTo>
                <a:lnTo>
                  <a:pt x="7299744" y="5171757"/>
                </a:lnTo>
                <a:lnTo>
                  <a:pt x="7279487" y="5128907"/>
                </a:lnTo>
                <a:lnTo>
                  <a:pt x="7255103" y="5088140"/>
                </a:lnTo>
                <a:lnTo>
                  <a:pt x="7226706" y="5049786"/>
                </a:lnTo>
                <a:lnTo>
                  <a:pt x="7194436" y="5014163"/>
                </a:lnTo>
                <a:lnTo>
                  <a:pt x="7158812" y="4981892"/>
                </a:lnTo>
                <a:lnTo>
                  <a:pt x="7120458" y="4953495"/>
                </a:lnTo>
                <a:lnTo>
                  <a:pt x="7079691" y="4929111"/>
                </a:lnTo>
                <a:lnTo>
                  <a:pt x="7036841" y="4908855"/>
                </a:lnTo>
                <a:lnTo>
                  <a:pt x="6992226" y="4892878"/>
                </a:lnTo>
                <a:lnTo>
                  <a:pt x="6946163" y="4881296"/>
                </a:lnTo>
                <a:lnTo>
                  <a:pt x="6898957" y="4874260"/>
                </a:lnTo>
                <a:lnTo>
                  <a:pt x="6850951" y="4871872"/>
                </a:lnTo>
                <a:lnTo>
                  <a:pt x="689876" y="4871872"/>
                </a:lnTo>
                <a:lnTo>
                  <a:pt x="641870" y="4874260"/>
                </a:lnTo>
                <a:lnTo>
                  <a:pt x="594664" y="4881296"/>
                </a:lnTo>
                <a:lnTo>
                  <a:pt x="548601" y="4892878"/>
                </a:lnTo>
                <a:lnTo>
                  <a:pt x="503986" y="4908855"/>
                </a:lnTo>
                <a:lnTo>
                  <a:pt x="461137" y="4929111"/>
                </a:lnTo>
                <a:lnTo>
                  <a:pt x="420370" y="4953495"/>
                </a:lnTo>
                <a:lnTo>
                  <a:pt x="382016" y="4981892"/>
                </a:lnTo>
                <a:lnTo>
                  <a:pt x="346392" y="5014163"/>
                </a:lnTo>
                <a:lnTo>
                  <a:pt x="314121" y="5049786"/>
                </a:lnTo>
                <a:lnTo>
                  <a:pt x="285724" y="5088140"/>
                </a:lnTo>
                <a:lnTo>
                  <a:pt x="261340" y="5128907"/>
                </a:lnTo>
                <a:lnTo>
                  <a:pt x="241084" y="5171757"/>
                </a:lnTo>
                <a:lnTo>
                  <a:pt x="225107" y="5216372"/>
                </a:lnTo>
                <a:lnTo>
                  <a:pt x="213525" y="5262435"/>
                </a:lnTo>
                <a:lnTo>
                  <a:pt x="206489" y="5309641"/>
                </a:lnTo>
                <a:lnTo>
                  <a:pt x="204114" y="5357647"/>
                </a:lnTo>
                <a:lnTo>
                  <a:pt x="204114" y="6869722"/>
                </a:lnTo>
                <a:lnTo>
                  <a:pt x="206489" y="6917728"/>
                </a:lnTo>
                <a:lnTo>
                  <a:pt x="213525" y="6964921"/>
                </a:lnTo>
                <a:lnTo>
                  <a:pt x="225107" y="7010997"/>
                </a:lnTo>
                <a:lnTo>
                  <a:pt x="241084" y="7055612"/>
                </a:lnTo>
                <a:lnTo>
                  <a:pt x="261340" y="7098462"/>
                </a:lnTo>
                <a:lnTo>
                  <a:pt x="285724" y="7139216"/>
                </a:lnTo>
                <a:lnTo>
                  <a:pt x="314121" y="7177570"/>
                </a:lnTo>
                <a:lnTo>
                  <a:pt x="346392" y="7213206"/>
                </a:lnTo>
                <a:lnTo>
                  <a:pt x="382016" y="7245477"/>
                </a:lnTo>
                <a:lnTo>
                  <a:pt x="420370" y="7273874"/>
                </a:lnTo>
                <a:lnTo>
                  <a:pt x="461137" y="7298258"/>
                </a:lnTo>
                <a:lnTo>
                  <a:pt x="503986" y="7318515"/>
                </a:lnTo>
                <a:lnTo>
                  <a:pt x="548601" y="7334491"/>
                </a:lnTo>
                <a:lnTo>
                  <a:pt x="594664" y="7346061"/>
                </a:lnTo>
                <a:lnTo>
                  <a:pt x="641870" y="7353109"/>
                </a:lnTo>
                <a:lnTo>
                  <a:pt x="689876" y="7355484"/>
                </a:lnTo>
                <a:lnTo>
                  <a:pt x="6850951" y="7355484"/>
                </a:lnTo>
                <a:lnTo>
                  <a:pt x="6898957" y="7353109"/>
                </a:lnTo>
                <a:lnTo>
                  <a:pt x="6946163" y="7346061"/>
                </a:lnTo>
                <a:lnTo>
                  <a:pt x="6992226" y="7334491"/>
                </a:lnTo>
                <a:lnTo>
                  <a:pt x="7036841" y="7318515"/>
                </a:lnTo>
                <a:lnTo>
                  <a:pt x="7079691" y="7298258"/>
                </a:lnTo>
                <a:lnTo>
                  <a:pt x="7120458" y="7273874"/>
                </a:lnTo>
                <a:lnTo>
                  <a:pt x="7158812" y="7245477"/>
                </a:lnTo>
                <a:lnTo>
                  <a:pt x="7194436" y="7213206"/>
                </a:lnTo>
                <a:lnTo>
                  <a:pt x="7226706" y="7177570"/>
                </a:lnTo>
                <a:lnTo>
                  <a:pt x="7255103" y="7139216"/>
                </a:lnTo>
                <a:lnTo>
                  <a:pt x="7279487" y="7098462"/>
                </a:lnTo>
                <a:lnTo>
                  <a:pt x="7299744" y="7055612"/>
                </a:lnTo>
                <a:lnTo>
                  <a:pt x="7315721" y="7010997"/>
                </a:lnTo>
                <a:lnTo>
                  <a:pt x="7327303" y="6964921"/>
                </a:lnTo>
                <a:lnTo>
                  <a:pt x="7334339" y="6917728"/>
                </a:lnTo>
                <a:lnTo>
                  <a:pt x="7336726" y="6869722"/>
                </a:lnTo>
                <a:lnTo>
                  <a:pt x="7336726" y="5357647"/>
                </a:lnTo>
                <a:close/>
              </a:path>
              <a:path w="9465945" h="7355840">
                <a:moveTo>
                  <a:pt x="9465577" y="485775"/>
                </a:moveTo>
                <a:lnTo>
                  <a:pt x="9463202" y="437769"/>
                </a:lnTo>
                <a:lnTo>
                  <a:pt x="9456153" y="390563"/>
                </a:lnTo>
                <a:lnTo>
                  <a:pt x="9444571" y="344500"/>
                </a:lnTo>
                <a:lnTo>
                  <a:pt x="9428594" y="299872"/>
                </a:lnTo>
                <a:lnTo>
                  <a:pt x="9408350" y="257035"/>
                </a:lnTo>
                <a:lnTo>
                  <a:pt x="9383954" y="216268"/>
                </a:lnTo>
                <a:lnTo>
                  <a:pt x="9355569" y="177914"/>
                </a:lnTo>
                <a:lnTo>
                  <a:pt x="9323299" y="142278"/>
                </a:lnTo>
                <a:lnTo>
                  <a:pt x="9287662" y="110007"/>
                </a:lnTo>
                <a:lnTo>
                  <a:pt x="9249308" y="81622"/>
                </a:lnTo>
                <a:lnTo>
                  <a:pt x="9208541" y="57226"/>
                </a:lnTo>
                <a:lnTo>
                  <a:pt x="9165692" y="36982"/>
                </a:lnTo>
                <a:lnTo>
                  <a:pt x="9121076" y="20993"/>
                </a:lnTo>
                <a:lnTo>
                  <a:pt x="9075014" y="9423"/>
                </a:lnTo>
                <a:lnTo>
                  <a:pt x="9027808" y="2374"/>
                </a:lnTo>
                <a:lnTo>
                  <a:pt x="8979802" y="0"/>
                </a:lnTo>
                <a:lnTo>
                  <a:pt x="485775" y="0"/>
                </a:lnTo>
                <a:lnTo>
                  <a:pt x="437769" y="2374"/>
                </a:lnTo>
                <a:lnTo>
                  <a:pt x="390563" y="9423"/>
                </a:lnTo>
                <a:lnTo>
                  <a:pt x="344500" y="20993"/>
                </a:lnTo>
                <a:lnTo>
                  <a:pt x="299872" y="36982"/>
                </a:lnTo>
                <a:lnTo>
                  <a:pt x="257035" y="57226"/>
                </a:lnTo>
                <a:lnTo>
                  <a:pt x="216268" y="81622"/>
                </a:lnTo>
                <a:lnTo>
                  <a:pt x="177914" y="110007"/>
                </a:lnTo>
                <a:lnTo>
                  <a:pt x="142278" y="142278"/>
                </a:lnTo>
                <a:lnTo>
                  <a:pt x="110007" y="177914"/>
                </a:lnTo>
                <a:lnTo>
                  <a:pt x="81622" y="216268"/>
                </a:lnTo>
                <a:lnTo>
                  <a:pt x="57226" y="257035"/>
                </a:lnTo>
                <a:lnTo>
                  <a:pt x="36982" y="299872"/>
                </a:lnTo>
                <a:lnTo>
                  <a:pt x="20993" y="344500"/>
                </a:lnTo>
                <a:lnTo>
                  <a:pt x="9423" y="390563"/>
                </a:lnTo>
                <a:lnTo>
                  <a:pt x="2374" y="437769"/>
                </a:lnTo>
                <a:lnTo>
                  <a:pt x="0" y="485775"/>
                </a:lnTo>
                <a:lnTo>
                  <a:pt x="0" y="3824122"/>
                </a:lnTo>
                <a:lnTo>
                  <a:pt x="2374" y="3872141"/>
                </a:lnTo>
                <a:lnTo>
                  <a:pt x="9423" y="3919347"/>
                </a:lnTo>
                <a:lnTo>
                  <a:pt x="20993" y="3965410"/>
                </a:lnTo>
                <a:lnTo>
                  <a:pt x="36982" y="4010025"/>
                </a:lnTo>
                <a:lnTo>
                  <a:pt x="57226" y="4052874"/>
                </a:lnTo>
                <a:lnTo>
                  <a:pt x="81622" y="4093641"/>
                </a:lnTo>
                <a:lnTo>
                  <a:pt x="110007" y="4131995"/>
                </a:lnTo>
                <a:lnTo>
                  <a:pt x="142278" y="4167619"/>
                </a:lnTo>
                <a:lnTo>
                  <a:pt x="177914" y="4199890"/>
                </a:lnTo>
                <a:lnTo>
                  <a:pt x="216268" y="4228287"/>
                </a:lnTo>
                <a:lnTo>
                  <a:pt x="257035" y="4252671"/>
                </a:lnTo>
                <a:lnTo>
                  <a:pt x="299872" y="4272927"/>
                </a:lnTo>
                <a:lnTo>
                  <a:pt x="344500" y="4288904"/>
                </a:lnTo>
                <a:lnTo>
                  <a:pt x="390563" y="4300486"/>
                </a:lnTo>
                <a:lnTo>
                  <a:pt x="437769" y="4307522"/>
                </a:lnTo>
                <a:lnTo>
                  <a:pt x="485775" y="4309897"/>
                </a:lnTo>
                <a:lnTo>
                  <a:pt x="8979802" y="4309897"/>
                </a:lnTo>
                <a:lnTo>
                  <a:pt x="9027808" y="4307522"/>
                </a:lnTo>
                <a:lnTo>
                  <a:pt x="9075014" y="4300486"/>
                </a:lnTo>
                <a:lnTo>
                  <a:pt x="9121076" y="4288904"/>
                </a:lnTo>
                <a:lnTo>
                  <a:pt x="9165692" y="4272927"/>
                </a:lnTo>
                <a:lnTo>
                  <a:pt x="9208541" y="4252671"/>
                </a:lnTo>
                <a:lnTo>
                  <a:pt x="9249308" y="4228287"/>
                </a:lnTo>
                <a:lnTo>
                  <a:pt x="9287662" y="4199890"/>
                </a:lnTo>
                <a:lnTo>
                  <a:pt x="9323299" y="4167619"/>
                </a:lnTo>
                <a:lnTo>
                  <a:pt x="9355569" y="4131995"/>
                </a:lnTo>
                <a:lnTo>
                  <a:pt x="9383954" y="4093641"/>
                </a:lnTo>
                <a:lnTo>
                  <a:pt x="9408350" y="4052874"/>
                </a:lnTo>
                <a:lnTo>
                  <a:pt x="9428594" y="4010025"/>
                </a:lnTo>
                <a:lnTo>
                  <a:pt x="9444571" y="3965410"/>
                </a:lnTo>
                <a:lnTo>
                  <a:pt x="9456153" y="3919347"/>
                </a:lnTo>
                <a:lnTo>
                  <a:pt x="9463202" y="3872141"/>
                </a:lnTo>
                <a:lnTo>
                  <a:pt x="9465577" y="3824122"/>
                </a:lnTo>
                <a:lnTo>
                  <a:pt x="9465577" y="485775"/>
                </a:lnTo>
                <a:close/>
              </a:path>
            </a:pathLst>
          </a:custGeom>
          <a:solidFill>
            <a:srgbClr val="D1C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1" i="0">
                <a:solidFill>
                  <a:srgbClr val="1220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3B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1" i="0">
                <a:solidFill>
                  <a:srgbClr val="1220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172" y="-12700"/>
            <a:ext cx="16965930" cy="2862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1" i="0">
                <a:solidFill>
                  <a:srgbClr val="1220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608" y="3457521"/>
            <a:ext cx="9326245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12202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463" y="4739639"/>
              <a:ext cx="15300959" cy="5209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4623" y="460465"/>
            <a:ext cx="6630034" cy="23799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000"/>
              </a:lnSpc>
              <a:spcBef>
                <a:spcPts val="95"/>
              </a:spcBef>
            </a:pPr>
            <a:r>
              <a:rPr dirty="0" sz="3300" b="0">
                <a:solidFill>
                  <a:srgbClr val="FFFFFF"/>
                </a:solidFill>
                <a:latin typeface="Tahoma"/>
                <a:cs typeface="Tahoma"/>
              </a:rPr>
              <a:t>REVOLUTIONIZE</a:t>
            </a:r>
            <a:r>
              <a:rPr dirty="0" sz="3300" spc="-175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b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3300" spc="-170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10" b="0">
                <a:solidFill>
                  <a:srgbClr val="FFFFFF"/>
                </a:solidFill>
                <a:latin typeface="Tahoma"/>
                <a:cs typeface="Tahoma"/>
              </a:rPr>
              <a:t>WRITING </a:t>
            </a:r>
            <a:r>
              <a:rPr dirty="0" sz="3300" spc="45" b="0">
                <a:solidFill>
                  <a:srgbClr val="FFFFFF"/>
                </a:solidFill>
                <a:latin typeface="Tahoma"/>
                <a:cs typeface="Tahoma"/>
              </a:rPr>
              <a:t>EXPERIENCE</a:t>
            </a:r>
            <a:r>
              <a:rPr dirty="0" sz="3300" spc="-200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b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3300" spc="-195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b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dirty="0" sz="3300" spc="-195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35" b="0">
                <a:solidFill>
                  <a:srgbClr val="FFFFFF"/>
                </a:solidFill>
                <a:latin typeface="Tahoma"/>
                <a:cs typeface="Tahoma"/>
              </a:rPr>
              <a:t>FEATURE- </a:t>
            </a:r>
            <a:r>
              <a:rPr dirty="0" sz="3300" spc="60" b="0">
                <a:solidFill>
                  <a:srgbClr val="FFFFFF"/>
                </a:solidFill>
                <a:latin typeface="Tahoma"/>
                <a:cs typeface="Tahoma"/>
              </a:rPr>
              <a:t>PACKED</a:t>
            </a:r>
            <a:r>
              <a:rPr dirty="0" sz="3300" spc="-185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b="0">
                <a:solidFill>
                  <a:srgbClr val="FFFFFF"/>
                </a:solidFill>
                <a:latin typeface="Tahoma"/>
                <a:cs typeface="Tahoma"/>
              </a:rPr>
              <a:t>BLOG</a:t>
            </a:r>
            <a:r>
              <a:rPr dirty="0" sz="3300" spc="-180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 b="0">
                <a:solidFill>
                  <a:srgbClr val="FFFFFF"/>
                </a:solidFill>
                <a:latin typeface="Tahoma"/>
                <a:cs typeface="Tahoma"/>
              </a:rPr>
              <a:t>APP.</a:t>
            </a:r>
            <a:r>
              <a:rPr dirty="0" sz="3300" spc="-180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b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3300" spc="-180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10" b="0">
                <a:solidFill>
                  <a:srgbClr val="FFFFFF"/>
                </a:solidFill>
                <a:latin typeface="Tahoma"/>
                <a:cs typeface="Tahoma"/>
              </a:rPr>
              <a:t>IDEAS, </a:t>
            </a:r>
            <a:r>
              <a:rPr dirty="0" sz="3300" b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3300" spc="-260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55" b="0">
                <a:solidFill>
                  <a:srgbClr val="FFFFFF"/>
                </a:solidFill>
                <a:latin typeface="Tahoma"/>
                <a:cs typeface="Tahoma"/>
              </a:rPr>
              <a:t>WORDS,</a:t>
            </a:r>
            <a:r>
              <a:rPr dirty="0" sz="3300" spc="-204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b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3300" spc="-250" b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0" b="0">
                <a:solidFill>
                  <a:srgbClr val="FFFFFF"/>
                </a:solidFill>
                <a:latin typeface="Tahoma"/>
                <a:cs typeface="Tahoma"/>
              </a:rPr>
              <a:t>APP!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539983" y="3985682"/>
              <a:ext cx="7250430" cy="4417695"/>
            </a:xfrm>
            <a:custGeom>
              <a:avLst/>
              <a:gdLst/>
              <a:ahLst/>
              <a:cxnLst/>
              <a:rect l="l" t="t" r="r" b="b"/>
              <a:pathLst>
                <a:path w="7250430" h="4417695">
                  <a:moveTo>
                    <a:pt x="6764225" y="4417417"/>
                  </a:moveTo>
                  <a:lnTo>
                    <a:pt x="485770" y="4417417"/>
                  </a:lnTo>
                  <a:lnTo>
                    <a:pt x="437761" y="4415040"/>
                  </a:lnTo>
                  <a:lnTo>
                    <a:pt x="390561" y="4407996"/>
                  </a:lnTo>
                  <a:lnTo>
                    <a:pt x="344493" y="4396419"/>
                  </a:lnTo>
                  <a:lnTo>
                    <a:pt x="299876" y="4380439"/>
                  </a:lnTo>
                  <a:lnTo>
                    <a:pt x="257027" y="4360189"/>
                  </a:lnTo>
                  <a:lnTo>
                    <a:pt x="216266" y="4335801"/>
                  </a:lnTo>
                  <a:lnTo>
                    <a:pt x="177910" y="4307406"/>
                  </a:lnTo>
                  <a:lnTo>
                    <a:pt x="142279" y="4275136"/>
                  </a:lnTo>
                  <a:lnTo>
                    <a:pt x="110010" y="4239505"/>
                  </a:lnTo>
                  <a:lnTo>
                    <a:pt x="81615" y="4201150"/>
                  </a:lnTo>
                  <a:lnTo>
                    <a:pt x="57226" y="4160388"/>
                  </a:lnTo>
                  <a:lnTo>
                    <a:pt x="36976" y="4117540"/>
                  </a:lnTo>
                  <a:lnTo>
                    <a:pt x="20997" y="4072922"/>
                  </a:lnTo>
                  <a:lnTo>
                    <a:pt x="9419" y="4026854"/>
                  </a:lnTo>
                  <a:lnTo>
                    <a:pt x="2376" y="3979655"/>
                  </a:lnTo>
                  <a:lnTo>
                    <a:pt x="0" y="3931656"/>
                  </a:lnTo>
                  <a:lnTo>
                    <a:pt x="0" y="485760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6" y="299876"/>
                  </a:lnTo>
                  <a:lnTo>
                    <a:pt x="57226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80"/>
                  </a:lnTo>
                  <a:lnTo>
                    <a:pt x="177910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3" y="20997"/>
                  </a:lnTo>
                  <a:lnTo>
                    <a:pt x="390561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6764220" y="0"/>
                  </a:lnTo>
                  <a:lnTo>
                    <a:pt x="6812233" y="2377"/>
                  </a:lnTo>
                  <a:lnTo>
                    <a:pt x="6859433" y="9420"/>
                  </a:lnTo>
                  <a:lnTo>
                    <a:pt x="6905501" y="20997"/>
                  </a:lnTo>
                  <a:lnTo>
                    <a:pt x="6950118" y="36977"/>
                  </a:lnTo>
                  <a:lnTo>
                    <a:pt x="6992967" y="57227"/>
                  </a:lnTo>
                  <a:lnTo>
                    <a:pt x="7033729" y="81615"/>
                  </a:lnTo>
                  <a:lnTo>
                    <a:pt x="7072085" y="110010"/>
                  </a:lnTo>
                  <a:lnTo>
                    <a:pt x="7107716" y="142280"/>
                  </a:lnTo>
                  <a:lnTo>
                    <a:pt x="7139985" y="177911"/>
                  </a:lnTo>
                  <a:lnTo>
                    <a:pt x="7168380" y="216266"/>
                  </a:lnTo>
                  <a:lnTo>
                    <a:pt x="7192768" y="257028"/>
                  </a:lnTo>
                  <a:lnTo>
                    <a:pt x="7213018" y="299876"/>
                  </a:lnTo>
                  <a:lnTo>
                    <a:pt x="7228998" y="344494"/>
                  </a:lnTo>
                  <a:lnTo>
                    <a:pt x="7240575" y="390562"/>
                  </a:lnTo>
                  <a:lnTo>
                    <a:pt x="7247618" y="437762"/>
                  </a:lnTo>
                  <a:lnTo>
                    <a:pt x="7249995" y="485760"/>
                  </a:lnTo>
                  <a:lnTo>
                    <a:pt x="7249995" y="3931656"/>
                  </a:lnTo>
                  <a:lnTo>
                    <a:pt x="7247618" y="3979655"/>
                  </a:lnTo>
                  <a:lnTo>
                    <a:pt x="7240575" y="4026854"/>
                  </a:lnTo>
                  <a:lnTo>
                    <a:pt x="7228998" y="4072922"/>
                  </a:lnTo>
                  <a:lnTo>
                    <a:pt x="7213018" y="4117540"/>
                  </a:lnTo>
                  <a:lnTo>
                    <a:pt x="7192768" y="4160388"/>
                  </a:lnTo>
                  <a:lnTo>
                    <a:pt x="7168380" y="4201150"/>
                  </a:lnTo>
                  <a:lnTo>
                    <a:pt x="7139985" y="4239505"/>
                  </a:lnTo>
                  <a:lnTo>
                    <a:pt x="7107716" y="4275136"/>
                  </a:lnTo>
                  <a:lnTo>
                    <a:pt x="7072085" y="4307406"/>
                  </a:lnTo>
                  <a:lnTo>
                    <a:pt x="7033729" y="4335801"/>
                  </a:lnTo>
                  <a:lnTo>
                    <a:pt x="6992967" y="4360189"/>
                  </a:lnTo>
                  <a:lnTo>
                    <a:pt x="6950118" y="4380439"/>
                  </a:lnTo>
                  <a:lnTo>
                    <a:pt x="6905501" y="4396419"/>
                  </a:lnTo>
                  <a:lnTo>
                    <a:pt x="6859433" y="4407996"/>
                  </a:lnTo>
                  <a:lnTo>
                    <a:pt x="6812233" y="4415040"/>
                  </a:lnTo>
                  <a:lnTo>
                    <a:pt x="6764225" y="4417417"/>
                  </a:lnTo>
                  <a:close/>
                </a:path>
              </a:pathLst>
            </a:custGeom>
            <a:solidFill>
              <a:srgbClr val="D1C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8735" y="85344"/>
              <a:ext cx="6772655" cy="225551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24585" y="2419654"/>
              <a:ext cx="9465945" cy="7110730"/>
            </a:xfrm>
            <a:custGeom>
              <a:avLst/>
              <a:gdLst/>
              <a:ahLst/>
              <a:cxnLst/>
              <a:rect l="l" t="t" r="r" b="b"/>
              <a:pathLst>
                <a:path w="9465945" h="7110730">
                  <a:moveTo>
                    <a:pt x="9465577" y="5112715"/>
                  </a:moveTo>
                  <a:lnTo>
                    <a:pt x="9463202" y="5064709"/>
                  </a:lnTo>
                  <a:lnTo>
                    <a:pt x="9456153" y="5017516"/>
                  </a:lnTo>
                  <a:lnTo>
                    <a:pt x="9444571" y="4971440"/>
                  </a:lnTo>
                  <a:lnTo>
                    <a:pt x="9428594" y="4926825"/>
                  </a:lnTo>
                  <a:lnTo>
                    <a:pt x="9408350" y="4883975"/>
                  </a:lnTo>
                  <a:lnTo>
                    <a:pt x="9383954" y="4843221"/>
                  </a:lnTo>
                  <a:lnTo>
                    <a:pt x="9355569" y="4804867"/>
                  </a:lnTo>
                  <a:lnTo>
                    <a:pt x="9323299" y="4769231"/>
                  </a:lnTo>
                  <a:lnTo>
                    <a:pt x="9287662" y="4736960"/>
                  </a:lnTo>
                  <a:lnTo>
                    <a:pt x="9249308" y="4708563"/>
                  </a:lnTo>
                  <a:lnTo>
                    <a:pt x="9208541" y="4684179"/>
                  </a:lnTo>
                  <a:lnTo>
                    <a:pt x="9165692" y="4663922"/>
                  </a:lnTo>
                  <a:lnTo>
                    <a:pt x="9121076" y="4647946"/>
                  </a:lnTo>
                  <a:lnTo>
                    <a:pt x="9075014" y="4636376"/>
                  </a:lnTo>
                  <a:lnTo>
                    <a:pt x="9027808" y="4629328"/>
                  </a:lnTo>
                  <a:lnTo>
                    <a:pt x="8979802" y="4626953"/>
                  </a:lnTo>
                  <a:lnTo>
                    <a:pt x="689889" y="4626953"/>
                  </a:lnTo>
                  <a:lnTo>
                    <a:pt x="641870" y="4629328"/>
                  </a:lnTo>
                  <a:lnTo>
                    <a:pt x="594664" y="4636376"/>
                  </a:lnTo>
                  <a:lnTo>
                    <a:pt x="548601" y="4647946"/>
                  </a:lnTo>
                  <a:lnTo>
                    <a:pt x="503986" y="4663922"/>
                  </a:lnTo>
                  <a:lnTo>
                    <a:pt x="461137" y="4684179"/>
                  </a:lnTo>
                  <a:lnTo>
                    <a:pt x="420370" y="4708563"/>
                  </a:lnTo>
                  <a:lnTo>
                    <a:pt x="382016" y="4736960"/>
                  </a:lnTo>
                  <a:lnTo>
                    <a:pt x="346392" y="4769231"/>
                  </a:lnTo>
                  <a:lnTo>
                    <a:pt x="314121" y="4804867"/>
                  </a:lnTo>
                  <a:lnTo>
                    <a:pt x="285724" y="4843221"/>
                  </a:lnTo>
                  <a:lnTo>
                    <a:pt x="261340" y="4883975"/>
                  </a:lnTo>
                  <a:lnTo>
                    <a:pt x="241084" y="4926825"/>
                  </a:lnTo>
                  <a:lnTo>
                    <a:pt x="225107" y="4971440"/>
                  </a:lnTo>
                  <a:lnTo>
                    <a:pt x="213525" y="5017516"/>
                  </a:lnTo>
                  <a:lnTo>
                    <a:pt x="206489" y="5064709"/>
                  </a:lnTo>
                  <a:lnTo>
                    <a:pt x="204114" y="5112715"/>
                  </a:lnTo>
                  <a:lnTo>
                    <a:pt x="204114" y="6624790"/>
                  </a:lnTo>
                  <a:lnTo>
                    <a:pt x="206489" y="6672796"/>
                  </a:lnTo>
                  <a:lnTo>
                    <a:pt x="213525" y="6719989"/>
                  </a:lnTo>
                  <a:lnTo>
                    <a:pt x="225107" y="6766065"/>
                  </a:lnTo>
                  <a:lnTo>
                    <a:pt x="241084" y="6810680"/>
                  </a:lnTo>
                  <a:lnTo>
                    <a:pt x="261340" y="6853529"/>
                  </a:lnTo>
                  <a:lnTo>
                    <a:pt x="285724" y="6894296"/>
                  </a:lnTo>
                  <a:lnTo>
                    <a:pt x="314121" y="6932650"/>
                  </a:lnTo>
                  <a:lnTo>
                    <a:pt x="346392" y="6968274"/>
                  </a:lnTo>
                  <a:lnTo>
                    <a:pt x="382016" y="7000545"/>
                  </a:lnTo>
                  <a:lnTo>
                    <a:pt x="420370" y="7028942"/>
                  </a:lnTo>
                  <a:lnTo>
                    <a:pt x="461137" y="7053326"/>
                  </a:lnTo>
                  <a:lnTo>
                    <a:pt x="503986" y="7073582"/>
                  </a:lnTo>
                  <a:lnTo>
                    <a:pt x="548601" y="7089559"/>
                  </a:lnTo>
                  <a:lnTo>
                    <a:pt x="594664" y="7101141"/>
                  </a:lnTo>
                  <a:lnTo>
                    <a:pt x="641870" y="7108177"/>
                  </a:lnTo>
                  <a:lnTo>
                    <a:pt x="689876" y="7110552"/>
                  </a:lnTo>
                  <a:lnTo>
                    <a:pt x="8979802" y="7110552"/>
                  </a:lnTo>
                  <a:lnTo>
                    <a:pt x="9027808" y="7108177"/>
                  </a:lnTo>
                  <a:lnTo>
                    <a:pt x="9075014" y="7101141"/>
                  </a:lnTo>
                  <a:lnTo>
                    <a:pt x="9121076" y="7089559"/>
                  </a:lnTo>
                  <a:lnTo>
                    <a:pt x="9165692" y="7073582"/>
                  </a:lnTo>
                  <a:lnTo>
                    <a:pt x="9208541" y="7053326"/>
                  </a:lnTo>
                  <a:lnTo>
                    <a:pt x="9249308" y="7028942"/>
                  </a:lnTo>
                  <a:lnTo>
                    <a:pt x="9287662" y="7000545"/>
                  </a:lnTo>
                  <a:lnTo>
                    <a:pt x="9323299" y="6968274"/>
                  </a:lnTo>
                  <a:lnTo>
                    <a:pt x="9355569" y="6932650"/>
                  </a:lnTo>
                  <a:lnTo>
                    <a:pt x="9383954" y="6894296"/>
                  </a:lnTo>
                  <a:lnTo>
                    <a:pt x="9408350" y="6853529"/>
                  </a:lnTo>
                  <a:lnTo>
                    <a:pt x="9428594" y="6810680"/>
                  </a:lnTo>
                  <a:lnTo>
                    <a:pt x="9444571" y="6766065"/>
                  </a:lnTo>
                  <a:lnTo>
                    <a:pt x="9456153" y="6719989"/>
                  </a:lnTo>
                  <a:lnTo>
                    <a:pt x="9463202" y="6672796"/>
                  </a:lnTo>
                  <a:lnTo>
                    <a:pt x="9465577" y="6624790"/>
                  </a:lnTo>
                  <a:lnTo>
                    <a:pt x="9465577" y="5112715"/>
                  </a:lnTo>
                  <a:close/>
                </a:path>
                <a:path w="9465945" h="7110730">
                  <a:moveTo>
                    <a:pt x="9465577" y="485775"/>
                  </a:moveTo>
                  <a:lnTo>
                    <a:pt x="9463202" y="437756"/>
                  </a:lnTo>
                  <a:lnTo>
                    <a:pt x="9456153" y="390563"/>
                  </a:lnTo>
                  <a:lnTo>
                    <a:pt x="9444571" y="344500"/>
                  </a:lnTo>
                  <a:lnTo>
                    <a:pt x="9428594" y="299872"/>
                  </a:lnTo>
                  <a:lnTo>
                    <a:pt x="9408350" y="257022"/>
                  </a:lnTo>
                  <a:lnTo>
                    <a:pt x="9383954" y="216268"/>
                  </a:lnTo>
                  <a:lnTo>
                    <a:pt x="9355569" y="177914"/>
                  </a:lnTo>
                  <a:lnTo>
                    <a:pt x="9323299" y="142278"/>
                  </a:lnTo>
                  <a:lnTo>
                    <a:pt x="9287662" y="110007"/>
                  </a:lnTo>
                  <a:lnTo>
                    <a:pt x="9249308" y="81610"/>
                  </a:lnTo>
                  <a:lnTo>
                    <a:pt x="9208541" y="57226"/>
                  </a:lnTo>
                  <a:lnTo>
                    <a:pt x="9165692" y="36982"/>
                  </a:lnTo>
                  <a:lnTo>
                    <a:pt x="9121076" y="20993"/>
                  </a:lnTo>
                  <a:lnTo>
                    <a:pt x="9075014" y="9423"/>
                  </a:lnTo>
                  <a:lnTo>
                    <a:pt x="9027808" y="2374"/>
                  </a:lnTo>
                  <a:lnTo>
                    <a:pt x="8979802" y="0"/>
                  </a:lnTo>
                  <a:lnTo>
                    <a:pt x="485775" y="0"/>
                  </a:lnTo>
                  <a:lnTo>
                    <a:pt x="437769" y="2374"/>
                  </a:lnTo>
                  <a:lnTo>
                    <a:pt x="390563" y="9423"/>
                  </a:lnTo>
                  <a:lnTo>
                    <a:pt x="344500" y="20993"/>
                  </a:lnTo>
                  <a:lnTo>
                    <a:pt x="299872" y="36982"/>
                  </a:lnTo>
                  <a:lnTo>
                    <a:pt x="257035" y="57226"/>
                  </a:lnTo>
                  <a:lnTo>
                    <a:pt x="216268" y="81610"/>
                  </a:lnTo>
                  <a:lnTo>
                    <a:pt x="177914" y="110007"/>
                  </a:lnTo>
                  <a:lnTo>
                    <a:pt x="142278" y="142278"/>
                  </a:lnTo>
                  <a:lnTo>
                    <a:pt x="110007" y="177914"/>
                  </a:lnTo>
                  <a:lnTo>
                    <a:pt x="81622" y="216268"/>
                  </a:lnTo>
                  <a:lnTo>
                    <a:pt x="57226" y="257022"/>
                  </a:lnTo>
                  <a:lnTo>
                    <a:pt x="36982" y="299872"/>
                  </a:lnTo>
                  <a:lnTo>
                    <a:pt x="20993" y="344500"/>
                  </a:lnTo>
                  <a:lnTo>
                    <a:pt x="9423" y="390563"/>
                  </a:lnTo>
                  <a:lnTo>
                    <a:pt x="2374" y="437756"/>
                  </a:lnTo>
                  <a:lnTo>
                    <a:pt x="0" y="485775"/>
                  </a:lnTo>
                  <a:lnTo>
                    <a:pt x="0" y="3579203"/>
                  </a:lnTo>
                  <a:lnTo>
                    <a:pt x="2374" y="3627209"/>
                  </a:lnTo>
                  <a:lnTo>
                    <a:pt x="9423" y="3674414"/>
                  </a:lnTo>
                  <a:lnTo>
                    <a:pt x="20993" y="3720477"/>
                  </a:lnTo>
                  <a:lnTo>
                    <a:pt x="36982" y="3765092"/>
                  </a:lnTo>
                  <a:lnTo>
                    <a:pt x="57226" y="3807942"/>
                  </a:lnTo>
                  <a:lnTo>
                    <a:pt x="81622" y="3848709"/>
                  </a:lnTo>
                  <a:lnTo>
                    <a:pt x="110007" y="3887063"/>
                  </a:lnTo>
                  <a:lnTo>
                    <a:pt x="142278" y="3922687"/>
                  </a:lnTo>
                  <a:lnTo>
                    <a:pt x="177914" y="3954957"/>
                  </a:lnTo>
                  <a:lnTo>
                    <a:pt x="216268" y="3983355"/>
                  </a:lnTo>
                  <a:lnTo>
                    <a:pt x="257035" y="4007739"/>
                  </a:lnTo>
                  <a:lnTo>
                    <a:pt x="299872" y="4027995"/>
                  </a:lnTo>
                  <a:lnTo>
                    <a:pt x="344500" y="4043972"/>
                  </a:lnTo>
                  <a:lnTo>
                    <a:pt x="390563" y="4055554"/>
                  </a:lnTo>
                  <a:lnTo>
                    <a:pt x="437769" y="4062590"/>
                  </a:lnTo>
                  <a:lnTo>
                    <a:pt x="485775" y="4064978"/>
                  </a:lnTo>
                  <a:lnTo>
                    <a:pt x="8979802" y="4064978"/>
                  </a:lnTo>
                  <a:lnTo>
                    <a:pt x="9027808" y="4062590"/>
                  </a:lnTo>
                  <a:lnTo>
                    <a:pt x="9075014" y="4055554"/>
                  </a:lnTo>
                  <a:lnTo>
                    <a:pt x="9121076" y="4043972"/>
                  </a:lnTo>
                  <a:lnTo>
                    <a:pt x="9165692" y="4027995"/>
                  </a:lnTo>
                  <a:lnTo>
                    <a:pt x="9208541" y="4007739"/>
                  </a:lnTo>
                  <a:lnTo>
                    <a:pt x="9249308" y="3983355"/>
                  </a:lnTo>
                  <a:lnTo>
                    <a:pt x="9287662" y="3954957"/>
                  </a:lnTo>
                  <a:lnTo>
                    <a:pt x="9323299" y="3922687"/>
                  </a:lnTo>
                  <a:lnTo>
                    <a:pt x="9355569" y="3887063"/>
                  </a:lnTo>
                  <a:lnTo>
                    <a:pt x="9383954" y="3848709"/>
                  </a:lnTo>
                  <a:lnTo>
                    <a:pt x="9408350" y="3807942"/>
                  </a:lnTo>
                  <a:lnTo>
                    <a:pt x="9428594" y="3765092"/>
                  </a:lnTo>
                  <a:lnTo>
                    <a:pt x="9444571" y="3720477"/>
                  </a:lnTo>
                  <a:lnTo>
                    <a:pt x="9456153" y="3674414"/>
                  </a:lnTo>
                  <a:lnTo>
                    <a:pt x="9463202" y="3627209"/>
                  </a:lnTo>
                  <a:lnTo>
                    <a:pt x="9465577" y="3579203"/>
                  </a:lnTo>
                  <a:lnTo>
                    <a:pt x="9465577" y="485775"/>
                  </a:lnTo>
                  <a:close/>
                </a:path>
              </a:pathLst>
            </a:custGeom>
            <a:solidFill>
              <a:srgbClr val="D1C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36830" marR="29209">
              <a:lnSpc>
                <a:spcPct val="115900"/>
              </a:lnSpc>
              <a:spcBef>
                <a:spcPts val="95"/>
              </a:spcBef>
            </a:pPr>
            <a:r>
              <a:rPr dirty="0" spc="-250"/>
              <a:t>Routes</a:t>
            </a:r>
            <a:r>
              <a:rPr dirty="0" spc="-300"/>
              <a:t> </a:t>
            </a:r>
            <a:r>
              <a:rPr dirty="0" spc="-75"/>
              <a:t>for</a:t>
            </a:r>
            <a:r>
              <a:rPr dirty="0" spc="-300"/>
              <a:t> </a:t>
            </a:r>
            <a:r>
              <a:rPr dirty="0" spc="-175"/>
              <a:t>blog</a:t>
            </a:r>
            <a:r>
              <a:rPr dirty="0" spc="-300"/>
              <a:t> </a:t>
            </a:r>
            <a:r>
              <a:rPr dirty="0" spc="-204"/>
              <a:t>setup,</a:t>
            </a:r>
            <a:r>
              <a:rPr dirty="0" spc="-295"/>
              <a:t> </a:t>
            </a:r>
            <a:r>
              <a:rPr dirty="0" spc="-195"/>
              <a:t>dashboard,</a:t>
            </a:r>
            <a:r>
              <a:rPr dirty="0" spc="-300"/>
              <a:t> </a:t>
            </a:r>
            <a:r>
              <a:rPr dirty="0" spc="-185"/>
              <a:t>and</a:t>
            </a:r>
            <a:r>
              <a:rPr dirty="0" spc="-300"/>
              <a:t> </a:t>
            </a:r>
            <a:r>
              <a:rPr dirty="0" spc="-45"/>
              <a:t>blog </a:t>
            </a:r>
            <a:r>
              <a:rPr dirty="0" spc="-185"/>
              <a:t>post</a:t>
            </a:r>
            <a:r>
              <a:rPr dirty="0" spc="-315"/>
              <a:t> </a:t>
            </a:r>
            <a:r>
              <a:rPr dirty="0" spc="-90"/>
              <a:t>operations.</a:t>
            </a:r>
          </a:p>
          <a:p>
            <a:pPr algn="ctr" marL="12065" marR="5080">
              <a:lnSpc>
                <a:spcPct val="115900"/>
              </a:lnSpc>
            </a:pPr>
            <a:r>
              <a:rPr dirty="0" spc="-180"/>
              <a:t>Endpoints</a:t>
            </a:r>
            <a:r>
              <a:rPr dirty="0" spc="-290"/>
              <a:t> </a:t>
            </a:r>
            <a:r>
              <a:rPr dirty="0" spc="-75"/>
              <a:t>for</a:t>
            </a:r>
            <a:r>
              <a:rPr dirty="0" spc="-290"/>
              <a:t> </a:t>
            </a:r>
            <a:r>
              <a:rPr dirty="0" spc="-200"/>
              <a:t>adding,</a:t>
            </a:r>
            <a:r>
              <a:rPr dirty="0" spc="-285"/>
              <a:t> </a:t>
            </a:r>
            <a:r>
              <a:rPr dirty="0" spc="-190"/>
              <a:t>deleting,</a:t>
            </a:r>
            <a:r>
              <a:rPr dirty="0" spc="-290"/>
              <a:t> </a:t>
            </a:r>
            <a:r>
              <a:rPr dirty="0" spc="-190"/>
              <a:t>editing,</a:t>
            </a:r>
            <a:r>
              <a:rPr dirty="0" spc="-285"/>
              <a:t> </a:t>
            </a:r>
            <a:r>
              <a:rPr dirty="0" spc="-25"/>
              <a:t>and </a:t>
            </a:r>
            <a:r>
              <a:rPr dirty="0" spc="-180"/>
              <a:t>updating</a:t>
            </a:r>
            <a:r>
              <a:rPr dirty="0" spc="-295"/>
              <a:t> </a:t>
            </a:r>
            <a:r>
              <a:rPr dirty="0" spc="-175"/>
              <a:t>blog</a:t>
            </a:r>
            <a:r>
              <a:rPr dirty="0" spc="-290"/>
              <a:t> </a:t>
            </a:r>
            <a:r>
              <a:rPr dirty="0" spc="-35"/>
              <a:t>posts.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0911" y="2701826"/>
            <a:ext cx="4005579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-240" b="0">
                <a:latin typeface="Arial Black"/>
                <a:cs typeface="Arial Black"/>
              </a:rPr>
              <a:t>Admin</a:t>
            </a:r>
            <a:r>
              <a:rPr dirty="0" sz="4700" spc="-425" b="0">
                <a:latin typeface="Arial Black"/>
                <a:cs typeface="Arial Black"/>
              </a:rPr>
              <a:t> </a:t>
            </a:r>
            <a:r>
              <a:rPr dirty="0" sz="4700" spc="-300" b="0">
                <a:latin typeface="Arial Black"/>
                <a:cs typeface="Arial Black"/>
              </a:rPr>
              <a:t>Route:</a:t>
            </a:r>
            <a:endParaRPr sz="47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41010" y="6966254"/>
            <a:ext cx="8832850" cy="18942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4000" spc="-254">
                <a:solidFill>
                  <a:srgbClr val="122020"/>
                </a:solidFill>
                <a:latin typeface="Arial Black"/>
                <a:cs typeface="Arial Black"/>
              </a:rPr>
              <a:t>Blog</a:t>
            </a:r>
            <a:r>
              <a:rPr dirty="0" sz="4000" spc="-39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4000" spc="-75">
                <a:solidFill>
                  <a:srgbClr val="122020"/>
                </a:solidFill>
                <a:latin typeface="Arial Black"/>
                <a:cs typeface="Arial Black"/>
              </a:rPr>
              <a:t>Route:</a:t>
            </a:r>
            <a:endParaRPr sz="4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3300" spc="-150">
                <a:solidFill>
                  <a:srgbClr val="122020"/>
                </a:solidFill>
                <a:latin typeface="Arial Black"/>
                <a:cs typeface="Arial Black"/>
              </a:rPr>
              <a:t>Endpoint</a:t>
            </a:r>
            <a:r>
              <a:rPr dirty="0" sz="3300" spc="-28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85">
                <a:solidFill>
                  <a:srgbClr val="122020"/>
                </a:solidFill>
                <a:latin typeface="Arial Black"/>
                <a:cs typeface="Arial Black"/>
              </a:rPr>
              <a:t>for</a:t>
            </a:r>
            <a:r>
              <a:rPr dirty="0" sz="3300" spc="-28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180">
                <a:solidFill>
                  <a:srgbClr val="122020"/>
                </a:solidFill>
                <a:latin typeface="Arial Black"/>
                <a:cs typeface="Arial Black"/>
              </a:rPr>
              <a:t>rendering</a:t>
            </a:r>
            <a:r>
              <a:rPr dirty="0" sz="3300" spc="-28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170">
                <a:solidFill>
                  <a:srgbClr val="122020"/>
                </a:solidFill>
                <a:latin typeface="Arial Black"/>
                <a:cs typeface="Arial Black"/>
              </a:rPr>
              <a:t>the</a:t>
            </a:r>
            <a:r>
              <a:rPr dirty="0" sz="3300" spc="-28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220">
                <a:solidFill>
                  <a:srgbClr val="122020"/>
                </a:solidFill>
                <a:latin typeface="Arial Black"/>
                <a:cs typeface="Arial Black"/>
              </a:rPr>
              <a:t>main</a:t>
            </a:r>
            <a:r>
              <a:rPr dirty="0" sz="3300" spc="-28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170">
                <a:solidFill>
                  <a:srgbClr val="122020"/>
                </a:solidFill>
                <a:latin typeface="Arial Black"/>
                <a:cs typeface="Arial Black"/>
              </a:rPr>
              <a:t>blog</a:t>
            </a:r>
            <a:r>
              <a:rPr dirty="0" sz="3300" spc="-28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135">
                <a:solidFill>
                  <a:srgbClr val="122020"/>
                </a:solidFill>
                <a:latin typeface="Arial Black"/>
                <a:cs typeface="Arial Black"/>
              </a:rPr>
              <a:t>page.</a:t>
            </a:r>
            <a:endParaRPr sz="33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3300" spc="-150">
                <a:solidFill>
                  <a:srgbClr val="122020"/>
                </a:solidFill>
                <a:latin typeface="Arial Black"/>
                <a:cs typeface="Arial Black"/>
              </a:rPr>
              <a:t>Endpoint</a:t>
            </a:r>
            <a:r>
              <a:rPr dirty="0" sz="3300" spc="-29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85">
                <a:solidFill>
                  <a:srgbClr val="122020"/>
                </a:solidFill>
                <a:latin typeface="Arial Black"/>
                <a:cs typeface="Arial Black"/>
              </a:rPr>
              <a:t>for</a:t>
            </a:r>
            <a:r>
              <a:rPr dirty="0" sz="3300" spc="-29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185">
                <a:solidFill>
                  <a:srgbClr val="122020"/>
                </a:solidFill>
                <a:latin typeface="Arial Black"/>
                <a:cs typeface="Arial Black"/>
              </a:rPr>
              <a:t>loading</a:t>
            </a:r>
            <a:r>
              <a:rPr dirty="0" sz="3300" spc="-29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330">
                <a:solidFill>
                  <a:srgbClr val="122020"/>
                </a:solidFill>
                <a:latin typeface="Arial Black"/>
                <a:cs typeface="Arial Black"/>
              </a:rPr>
              <a:t>a</a:t>
            </a:r>
            <a:r>
              <a:rPr dirty="0" sz="3300" spc="-29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229">
                <a:solidFill>
                  <a:srgbClr val="122020"/>
                </a:solidFill>
                <a:latin typeface="Arial Black"/>
                <a:cs typeface="Arial Black"/>
              </a:rPr>
              <a:t>specific</a:t>
            </a:r>
            <a:r>
              <a:rPr dirty="0" sz="3300" spc="-29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170">
                <a:solidFill>
                  <a:srgbClr val="122020"/>
                </a:solidFill>
                <a:latin typeface="Arial Black"/>
                <a:cs typeface="Arial Black"/>
              </a:rPr>
              <a:t>blog</a:t>
            </a:r>
            <a:r>
              <a:rPr dirty="0" sz="3300" spc="-29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00" spc="-10">
                <a:solidFill>
                  <a:srgbClr val="122020"/>
                </a:solidFill>
                <a:latin typeface="Arial Black"/>
                <a:cs typeface="Arial Black"/>
              </a:rPr>
              <a:t>post.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750381" y="4171378"/>
            <a:ext cx="6829425" cy="361950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717039">
              <a:lnSpc>
                <a:spcPct val="100000"/>
              </a:lnSpc>
              <a:spcBef>
                <a:spcPts val="1100"/>
              </a:spcBef>
            </a:pPr>
            <a:r>
              <a:rPr dirty="0" sz="4700" spc="-375">
                <a:latin typeface="Arial Black"/>
                <a:cs typeface="Arial Black"/>
              </a:rPr>
              <a:t>User</a:t>
            </a:r>
            <a:r>
              <a:rPr dirty="0" sz="4700" spc="-455">
                <a:latin typeface="Arial Black"/>
                <a:cs typeface="Arial Black"/>
              </a:rPr>
              <a:t> </a:t>
            </a:r>
            <a:r>
              <a:rPr dirty="0" sz="4700" spc="-315">
                <a:latin typeface="Arial Black"/>
                <a:cs typeface="Arial Black"/>
              </a:rPr>
              <a:t>Route:</a:t>
            </a:r>
            <a:endParaRPr sz="4700">
              <a:latin typeface="Arial Black"/>
              <a:cs typeface="Arial Black"/>
            </a:endParaRPr>
          </a:p>
          <a:p>
            <a:pPr algn="ctr" marL="12065" marR="5080">
              <a:lnSpc>
                <a:spcPct val="116900"/>
              </a:lnSpc>
              <a:spcBef>
                <a:spcPts val="55"/>
              </a:spcBef>
            </a:pPr>
            <a:r>
              <a:rPr dirty="0" sz="3850" spc="-280">
                <a:latin typeface="Arial Black"/>
                <a:cs typeface="Arial Black"/>
              </a:rPr>
              <a:t>Routes</a:t>
            </a:r>
            <a:r>
              <a:rPr dirty="0" sz="3850" spc="-355">
                <a:latin typeface="Arial Black"/>
                <a:cs typeface="Arial Black"/>
              </a:rPr>
              <a:t> </a:t>
            </a:r>
            <a:r>
              <a:rPr dirty="0" sz="3850" spc="-95">
                <a:latin typeface="Arial Black"/>
                <a:cs typeface="Arial Black"/>
              </a:rPr>
              <a:t>for</a:t>
            </a:r>
            <a:r>
              <a:rPr dirty="0" sz="3850" spc="-350">
                <a:latin typeface="Arial Black"/>
                <a:cs typeface="Arial Black"/>
              </a:rPr>
              <a:t> </a:t>
            </a:r>
            <a:r>
              <a:rPr dirty="0" sz="3850" spc="-260">
                <a:latin typeface="Arial Black"/>
                <a:cs typeface="Arial Black"/>
              </a:rPr>
              <a:t>user</a:t>
            </a:r>
            <a:r>
              <a:rPr dirty="0" sz="3850" spc="-355">
                <a:latin typeface="Arial Black"/>
                <a:cs typeface="Arial Black"/>
              </a:rPr>
              <a:t> </a:t>
            </a:r>
            <a:r>
              <a:rPr dirty="0" sz="3850" spc="-215">
                <a:latin typeface="Arial Black"/>
                <a:cs typeface="Arial Black"/>
              </a:rPr>
              <a:t>login,</a:t>
            </a:r>
            <a:r>
              <a:rPr dirty="0" sz="3850" spc="-350">
                <a:latin typeface="Arial Black"/>
                <a:cs typeface="Arial Black"/>
              </a:rPr>
              <a:t> </a:t>
            </a:r>
            <a:r>
              <a:rPr dirty="0" sz="3850" spc="-100">
                <a:latin typeface="Arial Black"/>
                <a:cs typeface="Arial Black"/>
              </a:rPr>
              <a:t>profile </a:t>
            </a:r>
            <a:r>
              <a:rPr dirty="0" sz="3850" spc="-210">
                <a:latin typeface="Arial Black"/>
                <a:cs typeface="Arial Black"/>
              </a:rPr>
              <a:t>rendering,</a:t>
            </a:r>
            <a:r>
              <a:rPr dirty="0" sz="3850" spc="-330">
                <a:latin typeface="Arial Black"/>
                <a:cs typeface="Arial Black"/>
              </a:rPr>
              <a:t> </a:t>
            </a:r>
            <a:r>
              <a:rPr dirty="0" sz="3850" spc="-215">
                <a:latin typeface="Arial Black"/>
                <a:cs typeface="Arial Black"/>
              </a:rPr>
              <a:t>and</a:t>
            </a:r>
            <a:r>
              <a:rPr dirty="0" sz="3850" spc="-325">
                <a:latin typeface="Arial Black"/>
                <a:cs typeface="Arial Black"/>
              </a:rPr>
              <a:t> </a:t>
            </a:r>
            <a:r>
              <a:rPr dirty="0" sz="3850" spc="-40">
                <a:latin typeface="Arial Black"/>
                <a:cs typeface="Arial Black"/>
              </a:rPr>
              <a:t>logout.</a:t>
            </a:r>
            <a:endParaRPr sz="3850">
              <a:latin typeface="Arial Black"/>
              <a:cs typeface="Arial Black"/>
            </a:endParaRPr>
          </a:p>
          <a:p>
            <a:pPr algn="ctr" marL="78740" marR="71120">
              <a:lnSpc>
                <a:spcPct val="116900"/>
              </a:lnSpc>
            </a:pPr>
            <a:r>
              <a:rPr dirty="0" sz="3850" spc="-175">
                <a:latin typeface="Arial Black"/>
                <a:cs typeface="Arial Black"/>
              </a:rPr>
              <a:t>Endpoint</a:t>
            </a:r>
            <a:r>
              <a:rPr dirty="0" sz="3850" spc="-345">
                <a:latin typeface="Arial Black"/>
                <a:cs typeface="Arial Black"/>
              </a:rPr>
              <a:t> </a:t>
            </a:r>
            <a:r>
              <a:rPr dirty="0" sz="3850" spc="-95">
                <a:latin typeface="Arial Black"/>
                <a:cs typeface="Arial Black"/>
              </a:rPr>
              <a:t>for</a:t>
            </a:r>
            <a:r>
              <a:rPr dirty="0" sz="3850" spc="-345">
                <a:latin typeface="Arial Black"/>
                <a:cs typeface="Arial Black"/>
              </a:rPr>
              <a:t> </a:t>
            </a:r>
            <a:r>
              <a:rPr dirty="0" sz="3850" spc="-300">
                <a:latin typeface="Arial Black"/>
                <a:cs typeface="Arial Black"/>
              </a:rPr>
              <a:t>managing</a:t>
            </a:r>
            <a:r>
              <a:rPr dirty="0" sz="3850" spc="-345">
                <a:latin typeface="Arial Black"/>
                <a:cs typeface="Arial Black"/>
              </a:rPr>
              <a:t> </a:t>
            </a:r>
            <a:r>
              <a:rPr dirty="0" sz="3850" spc="-25">
                <a:latin typeface="Arial Black"/>
                <a:cs typeface="Arial Black"/>
              </a:rPr>
              <a:t>the </a:t>
            </a:r>
            <a:r>
              <a:rPr dirty="0" sz="3850" spc="-295">
                <a:latin typeface="Arial Black"/>
                <a:cs typeface="Arial Black"/>
              </a:rPr>
              <a:t>password</a:t>
            </a:r>
            <a:r>
              <a:rPr dirty="0" sz="3850" spc="-335">
                <a:latin typeface="Arial Black"/>
                <a:cs typeface="Arial Black"/>
              </a:rPr>
              <a:t> </a:t>
            </a:r>
            <a:r>
              <a:rPr dirty="0" sz="3850" spc="-215">
                <a:latin typeface="Arial Black"/>
                <a:cs typeface="Arial Black"/>
              </a:rPr>
              <a:t>recovery</a:t>
            </a:r>
            <a:r>
              <a:rPr dirty="0" sz="3850" spc="-330">
                <a:latin typeface="Arial Black"/>
                <a:cs typeface="Arial Black"/>
              </a:rPr>
              <a:t> </a:t>
            </a:r>
            <a:r>
              <a:rPr dirty="0" sz="3850" spc="-290">
                <a:latin typeface="Arial Black"/>
                <a:cs typeface="Arial Black"/>
              </a:rPr>
              <a:t>process.</a:t>
            </a:r>
            <a:endParaRPr sz="3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1704881"/>
            <a:ext cx="4314824" cy="68770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2892" y="3167559"/>
            <a:ext cx="6496049" cy="66770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63327" y="1677227"/>
            <a:ext cx="5807039" cy="65150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5713" y="1704881"/>
            <a:ext cx="1771649" cy="1238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2666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CODE</a:t>
            </a:r>
            <a:r>
              <a:rPr dirty="0" spc="-755"/>
              <a:t> </a:t>
            </a:r>
            <a:r>
              <a:rPr dirty="0" spc="55"/>
              <a:t>OVERVIEW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7138" y="2852636"/>
            <a:ext cx="15189200" cy="30949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100" spc="-1980" b="0">
                <a:solidFill>
                  <a:srgbClr val="FFFFFF"/>
                </a:solidFill>
                <a:latin typeface="Arial Black"/>
                <a:cs typeface="Arial Black"/>
              </a:rPr>
              <a:t>THANK</a:t>
            </a:r>
            <a:r>
              <a:rPr dirty="0" sz="20100" spc="-1935" b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100" spc="-1860" b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endParaRPr sz="2010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096698" y="6489142"/>
            <a:ext cx="10096500" cy="573405"/>
            <a:chOff x="4096698" y="6489142"/>
            <a:chExt cx="10096500" cy="573405"/>
          </a:xfrm>
        </p:grpSpPr>
        <p:sp>
          <p:nvSpPr>
            <p:cNvPr id="5" name="object 5" descr=""/>
            <p:cNvSpPr/>
            <p:nvPr/>
          </p:nvSpPr>
          <p:spPr>
            <a:xfrm>
              <a:off x="9593745" y="6622897"/>
              <a:ext cx="2731770" cy="396875"/>
            </a:xfrm>
            <a:custGeom>
              <a:avLst/>
              <a:gdLst/>
              <a:ahLst/>
              <a:cxnLst/>
              <a:rect l="l" t="t" r="r" b="b"/>
              <a:pathLst>
                <a:path w="2731770" h="396875">
                  <a:moveTo>
                    <a:pt x="396582" y="198285"/>
                  </a:moveTo>
                  <a:lnTo>
                    <a:pt x="391337" y="152781"/>
                  </a:lnTo>
                  <a:lnTo>
                    <a:pt x="376415" y="111023"/>
                  </a:lnTo>
                  <a:lnTo>
                    <a:pt x="353009" y="74206"/>
                  </a:lnTo>
                  <a:lnTo>
                    <a:pt x="322300" y="43510"/>
                  </a:lnTo>
                  <a:lnTo>
                    <a:pt x="285483" y="20129"/>
                  </a:lnTo>
                  <a:lnTo>
                    <a:pt x="243751" y="5219"/>
                  </a:lnTo>
                  <a:lnTo>
                    <a:pt x="198297" y="0"/>
                  </a:lnTo>
                  <a:lnTo>
                    <a:pt x="152781" y="5219"/>
                  </a:lnTo>
                  <a:lnTo>
                    <a:pt x="111036" y="20129"/>
                  </a:lnTo>
                  <a:lnTo>
                    <a:pt x="74218" y="43510"/>
                  </a:lnTo>
                  <a:lnTo>
                    <a:pt x="43522" y="74206"/>
                  </a:lnTo>
                  <a:lnTo>
                    <a:pt x="20129" y="111023"/>
                  </a:lnTo>
                  <a:lnTo>
                    <a:pt x="5232" y="152781"/>
                  </a:lnTo>
                  <a:lnTo>
                    <a:pt x="0" y="198285"/>
                  </a:lnTo>
                  <a:lnTo>
                    <a:pt x="5232" y="243738"/>
                  </a:lnTo>
                  <a:lnTo>
                    <a:pt x="20129" y="285470"/>
                  </a:lnTo>
                  <a:lnTo>
                    <a:pt x="43522" y="322287"/>
                  </a:lnTo>
                  <a:lnTo>
                    <a:pt x="74218" y="352996"/>
                  </a:lnTo>
                  <a:lnTo>
                    <a:pt x="111036" y="376415"/>
                  </a:lnTo>
                  <a:lnTo>
                    <a:pt x="152781" y="391337"/>
                  </a:lnTo>
                  <a:lnTo>
                    <a:pt x="198297" y="396570"/>
                  </a:lnTo>
                  <a:lnTo>
                    <a:pt x="243751" y="391337"/>
                  </a:lnTo>
                  <a:lnTo>
                    <a:pt x="285483" y="376415"/>
                  </a:lnTo>
                  <a:lnTo>
                    <a:pt x="322300" y="352996"/>
                  </a:lnTo>
                  <a:lnTo>
                    <a:pt x="353009" y="322287"/>
                  </a:lnTo>
                  <a:lnTo>
                    <a:pt x="376415" y="285470"/>
                  </a:lnTo>
                  <a:lnTo>
                    <a:pt x="391337" y="243738"/>
                  </a:lnTo>
                  <a:lnTo>
                    <a:pt x="396582" y="198285"/>
                  </a:lnTo>
                  <a:close/>
                </a:path>
                <a:path w="2731770" h="396875">
                  <a:moveTo>
                    <a:pt x="863561" y="198285"/>
                  </a:moveTo>
                  <a:lnTo>
                    <a:pt x="856932" y="148983"/>
                  </a:lnTo>
                  <a:lnTo>
                    <a:pt x="838212" y="104660"/>
                  </a:lnTo>
                  <a:lnTo>
                    <a:pt x="809193" y="67106"/>
                  </a:lnTo>
                  <a:lnTo>
                    <a:pt x="771639" y="38074"/>
                  </a:lnTo>
                  <a:lnTo>
                    <a:pt x="727316" y="19367"/>
                  </a:lnTo>
                  <a:lnTo>
                    <a:pt x="678014" y="12725"/>
                  </a:lnTo>
                  <a:lnTo>
                    <a:pt x="628713" y="19367"/>
                  </a:lnTo>
                  <a:lnTo>
                    <a:pt x="584428" y="38074"/>
                  </a:lnTo>
                  <a:lnTo>
                    <a:pt x="546912" y="67106"/>
                  </a:lnTo>
                  <a:lnTo>
                    <a:pt x="517931" y="104660"/>
                  </a:lnTo>
                  <a:lnTo>
                    <a:pt x="499249" y="148983"/>
                  </a:lnTo>
                  <a:lnTo>
                    <a:pt x="492633" y="198285"/>
                  </a:lnTo>
                  <a:lnTo>
                    <a:pt x="499249" y="247573"/>
                  </a:lnTo>
                  <a:lnTo>
                    <a:pt x="517931" y="291858"/>
                  </a:lnTo>
                  <a:lnTo>
                    <a:pt x="546912" y="329387"/>
                  </a:lnTo>
                  <a:lnTo>
                    <a:pt x="584428" y="358368"/>
                  </a:lnTo>
                  <a:lnTo>
                    <a:pt x="628713" y="377050"/>
                  </a:lnTo>
                  <a:lnTo>
                    <a:pt x="678014" y="383667"/>
                  </a:lnTo>
                  <a:lnTo>
                    <a:pt x="727316" y="377050"/>
                  </a:lnTo>
                  <a:lnTo>
                    <a:pt x="771639" y="358368"/>
                  </a:lnTo>
                  <a:lnTo>
                    <a:pt x="809193" y="329387"/>
                  </a:lnTo>
                  <a:lnTo>
                    <a:pt x="838212" y="291858"/>
                  </a:lnTo>
                  <a:lnTo>
                    <a:pt x="856932" y="247573"/>
                  </a:lnTo>
                  <a:lnTo>
                    <a:pt x="863561" y="198285"/>
                  </a:lnTo>
                  <a:close/>
                </a:path>
                <a:path w="2731770" h="396875">
                  <a:moveTo>
                    <a:pt x="1330540" y="198285"/>
                  </a:moveTo>
                  <a:lnTo>
                    <a:pt x="1324381" y="152387"/>
                  </a:lnTo>
                  <a:lnTo>
                    <a:pt x="1306982" y="111137"/>
                  </a:lnTo>
                  <a:lnTo>
                    <a:pt x="1279982" y="76200"/>
                  </a:lnTo>
                  <a:lnTo>
                    <a:pt x="1245044" y="49212"/>
                  </a:lnTo>
                  <a:lnTo>
                    <a:pt x="1203794" y="31813"/>
                  </a:lnTo>
                  <a:lnTo>
                    <a:pt x="1157897" y="25641"/>
                  </a:lnTo>
                  <a:lnTo>
                    <a:pt x="1111999" y="31813"/>
                  </a:lnTo>
                  <a:lnTo>
                    <a:pt x="1070762" y="49212"/>
                  </a:lnTo>
                  <a:lnTo>
                    <a:pt x="1035824" y="76200"/>
                  </a:lnTo>
                  <a:lnTo>
                    <a:pt x="1008824" y="111137"/>
                  </a:lnTo>
                  <a:lnTo>
                    <a:pt x="991425" y="152387"/>
                  </a:lnTo>
                  <a:lnTo>
                    <a:pt x="985253" y="198285"/>
                  </a:lnTo>
                  <a:lnTo>
                    <a:pt x="991425" y="244170"/>
                  </a:lnTo>
                  <a:lnTo>
                    <a:pt x="1008824" y="285381"/>
                  </a:lnTo>
                  <a:lnTo>
                    <a:pt x="1035824" y="320281"/>
                  </a:lnTo>
                  <a:lnTo>
                    <a:pt x="1070762" y="347230"/>
                  </a:lnTo>
                  <a:lnTo>
                    <a:pt x="1111999" y="364604"/>
                  </a:lnTo>
                  <a:lnTo>
                    <a:pt x="1157897" y="370751"/>
                  </a:lnTo>
                  <a:lnTo>
                    <a:pt x="1203794" y="364604"/>
                  </a:lnTo>
                  <a:lnTo>
                    <a:pt x="1245044" y="347230"/>
                  </a:lnTo>
                  <a:lnTo>
                    <a:pt x="1279982" y="320281"/>
                  </a:lnTo>
                  <a:lnTo>
                    <a:pt x="1306982" y="285381"/>
                  </a:lnTo>
                  <a:lnTo>
                    <a:pt x="1324381" y="244170"/>
                  </a:lnTo>
                  <a:lnTo>
                    <a:pt x="1330540" y="198285"/>
                  </a:lnTo>
                  <a:close/>
                </a:path>
                <a:path w="2731770" h="396875">
                  <a:moveTo>
                    <a:pt x="1797532" y="198285"/>
                  </a:moveTo>
                  <a:lnTo>
                    <a:pt x="1789379" y="147751"/>
                  </a:lnTo>
                  <a:lnTo>
                    <a:pt x="1766671" y="103847"/>
                  </a:lnTo>
                  <a:lnTo>
                    <a:pt x="1732051" y="69240"/>
                  </a:lnTo>
                  <a:lnTo>
                    <a:pt x="1688160" y="46532"/>
                  </a:lnTo>
                  <a:lnTo>
                    <a:pt x="1637614" y="38379"/>
                  </a:lnTo>
                  <a:lnTo>
                    <a:pt x="1587169" y="46532"/>
                  </a:lnTo>
                  <a:lnTo>
                    <a:pt x="1543316" y="69240"/>
                  </a:lnTo>
                  <a:lnTo>
                    <a:pt x="1508734" y="103847"/>
                  </a:lnTo>
                  <a:lnTo>
                    <a:pt x="1486039" y="147751"/>
                  </a:lnTo>
                  <a:lnTo>
                    <a:pt x="1477886" y="198285"/>
                  </a:lnTo>
                  <a:lnTo>
                    <a:pt x="1486039" y="248742"/>
                  </a:lnTo>
                  <a:lnTo>
                    <a:pt x="1508734" y="292582"/>
                  </a:lnTo>
                  <a:lnTo>
                    <a:pt x="1543316" y="327177"/>
                  </a:lnTo>
                  <a:lnTo>
                    <a:pt x="1587169" y="349872"/>
                  </a:lnTo>
                  <a:lnTo>
                    <a:pt x="1637614" y="358013"/>
                  </a:lnTo>
                  <a:lnTo>
                    <a:pt x="1688160" y="349872"/>
                  </a:lnTo>
                  <a:lnTo>
                    <a:pt x="1732051" y="327177"/>
                  </a:lnTo>
                  <a:lnTo>
                    <a:pt x="1766671" y="292582"/>
                  </a:lnTo>
                  <a:lnTo>
                    <a:pt x="1789379" y="248742"/>
                  </a:lnTo>
                  <a:lnTo>
                    <a:pt x="1797532" y="198285"/>
                  </a:lnTo>
                  <a:close/>
                </a:path>
                <a:path w="2731770" h="396875">
                  <a:moveTo>
                    <a:pt x="2264511" y="198285"/>
                  </a:moveTo>
                  <a:lnTo>
                    <a:pt x="2257006" y="151803"/>
                  </a:lnTo>
                  <a:lnTo>
                    <a:pt x="2236114" y="111442"/>
                  </a:lnTo>
                  <a:lnTo>
                    <a:pt x="2204275" y="79629"/>
                  </a:lnTo>
                  <a:lnTo>
                    <a:pt x="2163927" y="58775"/>
                  </a:lnTo>
                  <a:lnTo>
                    <a:pt x="2117509" y="51282"/>
                  </a:lnTo>
                  <a:lnTo>
                    <a:pt x="2071027" y="58775"/>
                  </a:lnTo>
                  <a:lnTo>
                    <a:pt x="2030666" y="79629"/>
                  </a:lnTo>
                  <a:lnTo>
                    <a:pt x="1998853" y="111442"/>
                  </a:lnTo>
                  <a:lnTo>
                    <a:pt x="1977999" y="151803"/>
                  </a:lnTo>
                  <a:lnTo>
                    <a:pt x="1970519" y="198285"/>
                  </a:lnTo>
                  <a:lnTo>
                    <a:pt x="1977999" y="244690"/>
                  </a:lnTo>
                  <a:lnTo>
                    <a:pt x="1998853" y="284988"/>
                  </a:lnTo>
                  <a:lnTo>
                    <a:pt x="2030666" y="316776"/>
                  </a:lnTo>
                  <a:lnTo>
                    <a:pt x="2071027" y="337616"/>
                  </a:lnTo>
                  <a:lnTo>
                    <a:pt x="2117509" y="345109"/>
                  </a:lnTo>
                  <a:lnTo>
                    <a:pt x="2163927" y="337616"/>
                  </a:lnTo>
                  <a:lnTo>
                    <a:pt x="2204275" y="316776"/>
                  </a:lnTo>
                  <a:lnTo>
                    <a:pt x="2236114" y="284988"/>
                  </a:lnTo>
                  <a:lnTo>
                    <a:pt x="2257006" y="244690"/>
                  </a:lnTo>
                  <a:lnTo>
                    <a:pt x="2264511" y="198285"/>
                  </a:lnTo>
                  <a:close/>
                </a:path>
                <a:path w="2731770" h="396875">
                  <a:moveTo>
                    <a:pt x="2731312" y="198285"/>
                  </a:moveTo>
                  <a:lnTo>
                    <a:pt x="2724493" y="155917"/>
                  </a:lnTo>
                  <a:lnTo>
                    <a:pt x="2705481" y="119113"/>
                  </a:lnTo>
                  <a:lnTo>
                    <a:pt x="2676474" y="90081"/>
                  </a:lnTo>
                  <a:lnTo>
                    <a:pt x="2639657" y="71031"/>
                  </a:lnTo>
                  <a:lnTo>
                    <a:pt x="2597226" y="64198"/>
                  </a:lnTo>
                  <a:lnTo>
                    <a:pt x="2554859" y="71031"/>
                  </a:lnTo>
                  <a:lnTo>
                    <a:pt x="2518054" y="90081"/>
                  </a:lnTo>
                  <a:lnTo>
                    <a:pt x="2489022" y="119113"/>
                  </a:lnTo>
                  <a:lnTo>
                    <a:pt x="2469985" y="155917"/>
                  </a:lnTo>
                  <a:lnTo>
                    <a:pt x="2463139" y="198285"/>
                  </a:lnTo>
                  <a:lnTo>
                    <a:pt x="2469985" y="240652"/>
                  </a:lnTo>
                  <a:lnTo>
                    <a:pt x="2489022" y="277456"/>
                  </a:lnTo>
                  <a:lnTo>
                    <a:pt x="2518054" y="306489"/>
                  </a:lnTo>
                  <a:lnTo>
                    <a:pt x="2554859" y="325526"/>
                  </a:lnTo>
                  <a:lnTo>
                    <a:pt x="2597226" y="332371"/>
                  </a:lnTo>
                  <a:lnTo>
                    <a:pt x="2639657" y="325526"/>
                  </a:lnTo>
                  <a:lnTo>
                    <a:pt x="2676474" y="306489"/>
                  </a:lnTo>
                  <a:lnTo>
                    <a:pt x="2705481" y="277456"/>
                  </a:lnTo>
                  <a:lnTo>
                    <a:pt x="2724493" y="240652"/>
                  </a:lnTo>
                  <a:lnTo>
                    <a:pt x="2731312" y="1982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9522" y="6699826"/>
              <a:ext cx="242527" cy="24252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2322" y="6712735"/>
              <a:ext cx="216708" cy="21688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4951" y="6725472"/>
              <a:ext cx="191061" cy="19123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27579" y="6738382"/>
              <a:ext cx="165414" cy="16541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964618" y="6622897"/>
              <a:ext cx="2731770" cy="396875"/>
            </a:xfrm>
            <a:custGeom>
              <a:avLst/>
              <a:gdLst/>
              <a:ahLst/>
              <a:cxnLst/>
              <a:rect l="l" t="t" r="r" b="b"/>
              <a:pathLst>
                <a:path w="2731770" h="396875">
                  <a:moveTo>
                    <a:pt x="268173" y="183311"/>
                  </a:moveTo>
                  <a:lnTo>
                    <a:pt x="261556" y="140906"/>
                  </a:lnTo>
                  <a:lnTo>
                    <a:pt x="242735" y="103987"/>
                  </a:lnTo>
                  <a:lnTo>
                    <a:pt x="213918" y="74764"/>
                  </a:lnTo>
                  <a:lnTo>
                    <a:pt x="177253" y="55486"/>
                  </a:lnTo>
                  <a:lnTo>
                    <a:pt x="134950" y="48361"/>
                  </a:lnTo>
                  <a:lnTo>
                    <a:pt x="92519" y="54914"/>
                  </a:lnTo>
                  <a:lnTo>
                    <a:pt x="55562" y="73723"/>
                  </a:lnTo>
                  <a:lnTo>
                    <a:pt x="26327" y="102565"/>
                  </a:lnTo>
                  <a:lnTo>
                    <a:pt x="7061" y="139255"/>
                  </a:lnTo>
                  <a:lnTo>
                    <a:pt x="0" y="181584"/>
                  </a:lnTo>
                  <a:lnTo>
                    <a:pt x="6527" y="223989"/>
                  </a:lnTo>
                  <a:lnTo>
                    <a:pt x="25298" y="260921"/>
                  </a:lnTo>
                  <a:lnTo>
                    <a:pt x="54127" y="290131"/>
                  </a:lnTo>
                  <a:lnTo>
                    <a:pt x="90830" y="309410"/>
                  </a:lnTo>
                  <a:lnTo>
                    <a:pt x="133223" y="316534"/>
                  </a:lnTo>
                  <a:lnTo>
                    <a:pt x="175628" y="309981"/>
                  </a:lnTo>
                  <a:lnTo>
                    <a:pt x="212547" y="291185"/>
                  </a:lnTo>
                  <a:lnTo>
                    <a:pt x="241769" y="262331"/>
                  </a:lnTo>
                  <a:lnTo>
                    <a:pt x="261048" y="225640"/>
                  </a:lnTo>
                  <a:lnTo>
                    <a:pt x="268173" y="183311"/>
                  </a:lnTo>
                  <a:close/>
                </a:path>
                <a:path w="2731770" h="396875">
                  <a:moveTo>
                    <a:pt x="760806" y="186575"/>
                  </a:moveTo>
                  <a:lnTo>
                    <a:pt x="753605" y="140055"/>
                  </a:lnTo>
                  <a:lnTo>
                    <a:pt x="732993" y="99580"/>
                  </a:lnTo>
                  <a:lnTo>
                    <a:pt x="701382" y="67589"/>
                  </a:lnTo>
                  <a:lnTo>
                    <a:pt x="661200" y="46494"/>
                  </a:lnTo>
                  <a:lnTo>
                    <a:pt x="614832" y="38722"/>
                  </a:lnTo>
                  <a:lnTo>
                    <a:pt x="568286" y="45910"/>
                  </a:lnTo>
                  <a:lnTo>
                    <a:pt x="527786" y="66484"/>
                  </a:lnTo>
                  <a:lnTo>
                    <a:pt x="495731" y="98056"/>
                  </a:lnTo>
                  <a:lnTo>
                    <a:pt x="474599" y="138264"/>
                  </a:lnTo>
                  <a:lnTo>
                    <a:pt x="466801" y="184683"/>
                  </a:lnTo>
                  <a:lnTo>
                    <a:pt x="474002" y="231140"/>
                  </a:lnTo>
                  <a:lnTo>
                    <a:pt x="494614" y="271602"/>
                  </a:lnTo>
                  <a:lnTo>
                    <a:pt x="526224" y="303618"/>
                  </a:lnTo>
                  <a:lnTo>
                    <a:pt x="566407" y="324751"/>
                  </a:lnTo>
                  <a:lnTo>
                    <a:pt x="612775" y="332549"/>
                  </a:lnTo>
                  <a:lnTo>
                    <a:pt x="659307" y="325348"/>
                  </a:lnTo>
                  <a:lnTo>
                    <a:pt x="699820" y="304736"/>
                  </a:lnTo>
                  <a:lnTo>
                    <a:pt x="731862" y="273126"/>
                  </a:lnTo>
                  <a:lnTo>
                    <a:pt x="753008" y="232943"/>
                  </a:lnTo>
                  <a:lnTo>
                    <a:pt x="760806" y="186575"/>
                  </a:lnTo>
                  <a:close/>
                </a:path>
                <a:path w="2731770" h="396875">
                  <a:moveTo>
                    <a:pt x="1253426" y="189852"/>
                  </a:moveTo>
                  <a:lnTo>
                    <a:pt x="1245577" y="139268"/>
                  </a:lnTo>
                  <a:lnTo>
                    <a:pt x="1223175" y="95250"/>
                  </a:lnTo>
                  <a:lnTo>
                    <a:pt x="1188808" y="60426"/>
                  </a:lnTo>
                  <a:lnTo>
                    <a:pt x="1145120" y="37439"/>
                  </a:lnTo>
                  <a:lnTo>
                    <a:pt x="1094727" y="28905"/>
                  </a:lnTo>
                  <a:lnTo>
                    <a:pt x="1044143" y="36753"/>
                  </a:lnTo>
                  <a:lnTo>
                    <a:pt x="1000125" y="59169"/>
                  </a:lnTo>
                  <a:lnTo>
                    <a:pt x="965301" y="93535"/>
                  </a:lnTo>
                  <a:lnTo>
                    <a:pt x="942314" y="137210"/>
                  </a:lnTo>
                  <a:lnTo>
                    <a:pt x="933792" y="187617"/>
                  </a:lnTo>
                  <a:lnTo>
                    <a:pt x="941628" y="238213"/>
                  </a:lnTo>
                  <a:lnTo>
                    <a:pt x="964044" y="282257"/>
                  </a:lnTo>
                  <a:lnTo>
                    <a:pt x="998410" y="317106"/>
                  </a:lnTo>
                  <a:lnTo>
                    <a:pt x="1042098" y="340093"/>
                  </a:lnTo>
                  <a:lnTo>
                    <a:pt x="1092492" y="348551"/>
                  </a:lnTo>
                  <a:lnTo>
                    <a:pt x="1143063" y="340702"/>
                  </a:lnTo>
                  <a:lnTo>
                    <a:pt x="1187081" y="318287"/>
                  </a:lnTo>
                  <a:lnTo>
                    <a:pt x="1221905" y="283933"/>
                  </a:lnTo>
                  <a:lnTo>
                    <a:pt x="1244904" y="240245"/>
                  </a:lnTo>
                  <a:lnTo>
                    <a:pt x="1253426" y="189852"/>
                  </a:lnTo>
                  <a:close/>
                </a:path>
                <a:path w="2731770" h="396875">
                  <a:moveTo>
                    <a:pt x="1746059" y="193116"/>
                  </a:moveTo>
                  <a:lnTo>
                    <a:pt x="1740217" y="147180"/>
                  </a:lnTo>
                  <a:lnTo>
                    <a:pt x="1723110" y="105816"/>
                  </a:lnTo>
                  <a:lnTo>
                    <a:pt x="1696351" y="70700"/>
                  </a:lnTo>
                  <a:lnTo>
                    <a:pt x="1661604" y="43459"/>
                  </a:lnTo>
                  <a:lnTo>
                    <a:pt x="1620469" y="25768"/>
                  </a:lnTo>
                  <a:lnTo>
                    <a:pt x="1574622" y="19278"/>
                  </a:lnTo>
                  <a:lnTo>
                    <a:pt x="1528673" y="25171"/>
                  </a:lnTo>
                  <a:lnTo>
                    <a:pt x="1487322" y="42303"/>
                  </a:lnTo>
                  <a:lnTo>
                    <a:pt x="1452194" y="69037"/>
                  </a:lnTo>
                  <a:lnTo>
                    <a:pt x="1424952" y="103771"/>
                  </a:lnTo>
                  <a:lnTo>
                    <a:pt x="1407261" y="144868"/>
                  </a:lnTo>
                  <a:lnTo>
                    <a:pt x="1400771" y="190715"/>
                  </a:lnTo>
                  <a:lnTo>
                    <a:pt x="1406677" y="236651"/>
                  </a:lnTo>
                  <a:lnTo>
                    <a:pt x="1423835" y="278015"/>
                  </a:lnTo>
                  <a:lnTo>
                    <a:pt x="1450619" y="313131"/>
                  </a:lnTo>
                  <a:lnTo>
                    <a:pt x="1485392" y="340372"/>
                  </a:lnTo>
                  <a:lnTo>
                    <a:pt x="1526527" y="358063"/>
                  </a:lnTo>
                  <a:lnTo>
                    <a:pt x="1572374" y="364553"/>
                  </a:lnTo>
                  <a:lnTo>
                    <a:pt x="1618246" y="358648"/>
                  </a:lnTo>
                  <a:lnTo>
                    <a:pt x="1659559" y="341490"/>
                  </a:lnTo>
                  <a:lnTo>
                    <a:pt x="1694649" y="314731"/>
                  </a:lnTo>
                  <a:lnTo>
                    <a:pt x="1721878" y="279984"/>
                  </a:lnTo>
                  <a:lnTo>
                    <a:pt x="1739557" y="238912"/>
                  </a:lnTo>
                  <a:lnTo>
                    <a:pt x="1746059" y="193116"/>
                  </a:lnTo>
                  <a:close/>
                </a:path>
                <a:path w="2731770" h="396875">
                  <a:moveTo>
                    <a:pt x="2238679" y="196215"/>
                  </a:moveTo>
                  <a:lnTo>
                    <a:pt x="2232393" y="146888"/>
                  </a:lnTo>
                  <a:lnTo>
                    <a:pt x="2214003" y="102476"/>
                  </a:lnTo>
                  <a:lnTo>
                    <a:pt x="2185263" y="64782"/>
                  </a:lnTo>
                  <a:lnTo>
                    <a:pt x="2147925" y="35560"/>
                  </a:lnTo>
                  <a:lnTo>
                    <a:pt x="2103755" y="16586"/>
                  </a:lnTo>
                  <a:lnTo>
                    <a:pt x="2054504" y="9639"/>
                  </a:lnTo>
                  <a:lnTo>
                    <a:pt x="2005164" y="15925"/>
                  </a:lnTo>
                  <a:lnTo>
                    <a:pt x="1960727" y="34315"/>
                  </a:lnTo>
                  <a:lnTo>
                    <a:pt x="1922983" y="63055"/>
                  </a:lnTo>
                  <a:lnTo>
                    <a:pt x="1893722" y="100393"/>
                  </a:lnTo>
                  <a:lnTo>
                    <a:pt x="1874710" y="144564"/>
                  </a:lnTo>
                  <a:lnTo>
                    <a:pt x="1867750" y="193814"/>
                  </a:lnTo>
                  <a:lnTo>
                    <a:pt x="1874050" y="243154"/>
                  </a:lnTo>
                  <a:lnTo>
                    <a:pt x="1892477" y="287591"/>
                  </a:lnTo>
                  <a:lnTo>
                    <a:pt x="1921256" y="325335"/>
                  </a:lnTo>
                  <a:lnTo>
                    <a:pt x="1958632" y="354596"/>
                  </a:lnTo>
                  <a:lnTo>
                    <a:pt x="2002840" y="373608"/>
                  </a:lnTo>
                  <a:lnTo>
                    <a:pt x="2052104" y="380568"/>
                  </a:lnTo>
                  <a:lnTo>
                    <a:pt x="2101430" y="374269"/>
                  </a:lnTo>
                  <a:lnTo>
                    <a:pt x="2145842" y="355841"/>
                  </a:lnTo>
                  <a:lnTo>
                    <a:pt x="2183536" y="327063"/>
                  </a:lnTo>
                  <a:lnTo>
                    <a:pt x="2212759" y="289687"/>
                  </a:lnTo>
                  <a:lnTo>
                    <a:pt x="2231733" y="245478"/>
                  </a:lnTo>
                  <a:lnTo>
                    <a:pt x="2238679" y="196215"/>
                  </a:lnTo>
                  <a:close/>
                </a:path>
                <a:path w="2731770" h="396875">
                  <a:moveTo>
                    <a:pt x="2731312" y="199491"/>
                  </a:moveTo>
                  <a:lnTo>
                    <a:pt x="2726372" y="154000"/>
                  </a:lnTo>
                  <a:lnTo>
                    <a:pt x="2711729" y="112179"/>
                  </a:lnTo>
                  <a:lnTo>
                    <a:pt x="2688564" y="75222"/>
                  </a:lnTo>
                  <a:lnTo>
                    <a:pt x="2658072" y="44335"/>
                  </a:lnTo>
                  <a:lnTo>
                    <a:pt x="2621432" y="20701"/>
                  </a:lnTo>
                  <a:lnTo>
                    <a:pt x="2579814" y="5511"/>
                  </a:lnTo>
                  <a:lnTo>
                    <a:pt x="2534399" y="0"/>
                  </a:lnTo>
                  <a:lnTo>
                    <a:pt x="2488857" y="4940"/>
                  </a:lnTo>
                  <a:lnTo>
                    <a:pt x="2446985" y="19583"/>
                  </a:lnTo>
                  <a:lnTo>
                    <a:pt x="2410002" y="42735"/>
                  </a:lnTo>
                  <a:lnTo>
                    <a:pt x="2379078" y="73228"/>
                  </a:lnTo>
                  <a:lnTo>
                    <a:pt x="2355431" y="109880"/>
                  </a:lnTo>
                  <a:lnTo>
                    <a:pt x="2340254" y="151498"/>
                  </a:lnTo>
                  <a:lnTo>
                    <a:pt x="2334730" y="196913"/>
                  </a:lnTo>
                  <a:lnTo>
                    <a:pt x="2339683" y="242404"/>
                  </a:lnTo>
                  <a:lnTo>
                    <a:pt x="2354326" y="284251"/>
                  </a:lnTo>
                  <a:lnTo>
                    <a:pt x="2377490" y="321233"/>
                  </a:lnTo>
                  <a:lnTo>
                    <a:pt x="2407996" y="352171"/>
                  </a:lnTo>
                  <a:lnTo>
                    <a:pt x="2444673" y="375843"/>
                  </a:lnTo>
                  <a:lnTo>
                    <a:pt x="2486342" y="391045"/>
                  </a:lnTo>
                  <a:lnTo>
                    <a:pt x="2531821" y="396570"/>
                  </a:lnTo>
                  <a:lnTo>
                    <a:pt x="2577300" y="391617"/>
                  </a:lnTo>
                  <a:lnTo>
                    <a:pt x="2619121" y="376948"/>
                  </a:lnTo>
                  <a:lnTo>
                    <a:pt x="2656078" y="353758"/>
                  </a:lnTo>
                  <a:lnTo>
                    <a:pt x="2686977" y="323240"/>
                  </a:lnTo>
                  <a:lnTo>
                    <a:pt x="2710611" y="286562"/>
                  </a:lnTo>
                  <a:lnTo>
                    <a:pt x="2725788" y="244906"/>
                  </a:lnTo>
                  <a:lnTo>
                    <a:pt x="2731312" y="1994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7641" y="6680891"/>
              <a:ext cx="242527" cy="24252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0660" y="6690531"/>
              <a:ext cx="216880" cy="2168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3679" y="6700170"/>
              <a:ext cx="191233" cy="19123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6698" y="6709981"/>
              <a:ext cx="165414" cy="16541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858425" y="6489142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286419" y="572839"/>
                  </a:moveTo>
                  <a:lnTo>
                    <a:pt x="239961" y="569090"/>
                  </a:lnTo>
                  <a:lnTo>
                    <a:pt x="195889" y="558237"/>
                  </a:lnTo>
                  <a:lnTo>
                    <a:pt x="154793" y="540869"/>
                  </a:lnTo>
                  <a:lnTo>
                    <a:pt x="117264" y="517577"/>
                  </a:lnTo>
                  <a:lnTo>
                    <a:pt x="83890" y="488949"/>
                  </a:lnTo>
                  <a:lnTo>
                    <a:pt x="55262" y="455575"/>
                  </a:lnTo>
                  <a:lnTo>
                    <a:pt x="31969" y="418046"/>
                  </a:lnTo>
                  <a:lnTo>
                    <a:pt x="14601" y="376950"/>
                  </a:lnTo>
                  <a:lnTo>
                    <a:pt x="3748" y="332878"/>
                  </a:lnTo>
                  <a:lnTo>
                    <a:pt x="0" y="286419"/>
                  </a:lnTo>
                  <a:lnTo>
                    <a:pt x="3748" y="239961"/>
                  </a:lnTo>
                  <a:lnTo>
                    <a:pt x="14601" y="195889"/>
                  </a:lnTo>
                  <a:lnTo>
                    <a:pt x="31969" y="154793"/>
                  </a:lnTo>
                  <a:lnTo>
                    <a:pt x="55262" y="117264"/>
                  </a:lnTo>
                  <a:lnTo>
                    <a:pt x="83890" y="83890"/>
                  </a:lnTo>
                  <a:lnTo>
                    <a:pt x="117264" y="55262"/>
                  </a:lnTo>
                  <a:lnTo>
                    <a:pt x="154793" y="31969"/>
                  </a:lnTo>
                  <a:lnTo>
                    <a:pt x="195889" y="14601"/>
                  </a:lnTo>
                  <a:lnTo>
                    <a:pt x="239961" y="3748"/>
                  </a:lnTo>
                  <a:lnTo>
                    <a:pt x="286419" y="0"/>
                  </a:lnTo>
                  <a:lnTo>
                    <a:pt x="332878" y="3748"/>
                  </a:lnTo>
                  <a:lnTo>
                    <a:pt x="376950" y="14601"/>
                  </a:lnTo>
                  <a:lnTo>
                    <a:pt x="418046" y="31969"/>
                  </a:lnTo>
                  <a:lnTo>
                    <a:pt x="455575" y="55262"/>
                  </a:lnTo>
                  <a:lnTo>
                    <a:pt x="488949" y="83890"/>
                  </a:lnTo>
                  <a:lnTo>
                    <a:pt x="517577" y="117264"/>
                  </a:lnTo>
                  <a:lnTo>
                    <a:pt x="540869" y="154793"/>
                  </a:lnTo>
                  <a:lnTo>
                    <a:pt x="558237" y="195889"/>
                  </a:lnTo>
                  <a:lnTo>
                    <a:pt x="569090" y="239961"/>
                  </a:lnTo>
                  <a:lnTo>
                    <a:pt x="572839" y="286419"/>
                  </a:lnTo>
                  <a:lnTo>
                    <a:pt x="569090" y="332878"/>
                  </a:lnTo>
                  <a:lnTo>
                    <a:pt x="558237" y="376950"/>
                  </a:lnTo>
                  <a:lnTo>
                    <a:pt x="540869" y="418046"/>
                  </a:lnTo>
                  <a:lnTo>
                    <a:pt x="517577" y="455575"/>
                  </a:lnTo>
                  <a:lnTo>
                    <a:pt x="488949" y="488949"/>
                  </a:lnTo>
                  <a:lnTo>
                    <a:pt x="455575" y="517577"/>
                  </a:lnTo>
                  <a:lnTo>
                    <a:pt x="418046" y="540869"/>
                  </a:lnTo>
                  <a:lnTo>
                    <a:pt x="376950" y="558237"/>
                  </a:lnTo>
                  <a:lnTo>
                    <a:pt x="332878" y="569090"/>
                  </a:lnTo>
                  <a:lnTo>
                    <a:pt x="286419" y="572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" y="100732"/>
              <a:ext cx="4810124" cy="47624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347" rIns="0" bIns="0" rtlCol="0" vert="horz">
            <a:spAutoFit/>
          </a:bodyPr>
          <a:lstStyle/>
          <a:p>
            <a:pPr marL="3113405">
              <a:lnSpc>
                <a:spcPct val="100000"/>
              </a:lnSpc>
              <a:spcBef>
                <a:spcPts val="100"/>
              </a:spcBef>
            </a:pPr>
            <a:r>
              <a:rPr dirty="0" sz="12950" spc="-915" b="0">
                <a:solidFill>
                  <a:srgbClr val="FFFFFF"/>
                </a:solidFill>
                <a:latin typeface="Arial Black"/>
                <a:cs typeface="Arial Black"/>
              </a:rPr>
              <a:t>NAME</a:t>
            </a:r>
            <a:r>
              <a:rPr dirty="0" sz="12950" spc="-1260" b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950" spc="-780" b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12950" spc="-1255" b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950" spc="-1335" b="0">
                <a:solidFill>
                  <a:srgbClr val="FFFFFF"/>
                </a:solidFill>
                <a:latin typeface="Arial Black"/>
                <a:cs typeface="Arial Black"/>
              </a:rPr>
              <a:t>RIYA</a:t>
            </a:r>
            <a:endParaRPr sz="1295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6930" y="2850286"/>
            <a:ext cx="17416780" cy="6480175"/>
          </a:xfrm>
          <a:prstGeom prst="rect">
            <a:avLst/>
          </a:prstGeom>
        </p:spPr>
        <p:txBody>
          <a:bodyPr wrap="square" lIns="0" tIns="40894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3220"/>
              </a:spcBef>
            </a:pPr>
            <a:r>
              <a:rPr dirty="0" sz="12250" spc="-1115">
                <a:solidFill>
                  <a:srgbClr val="FFFFFF"/>
                </a:solidFill>
                <a:latin typeface="Arial Black"/>
                <a:cs typeface="Arial Black"/>
              </a:rPr>
              <a:t>ROLL</a:t>
            </a:r>
            <a:r>
              <a:rPr dirty="0" sz="12250" spc="-11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250" spc="-670">
                <a:solidFill>
                  <a:srgbClr val="FFFFFF"/>
                </a:solidFill>
                <a:latin typeface="Arial Black"/>
                <a:cs typeface="Arial Black"/>
              </a:rPr>
              <a:t>NO</a:t>
            </a:r>
            <a:r>
              <a:rPr dirty="0" sz="12250" spc="-11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250" spc="-695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12250" spc="-11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250" spc="-975">
                <a:solidFill>
                  <a:srgbClr val="FFFFFF"/>
                </a:solidFill>
                <a:latin typeface="Arial Black"/>
                <a:cs typeface="Arial Black"/>
              </a:rPr>
              <a:t>2110991186</a:t>
            </a:r>
            <a:endParaRPr sz="12250">
              <a:latin typeface="Arial Black"/>
              <a:cs typeface="Arial Black"/>
            </a:endParaRPr>
          </a:p>
          <a:p>
            <a:pPr algn="ctr" marR="1333500">
              <a:lnSpc>
                <a:spcPct val="100000"/>
              </a:lnSpc>
              <a:spcBef>
                <a:spcPts val="3290"/>
              </a:spcBef>
            </a:pPr>
            <a:r>
              <a:rPr dirty="0" sz="12950" spc="-1100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dirty="0" sz="12950" spc="-1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950" spc="-78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12950" spc="-12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950" spc="-1175">
                <a:solidFill>
                  <a:srgbClr val="FFFFFF"/>
                </a:solidFill>
                <a:latin typeface="Arial Black"/>
                <a:cs typeface="Arial Black"/>
              </a:rPr>
              <a:t>G19</a:t>
            </a:r>
            <a:endParaRPr sz="1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370"/>
              </a:spcBef>
            </a:pPr>
            <a:r>
              <a:rPr dirty="0" sz="9000" spc="-780">
                <a:solidFill>
                  <a:srgbClr val="FFFFFF"/>
                </a:solidFill>
                <a:latin typeface="Arial Black"/>
                <a:cs typeface="Arial Black"/>
              </a:rPr>
              <a:t>SUBMITTED</a:t>
            </a:r>
            <a:r>
              <a:rPr dirty="0" sz="9000" spc="-86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9000" spc="-88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9000" spc="-86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9000" spc="-54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9000" spc="-86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9000" spc="-685">
                <a:solidFill>
                  <a:srgbClr val="FFFFFF"/>
                </a:solidFill>
                <a:latin typeface="Arial Black"/>
                <a:cs typeface="Arial Black"/>
              </a:rPr>
              <a:t>ASHWANI</a:t>
            </a:r>
            <a:r>
              <a:rPr dirty="0" sz="9000" spc="-8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9000" spc="-915">
                <a:solidFill>
                  <a:srgbClr val="FFFFFF"/>
                </a:solidFill>
                <a:latin typeface="Arial Black"/>
                <a:cs typeface="Arial Black"/>
              </a:rPr>
              <a:t>SIR</a:t>
            </a:r>
            <a:endParaRPr sz="9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2299" y="6930571"/>
            <a:ext cx="2638424" cy="2819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9675" y="424090"/>
            <a:ext cx="8307070" cy="14636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400" spc="365"/>
              <a:t>Idea</a:t>
            </a:r>
            <a:r>
              <a:rPr dirty="0" sz="9400" spc="-555"/>
              <a:t> </a:t>
            </a:r>
            <a:r>
              <a:rPr dirty="0" sz="9400" spc="-405"/>
              <a:t>Of</a:t>
            </a:r>
            <a:r>
              <a:rPr dirty="0" sz="9400" spc="-555"/>
              <a:t> </a:t>
            </a:r>
            <a:r>
              <a:rPr dirty="0" sz="9400" spc="-114"/>
              <a:t>Project</a:t>
            </a:r>
            <a:endParaRPr sz="9400"/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1906" y="2627488"/>
            <a:ext cx="159807" cy="15980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1906" y="4245543"/>
            <a:ext cx="159807" cy="15980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761233" y="2398449"/>
            <a:ext cx="9314815" cy="69170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586105" marR="532130">
              <a:lnSpc>
                <a:spcPts val="4250"/>
              </a:lnSpc>
              <a:spcBef>
                <a:spcPts val="290"/>
              </a:spcBef>
            </a:pPr>
            <a:r>
              <a:rPr dirty="0" sz="3600" spc="80">
                <a:solidFill>
                  <a:srgbClr val="865E9D"/>
                </a:solidFill>
                <a:latin typeface="Tahoma"/>
                <a:cs typeface="Tahoma"/>
              </a:rPr>
              <a:t>Create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55">
                <a:solidFill>
                  <a:srgbClr val="865E9D"/>
                </a:solidFill>
                <a:latin typeface="Tahoma"/>
                <a:cs typeface="Tahoma"/>
              </a:rPr>
              <a:t>a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55">
                <a:solidFill>
                  <a:srgbClr val="865E9D"/>
                </a:solidFill>
                <a:latin typeface="Tahoma"/>
                <a:cs typeface="Tahoma"/>
              </a:rPr>
              <a:t>feature-</a:t>
            </a:r>
            <a:r>
              <a:rPr dirty="0" sz="3600" spc="110">
                <a:solidFill>
                  <a:srgbClr val="865E9D"/>
                </a:solidFill>
                <a:latin typeface="Tahoma"/>
                <a:cs typeface="Tahoma"/>
              </a:rPr>
              <a:t>rich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90">
                <a:solidFill>
                  <a:srgbClr val="865E9D"/>
                </a:solidFill>
                <a:latin typeface="Tahoma"/>
                <a:cs typeface="Tahoma"/>
              </a:rPr>
              <a:t>blogging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80">
                <a:solidFill>
                  <a:srgbClr val="865E9D"/>
                </a:solidFill>
                <a:latin typeface="Tahoma"/>
                <a:cs typeface="Tahoma"/>
              </a:rPr>
              <a:t>app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30">
                <a:solidFill>
                  <a:srgbClr val="865E9D"/>
                </a:solidFill>
                <a:latin typeface="Tahoma"/>
                <a:cs typeface="Tahoma"/>
              </a:rPr>
              <a:t>with </a:t>
            </a:r>
            <a:r>
              <a:rPr dirty="0" sz="3600" spc="90">
                <a:solidFill>
                  <a:srgbClr val="865E9D"/>
                </a:solidFill>
                <a:latin typeface="Tahoma"/>
                <a:cs typeface="Tahoma"/>
              </a:rPr>
              <a:t>user</a:t>
            </a:r>
            <a:r>
              <a:rPr dirty="0" sz="3600" spc="-19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60">
                <a:solidFill>
                  <a:srgbClr val="865E9D"/>
                </a:solidFill>
                <a:latin typeface="Tahoma"/>
                <a:cs typeface="Tahoma"/>
              </a:rPr>
              <a:t>authentication,</a:t>
            </a:r>
            <a:r>
              <a:rPr dirty="0" sz="3600" spc="-19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80">
                <a:solidFill>
                  <a:srgbClr val="865E9D"/>
                </a:solidFill>
                <a:latin typeface="Tahoma"/>
                <a:cs typeface="Tahoma"/>
              </a:rPr>
              <a:t>providing</a:t>
            </a:r>
            <a:r>
              <a:rPr dirty="0" sz="3600" spc="-18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55">
                <a:solidFill>
                  <a:srgbClr val="865E9D"/>
                </a:solidFill>
                <a:latin typeface="Tahoma"/>
                <a:cs typeface="Tahoma"/>
              </a:rPr>
              <a:t>a</a:t>
            </a:r>
            <a:r>
              <a:rPr dirty="0" sz="3600" spc="-19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80">
                <a:solidFill>
                  <a:srgbClr val="865E9D"/>
                </a:solidFill>
                <a:latin typeface="Tahoma"/>
                <a:cs typeface="Tahoma"/>
              </a:rPr>
              <a:t>secure </a:t>
            </a:r>
            <a:r>
              <a:rPr dirty="0" sz="3600" spc="90">
                <a:solidFill>
                  <a:srgbClr val="865E9D"/>
                </a:solidFill>
                <a:latin typeface="Tahoma"/>
                <a:cs typeface="Tahoma"/>
              </a:rPr>
              <a:t>login</a:t>
            </a:r>
            <a:r>
              <a:rPr dirty="0" sz="3600" spc="-21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865E9D"/>
                </a:solidFill>
                <a:latin typeface="Tahoma"/>
                <a:cs typeface="Tahoma"/>
              </a:rPr>
              <a:t>page.</a:t>
            </a:r>
            <a:endParaRPr sz="3600">
              <a:latin typeface="Tahoma"/>
              <a:cs typeface="Tahoma"/>
            </a:endParaRPr>
          </a:p>
          <a:p>
            <a:pPr algn="just" marL="586105">
              <a:lnSpc>
                <a:spcPts val="4075"/>
              </a:lnSpc>
            </a:pPr>
            <a:r>
              <a:rPr dirty="0" sz="3600" spc="110">
                <a:solidFill>
                  <a:srgbClr val="865E9D"/>
                </a:solidFill>
                <a:latin typeface="Tahoma"/>
                <a:cs typeface="Tahoma"/>
              </a:rPr>
              <a:t>Users</a:t>
            </a:r>
            <a:r>
              <a:rPr dirty="0" sz="3600" spc="-204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90">
                <a:solidFill>
                  <a:srgbClr val="865E9D"/>
                </a:solidFill>
                <a:latin typeface="Tahoma"/>
                <a:cs typeface="Tahoma"/>
              </a:rPr>
              <a:t>can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85">
                <a:solidFill>
                  <a:srgbClr val="865E9D"/>
                </a:solidFill>
                <a:latin typeface="Tahoma"/>
                <a:cs typeface="Tahoma"/>
              </a:rPr>
              <a:t>seamlessly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50">
                <a:solidFill>
                  <a:srgbClr val="865E9D"/>
                </a:solidFill>
                <a:latin typeface="Tahoma"/>
                <a:cs typeface="Tahoma"/>
              </a:rPr>
              <a:t>manage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80">
                <a:solidFill>
                  <a:srgbClr val="865E9D"/>
                </a:solidFill>
                <a:latin typeface="Tahoma"/>
                <a:cs typeface="Tahoma"/>
              </a:rPr>
              <a:t>their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75">
                <a:solidFill>
                  <a:srgbClr val="865E9D"/>
                </a:solidFill>
                <a:latin typeface="Tahoma"/>
                <a:cs typeface="Tahoma"/>
              </a:rPr>
              <a:t>blog</a:t>
            </a:r>
            <a:endParaRPr sz="3600">
              <a:latin typeface="Tahoma"/>
              <a:cs typeface="Tahoma"/>
            </a:endParaRPr>
          </a:p>
          <a:p>
            <a:pPr marL="586105" marR="5080">
              <a:lnSpc>
                <a:spcPts val="4250"/>
              </a:lnSpc>
              <a:spcBef>
                <a:spcPts val="165"/>
              </a:spcBef>
            </a:pPr>
            <a:r>
              <a:rPr dirty="0" sz="3600" spc="80">
                <a:solidFill>
                  <a:srgbClr val="865E9D"/>
                </a:solidFill>
                <a:latin typeface="Tahoma"/>
                <a:cs typeface="Tahoma"/>
              </a:rPr>
              <a:t>content</a:t>
            </a:r>
            <a:r>
              <a:rPr dirty="0" sz="3600" spc="-19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80">
                <a:solidFill>
                  <a:srgbClr val="865E9D"/>
                </a:solidFill>
                <a:latin typeface="Tahoma"/>
                <a:cs typeface="Tahoma"/>
              </a:rPr>
              <a:t>through</a:t>
            </a:r>
            <a:r>
              <a:rPr dirty="0" sz="3600" spc="-19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55">
                <a:solidFill>
                  <a:srgbClr val="865E9D"/>
                </a:solidFill>
                <a:latin typeface="Tahoma"/>
                <a:cs typeface="Tahoma"/>
              </a:rPr>
              <a:t>an</a:t>
            </a:r>
            <a:r>
              <a:rPr dirty="0" sz="3600" spc="-19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60">
                <a:solidFill>
                  <a:srgbClr val="865E9D"/>
                </a:solidFill>
                <a:latin typeface="Tahoma"/>
                <a:cs typeface="Tahoma"/>
              </a:rPr>
              <a:t>intuitive</a:t>
            </a:r>
            <a:r>
              <a:rPr dirty="0" sz="3600" spc="-19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60">
                <a:solidFill>
                  <a:srgbClr val="865E9D"/>
                </a:solidFill>
                <a:latin typeface="Tahoma"/>
                <a:cs typeface="Tahoma"/>
              </a:rPr>
              <a:t>dashboard, </a:t>
            </a:r>
            <a:r>
              <a:rPr dirty="0" sz="3600" spc="70">
                <a:solidFill>
                  <a:srgbClr val="865E9D"/>
                </a:solidFill>
                <a:latin typeface="Tahoma"/>
                <a:cs typeface="Tahoma"/>
              </a:rPr>
              <a:t>allowing</a:t>
            </a:r>
            <a:r>
              <a:rPr dirty="0" sz="3600" spc="-13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65">
                <a:solidFill>
                  <a:srgbClr val="865E9D"/>
                </a:solidFill>
                <a:latin typeface="Tahoma"/>
                <a:cs typeface="Tahoma"/>
              </a:rPr>
              <a:t>for</a:t>
            </a:r>
            <a:r>
              <a:rPr dirty="0" sz="3600" spc="-13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70">
                <a:solidFill>
                  <a:srgbClr val="865E9D"/>
                </a:solidFill>
                <a:latin typeface="Tahoma"/>
                <a:cs typeface="Tahoma"/>
              </a:rPr>
              <a:t>easy</a:t>
            </a:r>
            <a:r>
              <a:rPr dirty="0" sz="3600" spc="-13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60">
                <a:solidFill>
                  <a:srgbClr val="865E9D"/>
                </a:solidFill>
                <a:latin typeface="Tahoma"/>
                <a:cs typeface="Tahoma"/>
              </a:rPr>
              <a:t>addition,</a:t>
            </a:r>
            <a:r>
              <a:rPr dirty="0" sz="3600" spc="-13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865E9D"/>
                </a:solidFill>
                <a:latin typeface="Tahoma"/>
                <a:cs typeface="Tahoma"/>
              </a:rPr>
              <a:t>update,</a:t>
            </a:r>
            <a:r>
              <a:rPr dirty="0" sz="3600" spc="-13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40">
                <a:solidFill>
                  <a:srgbClr val="865E9D"/>
                </a:solidFill>
                <a:latin typeface="Tahoma"/>
                <a:cs typeface="Tahoma"/>
              </a:rPr>
              <a:t>and </a:t>
            </a:r>
            <a:r>
              <a:rPr dirty="0" sz="3600" spc="70">
                <a:solidFill>
                  <a:srgbClr val="865E9D"/>
                </a:solidFill>
                <a:latin typeface="Tahoma"/>
                <a:cs typeface="Tahoma"/>
              </a:rPr>
              <a:t>deletion</a:t>
            </a:r>
            <a:r>
              <a:rPr dirty="0" sz="36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865E9D"/>
                </a:solidFill>
                <a:latin typeface="Tahoma"/>
                <a:cs typeface="Tahoma"/>
              </a:rPr>
              <a:t>of</a:t>
            </a:r>
            <a:r>
              <a:rPr dirty="0" sz="36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70">
                <a:solidFill>
                  <a:srgbClr val="865E9D"/>
                </a:solidFill>
                <a:latin typeface="Tahoma"/>
                <a:cs typeface="Tahoma"/>
              </a:rPr>
              <a:t>posts,</a:t>
            </a:r>
            <a:r>
              <a:rPr dirty="0" sz="3600" spc="-17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75">
                <a:solidFill>
                  <a:srgbClr val="865E9D"/>
                </a:solidFill>
                <a:latin typeface="Tahoma"/>
                <a:cs typeface="Tahoma"/>
              </a:rPr>
              <a:t>fostering</a:t>
            </a:r>
            <a:r>
              <a:rPr dirty="0" sz="36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55">
                <a:solidFill>
                  <a:srgbClr val="865E9D"/>
                </a:solidFill>
                <a:latin typeface="Tahoma"/>
                <a:cs typeface="Tahoma"/>
              </a:rPr>
              <a:t>a</a:t>
            </a:r>
            <a:r>
              <a:rPr dirty="0" sz="3600" spc="-17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75">
                <a:solidFill>
                  <a:srgbClr val="865E9D"/>
                </a:solidFill>
                <a:latin typeface="Tahoma"/>
                <a:cs typeface="Tahoma"/>
              </a:rPr>
              <a:t>dynamic</a:t>
            </a:r>
            <a:r>
              <a:rPr dirty="0" sz="36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40">
                <a:solidFill>
                  <a:srgbClr val="865E9D"/>
                </a:solidFill>
                <a:latin typeface="Tahoma"/>
                <a:cs typeface="Tahoma"/>
              </a:rPr>
              <a:t>and </a:t>
            </a:r>
            <a:r>
              <a:rPr dirty="0" sz="3600" spc="80">
                <a:solidFill>
                  <a:srgbClr val="865E9D"/>
                </a:solidFill>
                <a:latin typeface="Tahoma"/>
                <a:cs typeface="Tahoma"/>
              </a:rPr>
              <a:t>personalized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90">
                <a:solidFill>
                  <a:srgbClr val="865E9D"/>
                </a:solidFill>
                <a:latin typeface="Tahoma"/>
                <a:cs typeface="Tahoma"/>
              </a:rPr>
              <a:t>blogging</a:t>
            </a:r>
            <a:r>
              <a:rPr dirty="0" sz="3600" spc="-20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3600" spc="45">
                <a:solidFill>
                  <a:srgbClr val="865E9D"/>
                </a:solidFill>
                <a:latin typeface="Tahoma"/>
                <a:cs typeface="Tahoma"/>
              </a:rPr>
              <a:t>experience.</a:t>
            </a:r>
            <a:endParaRPr sz="3600">
              <a:latin typeface="Tahoma"/>
              <a:cs typeface="Tahoma"/>
            </a:endParaRPr>
          </a:p>
          <a:p>
            <a:pPr algn="ctr" marL="12700" marR="3486150">
              <a:lnSpc>
                <a:spcPct val="117200"/>
              </a:lnSpc>
              <a:spcBef>
                <a:spcPts val="4325"/>
              </a:spcBef>
            </a:pPr>
            <a:r>
              <a:rPr dirty="0" sz="2800">
                <a:latin typeface="Tahoma"/>
                <a:cs typeface="Tahoma"/>
              </a:rPr>
              <a:t>CRAFT,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SHARE,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AND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60">
                <a:latin typeface="Tahoma"/>
                <a:cs typeface="Tahoma"/>
              </a:rPr>
              <a:t>MANAGE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YOUR </a:t>
            </a:r>
            <a:r>
              <a:rPr dirty="0" sz="2800">
                <a:latin typeface="Tahoma"/>
                <a:cs typeface="Tahoma"/>
              </a:rPr>
              <a:t>STORIES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 spc="55">
                <a:latin typeface="Tahoma"/>
                <a:cs typeface="Tahoma"/>
              </a:rPr>
              <a:t>SEAMLESSLY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WITH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OUR </a:t>
            </a:r>
            <a:r>
              <a:rPr dirty="0" sz="2800">
                <a:latin typeface="Tahoma"/>
                <a:cs typeface="Tahoma"/>
              </a:rPr>
              <a:t>INTUITIVE</a:t>
            </a:r>
            <a:r>
              <a:rPr dirty="0" sz="2800" spc="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BLOGGING</a:t>
            </a:r>
            <a:r>
              <a:rPr dirty="0" sz="2800" spc="60">
                <a:latin typeface="Tahoma"/>
                <a:cs typeface="Tahoma"/>
              </a:rPr>
              <a:t> </a:t>
            </a:r>
            <a:r>
              <a:rPr dirty="0" sz="2800" spc="114">
                <a:latin typeface="Tahoma"/>
                <a:cs typeface="Tahoma"/>
              </a:rPr>
              <a:t>APP</a:t>
            </a:r>
            <a:r>
              <a:rPr dirty="0" sz="2800" spc="6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AND </a:t>
            </a:r>
            <a:r>
              <a:rPr dirty="0" sz="2800">
                <a:latin typeface="Tahoma"/>
                <a:cs typeface="Tahoma"/>
              </a:rPr>
              <a:t>RESPONSIVE</a:t>
            </a:r>
            <a:r>
              <a:rPr dirty="0" sz="2800" spc="17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DASHBOARD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2188606"/>
              <a:ext cx="2905124" cy="29527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81781" y="6845158"/>
              <a:ext cx="2647949" cy="288607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414480" y="2025952"/>
              <a:ext cx="13212444" cy="1640205"/>
            </a:xfrm>
            <a:custGeom>
              <a:avLst/>
              <a:gdLst/>
              <a:ahLst/>
              <a:cxnLst/>
              <a:rect l="l" t="t" r="r" b="b"/>
              <a:pathLst>
                <a:path w="13212444" h="1640204">
                  <a:moveTo>
                    <a:pt x="12726440" y="1640099"/>
                  </a:moveTo>
                  <a:lnTo>
                    <a:pt x="485771" y="1640099"/>
                  </a:lnTo>
                  <a:lnTo>
                    <a:pt x="437762" y="1637722"/>
                  </a:lnTo>
                  <a:lnTo>
                    <a:pt x="390562" y="1630679"/>
                  </a:lnTo>
                  <a:lnTo>
                    <a:pt x="344494" y="1619102"/>
                  </a:lnTo>
                  <a:lnTo>
                    <a:pt x="299876" y="1603122"/>
                  </a:lnTo>
                  <a:lnTo>
                    <a:pt x="257028" y="1582872"/>
                  </a:lnTo>
                  <a:lnTo>
                    <a:pt x="216266" y="1558484"/>
                  </a:lnTo>
                  <a:lnTo>
                    <a:pt x="177911" y="1530089"/>
                  </a:lnTo>
                  <a:lnTo>
                    <a:pt x="142280" y="1497819"/>
                  </a:lnTo>
                  <a:lnTo>
                    <a:pt x="110010" y="1462188"/>
                  </a:lnTo>
                  <a:lnTo>
                    <a:pt x="81615" y="1423833"/>
                  </a:lnTo>
                  <a:lnTo>
                    <a:pt x="57227" y="1383071"/>
                  </a:lnTo>
                  <a:lnTo>
                    <a:pt x="36977" y="1340222"/>
                  </a:lnTo>
                  <a:lnTo>
                    <a:pt x="20997" y="1295605"/>
                  </a:lnTo>
                  <a:lnTo>
                    <a:pt x="9420" y="1249537"/>
                  </a:lnTo>
                  <a:lnTo>
                    <a:pt x="2377" y="1202337"/>
                  </a:lnTo>
                  <a:lnTo>
                    <a:pt x="0" y="1154325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2726437" y="0"/>
                  </a:lnTo>
                  <a:lnTo>
                    <a:pt x="12774450" y="2377"/>
                  </a:lnTo>
                  <a:lnTo>
                    <a:pt x="12821650" y="9420"/>
                  </a:lnTo>
                  <a:lnTo>
                    <a:pt x="12867718" y="20997"/>
                  </a:lnTo>
                  <a:lnTo>
                    <a:pt x="12912335" y="36977"/>
                  </a:lnTo>
                  <a:lnTo>
                    <a:pt x="12955184" y="57227"/>
                  </a:lnTo>
                  <a:lnTo>
                    <a:pt x="12995945" y="81615"/>
                  </a:lnTo>
                  <a:lnTo>
                    <a:pt x="13034301" y="110010"/>
                  </a:lnTo>
                  <a:lnTo>
                    <a:pt x="13069932" y="142280"/>
                  </a:lnTo>
                  <a:lnTo>
                    <a:pt x="13102202" y="177911"/>
                  </a:lnTo>
                  <a:lnTo>
                    <a:pt x="13130596" y="216266"/>
                  </a:lnTo>
                  <a:lnTo>
                    <a:pt x="13154985" y="257028"/>
                  </a:lnTo>
                  <a:lnTo>
                    <a:pt x="13175235" y="299876"/>
                  </a:lnTo>
                  <a:lnTo>
                    <a:pt x="13191214" y="344494"/>
                  </a:lnTo>
                  <a:lnTo>
                    <a:pt x="13202791" y="390562"/>
                  </a:lnTo>
                  <a:lnTo>
                    <a:pt x="13209835" y="437762"/>
                  </a:lnTo>
                  <a:lnTo>
                    <a:pt x="13212212" y="485774"/>
                  </a:lnTo>
                  <a:lnTo>
                    <a:pt x="13212212" y="1154325"/>
                  </a:lnTo>
                  <a:lnTo>
                    <a:pt x="13209835" y="1202337"/>
                  </a:lnTo>
                  <a:lnTo>
                    <a:pt x="13202791" y="1249537"/>
                  </a:lnTo>
                  <a:lnTo>
                    <a:pt x="13191214" y="1295605"/>
                  </a:lnTo>
                  <a:lnTo>
                    <a:pt x="13175235" y="1340222"/>
                  </a:lnTo>
                  <a:lnTo>
                    <a:pt x="13154985" y="1383071"/>
                  </a:lnTo>
                  <a:lnTo>
                    <a:pt x="13130596" y="1423833"/>
                  </a:lnTo>
                  <a:lnTo>
                    <a:pt x="13102202" y="1462188"/>
                  </a:lnTo>
                  <a:lnTo>
                    <a:pt x="13069932" y="1497819"/>
                  </a:lnTo>
                  <a:lnTo>
                    <a:pt x="13034301" y="1530089"/>
                  </a:lnTo>
                  <a:lnTo>
                    <a:pt x="12995945" y="1558484"/>
                  </a:lnTo>
                  <a:lnTo>
                    <a:pt x="12955184" y="1582872"/>
                  </a:lnTo>
                  <a:lnTo>
                    <a:pt x="12912335" y="1603122"/>
                  </a:lnTo>
                  <a:lnTo>
                    <a:pt x="12867718" y="1619102"/>
                  </a:lnTo>
                  <a:lnTo>
                    <a:pt x="12821650" y="1630679"/>
                  </a:lnTo>
                  <a:lnTo>
                    <a:pt x="12774450" y="1637722"/>
                  </a:lnTo>
                  <a:lnTo>
                    <a:pt x="12726440" y="1640099"/>
                  </a:lnTo>
                  <a:close/>
                </a:path>
              </a:pathLst>
            </a:custGeom>
            <a:solidFill>
              <a:srgbClr val="D1C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23" y="259080"/>
              <a:ext cx="17986247" cy="156667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54723" y="4247082"/>
              <a:ext cx="16704944" cy="5491480"/>
            </a:xfrm>
            <a:custGeom>
              <a:avLst/>
              <a:gdLst/>
              <a:ahLst/>
              <a:cxnLst/>
              <a:rect l="l" t="t" r="r" b="b"/>
              <a:pathLst>
                <a:path w="16704944" h="5491480">
                  <a:moveTo>
                    <a:pt x="14202931" y="2833103"/>
                  </a:moveTo>
                  <a:lnTo>
                    <a:pt x="14200556" y="2785122"/>
                  </a:lnTo>
                  <a:lnTo>
                    <a:pt x="14193507" y="2737916"/>
                  </a:lnTo>
                  <a:lnTo>
                    <a:pt x="14181938" y="2691854"/>
                  </a:lnTo>
                  <a:lnTo>
                    <a:pt x="14165948" y="2647238"/>
                  </a:lnTo>
                  <a:lnTo>
                    <a:pt x="14145705" y="2604389"/>
                  </a:lnTo>
                  <a:lnTo>
                    <a:pt x="14121321" y="2563622"/>
                  </a:lnTo>
                  <a:lnTo>
                    <a:pt x="14092923" y="2525268"/>
                  </a:lnTo>
                  <a:lnTo>
                    <a:pt x="14060653" y="2489644"/>
                  </a:lnTo>
                  <a:lnTo>
                    <a:pt x="14025017" y="2457373"/>
                  </a:lnTo>
                  <a:lnTo>
                    <a:pt x="13986663" y="2428976"/>
                  </a:lnTo>
                  <a:lnTo>
                    <a:pt x="13945908" y="2404580"/>
                  </a:lnTo>
                  <a:lnTo>
                    <a:pt x="13903058" y="2384336"/>
                  </a:lnTo>
                  <a:lnTo>
                    <a:pt x="13858443" y="2368359"/>
                  </a:lnTo>
                  <a:lnTo>
                    <a:pt x="13812368" y="2356777"/>
                  </a:lnTo>
                  <a:lnTo>
                    <a:pt x="13765175" y="2349728"/>
                  </a:lnTo>
                  <a:lnTo>
                    <a:pt x="13717156" y="2347353"/>
                  </a:lnTo>
                  <a:lnTo>
                    <a:pt x="485775" y="2347353"/>
                  </a:lnTo>
                  <a:lnTo>
                    <a:pt x="437756" y="2349728"/>
                  </a:lnTo>
                  <a:lnTo>
                    <a:pt x="390563" y="2356777"/>
                  </a:lnTo>
                  <a:lnTo>
                    <a:pt x="344500" y="2368359"/>
                  </a:lnTo>
                  <a:lnTo>
                    <a:pt x="299872" y="2384336"/>
                  </a:lnTo>
                  <a:lnTo>
                    <a:pt x="257022" y="2404580"/>
                  </a:lnTo>
                  <a:lnTo>
                    <a:pt x="216268" y="2428976"/>
                  </a:lnTo>
                  <a:lnTo>
                    <a:pt x="177914" y="2457373"/>
                  </a:lnTo>
                  <a:lnTo>
                    <a:pt x="142278" y="2489644"/>
                  </a:lnTo>
                  <a:lnTo>
                    <a:pt x="110007" y="2525268"/>
                  </a:lnTo>
                  <a:lnTo>
                    <a:pt x="81610" y="2563622"/>
                  </a:lnTo>
                  <a:lnTo>
                    <a:pt x="57226" y="2604389"/>
                  </a:lnTo>
                  <a:lnTo>
                    <a:pt x="36982" y="2647238"/>
                  </a:lnTo>
                  <a:lnTo>
                    <a:pt x="20993" y="2691854"/>
                  </a:lnTo>
                  <a:lnTo>
                    <a:pt x="9423" y="2737916"/>
                  </a:lnTo>
                  <a:lnTo>
                    <a:pt x="2374" y="2785122"/>
                  </a:lnTo>
                  <a:lnTo>
                    <a:pt x="0" y="2833103"/>
                  </a:lnTo>
                  <a:lnTo>
                    <a:pt x="0" y="5005121"/>
                  </a:lnTo>
                  <a:lnTo>
                    <a:pt x="2374" y="5053101"/>
                  </a:lnTo>
                  <a:lnTo>
                    <a:pt x="9423" y="5100307"/>
                  </a:lnTo>
                  <a:lnTo>
                    <a:pt x="20993" y="5146370"/>
                  </a:lnTo>
                  <a:lnTo>
                    <a:pt x="36982" y="5190985"/>
                  </a:lnTo>
                  <a:lnTo>
                    <a:pt x="57226" y="5233835"/>
                  </a:lnTo>
                  <a:lnTo>
                    <a:pt x="81610" y="5274602"/>
                  </a:lnTo>
                  <a:lnTo>
                    <a:pt x="110007" y="5312956"/>
                  </a:lnTo>
                  <a:lnTo>
                    <a:pt x="142278" y="5348592"/>
                  </a:lnTo>
                  <a:lnTo>
                    <a:pt x="177914" y="5380850"/>
                  </a:lnTo>
                  <a:lnTo>
                    <a:pt x="216268" y="5409247"/>
                  </a:lnTo>
                  <a:lnTo>
                    <a:pt x="257022" y="5433644"/>
                  </a:lnTo>
                  <a:lnTo>
                    <a:pt x="299872" y="5453888"/>
                  </a:lnTo>
                  <a:lnTo>
                    <a:pt x="344500" y="5469864"/>
                  </a:lnTo>
                  <a:lnTo>
                    <a:pt x="390563" y="5481447"/>
                  </a:lnTo>
                  <a:lnTo>
                    <a:pt x="437756" y="5488495"/>
                  </a:lnTo>
                  <a:lnTo>
                    <a:pt x="485762" y="5490870"/>
                  </a:lnTo>
                  <a:lnTo>
                    <a:pt x="13717169" y="5490870"/>
                  </a:lnTo>
                  <a:lnTo>
                    <a:pt x="13765175" y="5488495"/>
                  </a:lnTo>
                  <a:lnTo>
                    <a:pt x="13812368" y="5481447"/>
                  </a:lnTo>
                  <a:lnTo>
                    <a:pt x="13858443" y="5469864"/>
                  </a:lnTo>
                  <a:lnTo>
                    <a:pt x="13903058" y="5453888"/>
                  </a:lnTo>
                  <a:lnTo>
                    <a:pt x="13945908" y="5433644"/>
                  </a:lnTo>
                  <a:lnTo>
                    <a:pt x="13986663" y="5409247"/>
                  </a:lnTo>
                  <a:lnTo>
                    <a:pt x="14025017" y="5380850"/>
                  </a:lnTo>
                  <a:lnTo>
                    <a:pt x="14060653" y="5348592"/>
                  </a:lnTo>
                  <a:lnTo>
                    <a:pt x="14092923" y="5312956"/>
                  </a:lnTo>
                  <a:lnTo>
                    <a:pt x="14121321" y="5274602"/>
                  </a:lnTo>
                  <a:lnTo>
                    <a:pt x="14145705" y="5233835"/>
                  </a:lnTo>
                  <a:lnTo>
                    <a:pt x="14165948" y="5190985"/>
                  </a:lnTo>
                  <a:lnTo>
                    <a:pt x="14181938" y="5146370"/>
                  </a:lnTo>
                  <a:lnTo>
                    <a:pt x="14193507" y="5100307"/>
                  </a:lnTo>
                  <a:lnTo>
                    <a:pt x="14200556" y="5053101"/>
                  </a:lnTo>
                  <a:lnTo>
                    <a:pt x="14202931" y="5005121"/>
                  </a:lnTo>
                  <a:lnTo>
                    <a:pt x="14202931" y="2833103"/>
                  </a:lnTo>
                  <a:close/>
                </a:path>
                <a:path w="16704944" h="5491480">
                  <a:moveTo>
                    <a:pt x="16704564" y="485775"/>
                  </a:moveTo>
                  <a:lnTo>
                    <a:pt x="16702189" y="437769"/>
                  </a:lnTo>
                  <a:lnTo>
                    <a:pt x="16695154" y="390563"/>
                  </a:lnTo>
                  <a:lnTo>
                    <a:pt x="16683571" y="344500"/>
                  </a:lnTo>
                  <a:lnTo>
                    <a:pt x="16667595" y="299872"/>
                  </a:lnTo>
                  <a:lnTo>
                    <a:pt x="16647338" y="257035"/>
                  </a:lnTo>
                  <a:lnTo>
                    <a:pt x="16622954" y="216268"/>
                  </a:lnTo>
                  <a:lnTo>
                    <a:pt x="16594557" y="177914"/>
                  </a:lnTo>
                  <a:lnTo>
                    <a:pt x="16562286" y="142278"/>
                  </a:lnTo>
                  <a:lnTo>
                    <a:pt x="16526663" y="110007"/>
                  </a:lnTo>
                  <a:lnTo>
                    <a:pt x="16488296" y="81622"/>
                  </a:lnTo>
                  <a:lnTo>
                    <a:pt x="16447542" y="57226"/>
                  </a:lnTo>
                  <a:lnTo>
                    <a:pt x="16404692" y="36982"/>
                  </a:lnTo>
                  <a:lnTo>
                    <a:pt x="16360077" y="20993"/>
                  </a:lnTo>
                  <a:lnTo>
                    <a:pt x="16314001" y="9423"/>
                  </a:lnTo>
                  <a:lnTo>
                    <a:pt x="16266808" y="2374"/>
                  </a:lnTo>
                  <a:lnTo>
                    <a:pt x="16218789" y="0"/>
                  </a:lnTo>
                  <a:lnTo>
                    <a:pt x="4345521" y="0"/>
                  </a:lnTo>
                  <a:lnTo>
                    <a:pt x="4297515" y="2374"/>
                  </a:lnTo>
                  <a:lnTo>
                    <a:pt x="4250309" y="9423"/>
                  </a:lnTo>
                  <a:lnTo>
                    <a:pt x="4204246" y="20993"/>
                  </a:lnTo>
                  <a:lnTo>
                    <a:pt x="4159631" y="36982"/>
                  </a:lnTo>
                  <a:lnTo>
                    <a:pt x="4116781" y="57226"/>
                  </a:lnTo>
                  <a:lnTo>
                    <a:pt x="4076014" y="81622"/>
                  </a:lnTo>
                  <a:lnTo>
                    <a:pt x="4037660" y="110007"/>
                  </a:lnTo>
                  <a:lnTo>
                    <a:pt x="4002036" y="142278"/>
                  </a:lnTo>
                  <a:lnTo>
                    <a:pt x="3969766" y="177914"/>
                  </a:lnTo>
                  <a:lnTo>
                    <a:pt x="3941368" y="216268"/>
                  </a:lnTo>
                  <a:lnTo>
                    <a:pt x="3916972" y="257035"/>
                  </a:lnTo>
                  <a:lnTo>
                    <a:pt x="3896728" y="299872"/>
                  </a:lnTo>
                  <a:lnTo>
                    <a:pt x="3880751" y="344500"/>
                  </a:lnTo>
                  <a:lnTo>
                    <a:pt x="3869169" y="390563"/>
                  </a:lnTo>
                  <a:lnTo>
                    <a:pt x="3862133" y="437769"/>
                  </a:lnTo>
                  <a:lnTo>
                    <a:pt x="3859746" y="485775"/>
                  </a:lnTo>
                  <a:lnTo>
                    <a:pt x="3859746" y="1289291"/>
                  </a:lnTo>
                  <a:lnTo>
                    <a:pt x="3862133" y="1337297"/>
                  </a:lnTo>
                  <a:lnTo>
                    <a:pt x="3869169" y="1384490"/>
                  </a:lnTo>
                  <a:lnTo>
                    <a:pt x="3880751" y="1430566"/>
                  </a:lnTo>
                  <a:lnTo>
                    <a:pt x="3896728" y="1475181"/>
                  </a:lnTo>
                  <a:lnTo>
                    <a:pt x="3916972" y="1518031"/>
                  </a:lnTo>
                  <a:lnTo>
                    <a:pt x="3941368" y="1558785"/>
                  </a:lnTo>
                  <a:lnTo>
                    <a:pt x="3969766" y="1597152"/>
                  </a:lnTo>
                  <a:lnTo>
                    <a:pt x="4002036" y="1632775"/>
                  </a:lnTo>
                  <a:lnTo>
                    <a:pt x="4037660" y="1665046"/>
                  </a:lnTo>
                  <a:lnTo>
                    <a:pt x="4076014" y="1693443"/>
                  </a:lnTo>
                  <a:lnTo>
                    <a:pt x="4116781" y="1717827"/>
                  </a:lnTo>
                  <a:lnTo>
                    <a:pt x="4159631" y="1738083"/>
                  </a:lnTo>
                  <a:lnTo>
                    <a:pt x="4204246" y="1754060"/>
                  </a:lnTo>
                  <a:lnTo>
                    <a:pt x="4250309" y="1765642"/>
                  </a:lnTo>
                  <a:lnTo>
                    <a:pt x="4297515" y="1772678"/>
                  </a:lnTo>
                  <a:lnTo>
                    <a:pt x="4345521" y="1775053"/>
                  </a:lnTo>
                  <a:lnTo>
                    <a:pt x="16218802" y="1775053"/>
                  </a:lnTo>
                  <a:lnTo>
                    <a:pt x="16266808" y="1772678"/>
                  </a:lnTo>
                  <a:lnTo>
                    <a:pt x="16314001" y="1765642"/>
                  </a:lnTo>
                  <a:lnTo>
                    <a:pt x="16360077" y="1754060"/>
                  </a:lnTo>
                  <a:lnTo>
                    <a:pt x="16404692" y="1738083"/>
                  </a:lnTo>
                  <a:lnTo>
                    <a:pt x="16447542" y="1717827"/>
                  </a:lnTo>
                  <a:lnTo>
                    <a:pt x="16488296" y="1693443"/>
                  </a:lnTo>
                  <a:lnTo>
                    <a:pt x="16526663" y="1665046"/>
                  </a:lnTo>
                  <a:lnTo>
                    <a:pt x="16562286" y="1632775"/>
                  </a:lnTo>
                  <a:lnTo>
                    <a:pt x="16594557" y="1597152"/>
                  </a:lnTo>
                  <a:lnTo>
                    <a:pt x="16622954" y="1558785"/>
                  </a:lnTo>
                  <a:lnTo>
                    <a:pt x="16647338" y="1518031"/>
                  </a:lnTo>
                  <a:lnTo>
                    <a:pt x="16667595" y="1475181"/>
                  </a:lnTo>
                  <a:lnTo>
                    <a:pt x="16683571" y="1430566"/>
                  </a:lnTo>
                  <a:lnTo>
                    <a:pt x="16695154" y="1384490"/>
                  </a:lnTo>
                  <a:lnTo>
                    <a:pt x="16702189" y="1337297"/>
                  </a:lnTo>
                  <a:lnTo>
                    <a:pt x="16704564" y="1289291"/>
                  </a:lnTo>
                  <a:lnTo>
                    <a:pt x="16704564" y="485775"/>
                  </a:lnTo>
                  <a:close/>
                </a:path>
              </a:pathLst>
            </a:custGeom>
            <a:solidFill>
              <a:srgbClr val="D1C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10213" y="2063461"/>
            <a:ext cx="11537950" cy="1397000"/>
          </a:xfrm>
          <a:prstGeom prst="rect"/>
        </p:spPr>
        <p:txBody>
          <a:bodyPr wrap="square" lIns="0" tIns="1041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3900" spc="-85" b="0">
                <a:solidFill>
                  <a:srgbClr val="3F1D69"/>
                </a:solidFill>
                <a:latin typeface="Arial Black"/>
                <a:cs typeface="Arial Black"/>
              </a:rPr>
              <a:t>Frontend:</a:t>
            </a:r>
            <a:endParaRPr sz="3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3900" spc="-195" b="0">
                <a:solidFill>
                  <a:srgbClr val="000000"/>
                </a:solidFill>
                <a:latin typeface="Arial Black"/>
                <a:cs typeface="Arial Black"/>
              </a:rPr>
              <a:t>Build</a:t>
            </a:r>
            <a:r>
              <a:rPr dirty="0" sz="3900" spc="-365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3900" spc="-390" b="0">
                <a:solidFill>
                  <a:srgbClr val="000000"/>
                </a:solidFill>
                <a:latin typeface="Arial Black"/>
                <a:cs typeface="Arial Black"/>
              </a:rPr>
              <a:t>a</a:t>
            </a:r>
            <a:r>
              <a:rPr dirty="0" sz="3900" spc="-365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3900" spc="-254" b="0">
                <a:solidFill>
                  <a:srgbClr val="000000"/>
                </a:solidFill>
                <a:latin typeface="Arial Black"/>
                <a:cs typeface="Arial Black"/>
              </a:rPr>
              <a:t>responsive</a:t>
            </a:r>
            <a:r>
              <a:rPr dirty="0" sz="3900" spc="-365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3900" spc="-290" b="0">
                <a:solidFill>
                  <a:srgbClr val="000000"/>
                </a:solidFill>
                <a:latin typeface="Arial Black"/>
                <a:cs typeface="Arial Black"/>
              </a:rPr>
              <a:t>UI</a:t>
            </a:r>
            <a:r>
              <a:rPr dirty="0" sz="3900" spc="-365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3900" spc="-275" b="0">
                <a:solidFill>
                  <a:srgbClr val="000000"/>
                </a:solidFill>
                <a:latin typeface="Arial Black"/>
                <a:cs typeface="Arial Black"/>
              </a:rPr>
              <a:t>with</a:t>
            </a:r>
            <a:r>
              <a:rPr dirty="0" sz="3900" spc="-365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3900" spc="-305" b="0">
                <a:solidFill>
                  <a:srgbClr val="000000"/>
                </a:solidFill>
                <a:latin typeface="Arial Black"/>
                <a:cs typeface="Arial Black"/>
              </a:rPr>
              <a:t>HTML</a:t>
            </a:r>
            <a:r>
              <a:rPr dirty="0" sz="3900" spc="-365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3900" spc="-220" b="0">
                <a:solidFill>
                  <a:srgbClr val="000000"/>
                </a:solidFill>
                <a:latin typeface="Arial Black"/>
                <a:cs typeface="Arial Black"/>
              </a:rPr>
              <a:t>and</a:t>
            </a:r>
            <a:r>
              <a:rPr dirty="0" sz="3900" spc="-360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3900" spc="-150" b="0">
                <a:solidFill>
                  <a:srgbClr val="000000"/>
                </a:solidFill>
                <a:latin typeface="Arial Black"/>
                <a:cs typeface="Arial Black"/>
              </a:rPr>
              <a:t>Bootstrap.</a:t>
            </a:r>
            <a:endParaRPr sz="39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7079" y="4347918"/>
            <a:ext cx="15842615" cy="529653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algn="ctr" marL="4301490">
              <a:lnSpc>
                <a:spcPct val="100000"/>
              </a:lnSpc>
              <a:spcBef>
                <a:spcPts val="840"/>
              </a:spcBef>
            </a:pPr>
            <a:r>
              <a:rPr dirty="0" sz="3750" spc="-140">
                <a:solidFill>
                  <a:srgbClr val="3F1D69"/>
                </a:solidFill>
                <a:latin typeface="Arial Black"/>
                <a:cs typeface="Arial Black"/>
              </a:rPr>
              <a:t>Database</a:t>
            </a:r>
            <a:r>
              <a:rPr dirty="0" sz="3750" spc="-140">
                <a:latin typeface="Arial Black"/>
                <a:cs typeface="Arial Black"/>
              </a:rPr>
              <a:t>:</a:t>
            </a:r>
            <a:endParaRPr sz="3750">
              <a:latin typeface="Arial Black"/>
              <a:cs typeface="Arial Black"/>
            </a:endParaRPr>
          </a:p>
          <a:p>
            <a:pPr algn="ctr" marL="4301490">
              <a:lnSpc>
                <a:spcPct val="100000"/>
              </a:lnSpc>
              <a:spcBef>
                <a:spcPts val="750"/>
              </a:spcBef>
            </a:pPr>
            <a:r>
              <a:rPr dirty="0" sz="3750" spc="-335">
                <a:latin typeface="Arial Black"/>
                <a:cs typeface="Arial Black"/>
              </a:rPr>
              <a:t>Use</a:t>
            </a:r>
            <a:r>
              <a:rPr dirty="0" sz="3750" spc="-330">
                <a:latin typeface="Arial Black"/>
                <a:cs typeface="Arial Black"/>
              </a:rPr>
              <a:t> </a:t>
            </a:r>
            <a:r>
              <a:rPr dirty="0" sz="3750" spc="-185">
                <a:latin typeface="Arial Black"/>
                <a:cs typeface="Arial Black"/>
              </a:rPr>
              <a:t>MongoDB</a:t>
            </a:r>
            <a:r>
              <a:rPr dirty="0" sz="3750" spc="-330">
                <a:latin typeface="Arial Black"/>
                <a:cs typeface="Arial Black"/>
              </a:rPr>
              <a:t> </a:t>
            </a:r>
            <a:r>
              <a:rPr dirty="0" sz="3750" spc="-85">
                <a:latin typeface="Arial Black"/>
                <a:cs typeface="Arial Black"/>
              </a:rPr>
              <a:t>for</a:t>
            </a:r>
            <a:r>
              <a:rPr dirty="0" sz="3750" spc="-330">
                <a:latin typeface="Arial Black"/>
                <a:cs typeface="Arial Black"/>
              </a:rPr>
              <a:t> </a:t>
            </a:r>
            <a:r>
              <a:rPr dirty="0" sz="3750" spc="-210">
                <a:latin typeface="Arial Black"/>
                <a:cs typeface="Arial Black"/>
              </a:rPr>
              <a:t>storing</a:t>
            </a:r>
            <a:r>
              <a:rPr dirty="0" sz="3750" spc="-335">
                <a:latin typeface="Arial Black"/>
                <a:cs typeface="Arial Black"/>
              </a:rPr>
              <a:t> </a:t>
            </a:r>
            <a:r>
              <a:rPr dirty="0" sz="3750" spc="-245">
                <a:latin typeface="Arial Black"/>
                <a:cs typeface="Arial Black"/>
              </a:rPr>
              <a:t>user</a:t>
            </a:r>
            <a:r>
              <a:rPr dirty="0" sz="3750" spc="-330">
                <a:latin typeface="Arial Black"/>
                <a:cs typeface="Arial Black"/>
              </a:rPr>
              <a:t> </a:t>
            </a:r>
            <a:r>
              <a:rPr dirty="0" sz="3750" spc="-195">
                <a:latin typeface="Arial Black"/>
                <a:cs typeface="Arial Black"/>
              </a:rPr>
              <a:t>and</a:t>
            </a:r>
            <a:r>
              <a:rPr dirty="0" sz="3750" spc="-330">
                <a:latin typeface="Arial Black"/>
                <a:cs typeface="Arial Black"/>
              </a:rPr>
              <a:t> </a:t>
            </a:r>
            <a:r>
              <a:rPr dirty="0" sz="3750" spc="-190">
                <a:latin typeface="Arial Black"/>
                <a:cs typeface="Arial Black"/>
              </a:rPr>
              <a:t>blog</a:t>
            </a:r>
            <a:r>
              <a:rPr dirty="0" sz="3750" spc="-330">
                <a:latin typeface="Arial Black"/>
                <a:cs typeface="Arial Black"/>
              </a:rPr>
              <a:t> </a:t>
            </a:r>
            <a:r>
              <a:rPr dirty="0" sz="3750" spc="-190">
                <a:latin typeface="Arial Black"/>
                <a:cs typeface="Arial Black"/>
              </a:rPr>
              <a:t>post</a:t>
            </a:r>
            <a:r>
              <a:rPr dirty="0" sz="3750" spc="-330">
                <a:latin typeface="Arial Black"/>
                <a:cs typeface="Arial Black"/>
              </a:rPr>
              <a:t> </a:t>
            </a:r>
            <a:r>
              <a:rPr dirty="0" sz="3750" spc="-20">
                <a:latin typeface="Arial Black"/>
                <a:cs typeface="Arial Black"/>
              </a:rPr>
              <a:t>data</a:t>
            </a:r>
            <a:endParaRPr sz="37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640"/>
              </a:spcBef>
            </a:pPr>
            <a:endParaRPr sz="3750">
              <a:latin typeface="Arial Black"/>
              <a:cs typeface="Arial Black"/>
            </a:endParaRPr>
          </a:p>
          <a:p>
            <a:pPr algn="ctr" marR="1936114">
              <a:lnSpc>
                <a:spcPct val="100000"/>
              </a:lnSpc>
              <a:spcBef>
                <a:spcPts val="5"/>
              </a:spcBef>
            </a:pPr>
            <a:r>
              <a:rPr dirty="0" sz="3500" spc="-80">
                <a:solidFill>
                  <a:srgbClr val="3F1D69"/>
                </a:solidFill>
                <a:latin typeface="Arial Black"/>
                <a:cs typeface="Arial Black"/>
              </a:rPr>
              <a:t>Server:</a:t>
            </a:r>
            <a:endParaRPr sz="3500">
              <a:latin typeface="Arial Black"/>
              <a:cs typeface="Arial Black"/>
            </a:endParaRPr>
          </a:p>
          <a:p>
            <a:pPr algn="ctr" marR="1936114">
              <a:lnSpc>
                <a:spcPct val="100000"/>
              </a:lnSpc>
              <a:spcBef>
                <a:spcPts val="625"/>
              </a:spcBef>
            </a:pPr>
            <a:r>
              <a:rPr dirty="0" sz="3400" spc="-170">
                <a:latin typeface="Arial Black"/>
                <a:cs typeface="Arial Black"/>
              </a:rPr>
              <a:t>Develop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50">
                <a:latin typeface="Arial Black"/>
                <a:cs typeface="Arial Black"/>
              </a:rPr>
              <a:t>an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300">
                <a:latin typeface="Arial Black"/>
                <a:cs typeface="Arial Black"/>
              </a:rPr>
              <a:t>Express.js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25">
                <a:latin typeface="Arial Black"/>
                <a:cs typeface="Arial Black"/>
              </a:rPr>
              <a:t>server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54">
                <a:latin typeface="Arial Black"/>
                <a:cs typeface="Arial Black"/>
              </a:rPr>
              <a:t>using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355">
                <a:latin typeface="Arial Black"/>
                <a:cs typeface="Arial Black"/>
              </a:rPr>
              <a:t>EJS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90">
                <a:latin typeface="Arial Black"/>
                <a:cs typeface="Arial Black"/>
              </a:rPr>
              <a:t>for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70">
                <a:latin typeface="Arial Black"/>
                <a:cs typeface="Arial Black"/>
              </a:rPr>
              <a:t>templating.</a:t>
            </a:r>
            <a:endParaRPr sz="3400">
              <a:latin typeface="Arial Black"/>
              <a:cs typeface="Arial Black"/>
            </a:endParaRPr>
          </a:p>
          <a:p>
            <a:pPr algn="ctr" marR="1936114">
              <a:lnSpc>
                <a:spcPct val="100000"/>
              </a:lnSpc>
              <a:spcBef>
                <a:spcPts val="645"/>
              </a:spcBef>
            </a:pPr>
            <a:r>
              <a:rPr dirty="0" sz="3400" spc="-250">
                <a:latin typeface="Arial Black"/>
                <a:cs typeface="Arial Black"/>
              </a:rPr>
              <a:t>Create</a:t>
            </a:r>
            <a:r>
              <a:rPr dirty="0" sz="3400" spc="-295">
                <a:latin typeface="Arial Black"/>
                <a:cs typeface="Arial Black"/>
              </a:rPr>
              <a:t> </a:t>
            </a:r>
            <a:r>
              <a:rPr dirty="0" sz="3400" spc="-210">
                <a:latin typeface="Arial Black"/>
                <a:cs typeface="Arial Black"/>
              </a:rPr>
              <a:t>routes</a:t>
            </a:r>
            <a:r>
              <a:rPr dirty="0" sz="3400" spc="-290">
                <a:latin typeface="Arial Black"/>
                <a:cs typeface="Arial Black"/>
              </a:rPr>
              <a:t> </a:t>
            </a:r>
            <a:r>
              <a:rPr dirty="0" sz="3400" spc="-90">
                <a:latin typeface="Arial Black"/>
                <a:cs typeface="Arial Black"/>
              </a:rPr>
              <a:t>for</a:t>
            </a:r>
            <a:r>
              <a:rPr dirty="0" sz="3400" spc="-290">
                <a:latin typeface="Arial Black"/>
                <a:cs typeface="Arial Black"/>
              </a:rPr>
              <a:t> </a:t>
            </a:r>
            <a:r>
              <a:rPr dirty="0" sz="3400" spc="-245">
                <a:latin typeface="Arial Black"/>
                <a:cs typeface="Arial Black"/>
              </a:rPr>
              <a:t>user</a:t>
            </a:r>
            <a:r>
              <a:rPr dirty="0" sz="3400" spc="-290">
                <a:latin typeface="Arial Black"/>
                <a:cs typeface="Arial Black"/>
              </a:rPr>
              <a:t> </a:t>
            </a:r>
            <a:r>
              <a:rPr dirty="0" sz="3400" spc="-204">
                <a:latin typeface="Arial Black"/>
                <a:cs typeface="Arial Black"/>
              </a:rPr>
              <a:t>authentication,</a:t>
            </a:r>
            <a:r>
              <a:rPr dirty="0" sz="3400" spc="-290">
                <a:latin typeface="Arial Black"/>
                <a:cs typeface="Arial Black"/>
              </a:rPr>
              <a:t> </a:t>
            </a:r>
            <a:r>
              <a:rPr dirty="0" sz="3400" spc="-195">
                <a:latin typeface="Arial Black"/>
                <a:cs typeface="Arial Black"/>
              </a:rPr>
              <a:t>post</a:t>
            </a:r>
            <a:r>
              <a:rPr dirty="0" sz="3400" spc="-290">
                <a:latin typeface="Arial Black"/>
                <a:cs typeface="Arial Black"/>
              </a:rPr>
              <a:t> </a:t>
            </a:r>
            <a:r>
              <a:rPr dirty="0" sz="3400" spc="-260">
                <a:latin typeface="Arial Black"/>
                <a:cs typeface="Arial Black"/>
              </a:rPr>
              <a:t>CRUD,</a:t>
            </a:r>
            <a:r>
              <a:rPr dirty="0" sz="3400" spc="-295">
                <a:latin typeface="Arial Black"/>
                <a:cs typeface="Arial Black"/>
              </a:rPr>
              <a:t> </a:t>
            </a:r>
            <a:r>
              <a:rPr dirty="0" sz="3400" spc="-200">
                <a:latin typeface="Arial Black"/>
                <a:cs typeface="Arial Black"/>
              </a:rPr>
              <a:t>and</a:t>
            </a:r>
            <a:r>
              <a:rPr dirty="0" sz="3400" spc="-290">
                <a:latin typeface="Arial Black"/>
                <a:cs typeface="Arial Black"/>
              </a:rPr>
              <a:t> </a:t>
            </a:r>
            <a:r>
              <a:rPr dirty="0" sz="3400" spc="-95">
                <a:latin typeface="Arial Black"/>
                <a:cs typeface="Arial Black"/>
              </a:rPr>
              <a:t>dashboard.</a:t>
            </a:r>
            <a:endParaRPr sz="3400">
              <a:latin typeface="Arial Black"/>
              <a:cs typeface="Arial Black"/>
            </a:endParaRPr>
          </a:p>
          <a:p>
            <a:pPr algn="ctr" marL="1238250" marR="3174365">
              <a:lnSpc>
                <a:spcPct val="115799"/>
              </a:lnSpc>
            </a:pPr>
            <a:r>
              <a:rPr dirty="0" sz="3400" spc="-200">
                <a:latin typeface="Arial Black"/>
                <a:cs typeface="Arial Black"/>
              </a:rPr>
              <a:t>Implement</a:t>
            </a:r>
            <a:r>
              <a:rPr dirty="0" sz="3400" spc="-285">
                <a:latin typeface="Arial Black"/>
                <a:cs typeface="Arial Black"/>
              </a:rPr>
              <a:t> </a:t>
            </a:r>
            <a:r>
              <a:rPr dirty="0" sz="3400" spc="-235">
                <a:latin typeface="Arial Black"/>
                <a:cs typeface="Arial Black"/>
              </a:rPr>
              <a:t>middleware</a:t>
            </a:r>
            <a:r>
              <a:rPr dirty="0" sz="3400" spc="-280">
                <a:latin typeface="Arial Black"/>
                <a:cs typeface="Arial Black"/>
              </a:rPr>
              <a:t> </a:t>
            </a:r>
            <a:r>
              <a:rPr dirty="0" sz="3400" spc="-90">
                <a:latin typeface="Arial Black"/>
                <a:cs typeface="Arial Black"/>
              </a:rPr>
              <a:t>for</a:t>
            </a:r>
            <a:r>
              <a:rPr dirty="0" sz="3400" spc="-280">
                <a:latin typeface="Arial Black"/>
                <a:cs typeface="Arial Black"/>
              </a:rPr>
              <a:t> </a:t>
            </a:r>
            <a:r>
              <a:rPr dirty="0" sz="3400" spc="-204">
                <a:latin typeface="Arial Black"/>
                <a:cs typeface="Arial Black"/>
              </a:rPr>
              <a:t>authentication</a:t>
            </a:r>
            <a:r>
              <a:rPr dirty="0" sz="3400" spc="-280">
                <a:latin typeface="Arial Black"/>
                <a:cs typeface="Arial Black"/>
              </a:rPr>
              <a:t> </a:t>
            </a:r>
            <a:r>
              <a:rPr dirty="0" sz="3400" spc="-200">
                <a:latin typeface="Arial Black"/>
                <a:cs typeface="Arial Black"/>
              </a:rPr>
              <a:t>and</a:t>
            </a:r>
            <a:r>
              <a:rPr dirty="0" sz="3400" spc="-280">
                <a:latin typeface="Arial Black"/>
                <a:cs typeface="Arial Black"/>
              </a:rPr>
              <a:t> </a:t>
            </a:r>
            <a:r>
              <a:rPr dirty="0" sz="3400" spc="-290">
                <a:latin typeface="Arial Black"/>
                <a:cs typeface="Arial Black"/>
              </a:rPr>
              <a:t>session </a:t>
            </a:r>
            <a:r>
              <a:rPr dirty="0" sz="3400" spc="-160">
                <a:latin typeface="Arial Black"/>
                <a:cs typeface="Arial Black"/>
              </a:rPr>
              <a:t>management.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2944495"/>
          </a:xfrm>
          <a:custGeom>
            <a:avLst/>
            <a:gdLst/>
            <a:ahLst/>
            <a:cxnLst/>
            <a:rect l="l" t="t" r="r" b="b"/>
            <a:pathLst>
              <a:path w="18288000" h="2944495">
                <a:moveTo>
                  <a:pt x="0" y="2944471"/>
                </a:moveTo>
                <a:lnTo>
                  <a:pt x="0" y="0"/>
                </a:lnTo>
                <a:lnTo>
                  <a:pt x="18287998" y="0"/>
                </a:lnTo>
                <a:lnTo>
                  <a:pt x="18287998" y="2944471"/>
                </a:lnTo>
                <a:lnTo>
                  <a:pt x="0" y="2944471"/>
                </a:lnTo>
                <a:close/>
              </a:path>
            </a:pathLst>
          </a:custGeom>
          <a:solidFill>
            <a:srgbClr val="4932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4375" y="3738562"/>
            <a:ext cx="4029074" cy="4029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520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50" spc="90">
                <a:solidFill>
                  <a:srgbClr val="FFFFFF"/>
                </a:solidFill>
              </a:rPr>
              <a:t>MODELS</a:t>
            </a:r>
            <a:r>
              <a:rPr dirty="0" sz="13050" spc="-790">
                <a:solidFill>
                  <a:srgbClr val="FFFFFF"/>
                </a:solidFill>
              </a:rPr>
              <a:t> </a:t>
            </a:r>
            <a:r>
              <a:rPr dirty="0" sz="13050" spc="135">
                <a:solidFill>
                  <a:srgbClr val="FFFFFF"/>
                </a:solidFill>
              </a:rPr>
              <a:t>AND</a:t>
            </a:r>
            <a:r>
              <a:rPr dirty="0" sz="13050" spc="-790">
                <a:solidFill>
                  <a:srgbClr val="FFFFFF"/>
                </a:solidFill>
              </a:rPr>
              <a:t> </a:t>
            </a:r>
            <a:r>
              <a:rPr dirty="0" sz="13050" spc="415">
                <a:solidFill>
                  <a:srgbClr val="FFFFFF"/>
                </a:solidFill>
              </a:rPr>
              <a:t>SCHEMA</a:t>
            </a:r>
            <a:endParaRPr sz="1305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624" y="4007304"/>
            <a:ext cx="180975" cy="1809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624" y="4616904"/>
            <a:ext cx="180975" cy="1809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624" y="6364741"/>
            <a:ext cx="180975" cy="1809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624" y="6974341"/>
            <a:ext cx="180975" cy="1809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577" y="8672512"/>
            <a:ext cx="180975" cy="1809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577" y="9282111"/>
            <a:ext cx="180975" cy="18097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15275" y="3153261"/>
            <a:ext cx="15872460" cy="651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257415" indent="2742565">
              <a:lnSpc>
                <a:spcPct val="100000"/>
              </a:lnSpc>
              <a:spcBef>
                <a:spcPts val="100"/>
              </a:spcBef>
            </a:pPr>
            <a:r>
              <a:rPr dirty="0" sz="4000" spc="105">
                <a:solidFill>
                  <a:srgbClr val="200840"/>
                </a:solidFill>
                <a:latin typeface="Tahoma"/>
                <a:cs typeface="Tahoma"/>
              </a:rPr>
              <a:t>BlogSetting</a:t>
            </a:r>
            <a:r>
              <a:rPr dirty="0" sz="4000" spc="-200">
                <a:solidFill>
                  <a:srgbClr val="200840"/>
                </a:solidFill>
                <a:latin typeface="Tahoma"/>
                <a:cs typeface="Tahoma"/>
              </a:rPr>
              <a:t> </a:t>
            </a:r>
            <a:r>
              <a:rPr dirty="0" sz="4000" spc="-10">
                <a:solidFill>
                  <a:srgbClr val="200840"/>
                </a:solidFill>
                <a:latin typeface="Tahoma"/>
                <a:cs typeface="Tahoma"/>
              </a:rPr>
              <a:t>Model: </a:t>
            </a:r>
            <a:r>
              <a:rPr dirty="0" sz="4000" spc="90">
                <a:solidFill>
                  <a:srgbClr val="865E9D"/>
                </a:solidFill>
                <a:latin typeface="Tahoma"/>
                <a:cs typeface="Tahoma"/>
              </a:rPr>
              <a:t>Manages</a:t>
            </a:r>
            <a:r>
              <a:rPr dirty="0" sz="4000" spc="-22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110">
                <a:solidFill>
                  <a:srgbClr val="865E9D"/>
                </a:solidFill>
                <a:latin typeface="Tahoma"/>
                <a:cs typeface="Tahoma"/>
              </a:rPr>
              <a:t>blog</a:t>
            </a:r>
            <a:r>
              <a:rPr dirty="0" sz="4000" spc="-21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95">
                <a:solidFill>
                  <a:srgbClr val="865E9D"/>
                </a:solidFill>
                <a:latin typeface="Tahoma"/>
                <a:cs typeface="Tahoma"/>
              </a:rPr>
              <a:t>configuration</a:t>
            </a:r>
            <a:r>
              <a:rPr dirty="0" sz="4000" spc="-21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75">
                <a:solidFill>
                  <a:srgbClr val="865E9D"/>
                </a:solidFill>
                <a:latin typeface="Tahoma"/>
                <a:cs typeface="Tahoma"/>
              </a:rPr>
              <a:t>settings.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4000" spc="114">
                <a:solidFill>
                  <a:srgbClr val="865E9D"/>
                </a:solidFill>
                <a:latin typeface="Tahoma"/>
                <a:cs typeface="Tahoma"/>
              </a:rPr>
              <a:t>Includes</a:t>
            </a:r>
            <a:r>
              <a:rPr dirty="0" sz="4000" spc="-22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95">
                <a:solidFill>
                  <a:srgbClr val="865E9D"/>
                </a:solidFill>
                <a:latin typeface="Tahoma"/>
                <a:cs typeface="Tahoma"/>
              </a:rPr>
              <a:t>fields</a:t>
            </a:r>
            <a:r>
              <a:rPr dirty="0" sz="4000" spc="-22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80">
                <a:solidFill>
                  <a:srgbClr val="865E9D"/>
                </a:solidFill>
                <a:latin typeface="Tahoma"/>
                <a:cs typeface="Tahoma"/>
              </a:rPr>
              <a:t>for</a:t>
            </a:r>
            <a:r>
              <a:rPr dirty="0" sz="4000" spc="-22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60">
                <a:solidFill>
                  <a:srgbClr val="865E9D"/>
                </a:solidFill>
                <a:latin typeface="Tahoma"/>
                <a:cs typeface="Tahoma"/>
              </a:rPr>
              <a:t>title,</a:t>
            </a:r>
            <a:r>
              <a:rPr dirty="0" sz="4000" spc="-22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65">
                <a:solidFill>
                  <a:srgbClr val="865E9D"/>
                </a:solidFill>
                <a:latin typeface="Tahoma"/>
                <a:cs typeface="Tahoma"/>
              </a:rPr>
              <a:t>logo,</a:t>
            </a:r>
            <a:r>
              <a:rPr dirty="0" sz="4000" spc="-22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80">
                <a:solidFill>
                  <a:srgbClr val="865E9D"/>
                </a:solidFill>
                <a:latin typeface="Tahoma"/>
                <a:cs typeface="Tahoma"/>
              </a:rPr>
              <a:t>and</a:t>
            </a:r>
            <a:r>
              <a:rPr dirty="0" sz="4000" spc="-22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85">
                <a:solidFill>
                  <a:srgbClr val="865E9D"/>
                </a:solidFill>
                <a:latin typeface="Tahoma"/>
                <a:cs typeface="Tahoma"/>
              </a:rPr>
              <a:t>description.</a:t>
            </a:r>
            <a:endParaRPr sz="4000">
              <a:latin typeface="Tahoma"/>
              <a:cs typeface="Tahoma"/>
            </a:endParaRPr>
          </a:p>
          <a:p>
            <a:pPr marL="12700" marR="7438390" indent="3583940">
              <a:lnSpc>
                <a:spcPct val="100000"/>
              </a:lnSpc>
              <a:spcBef>
                <a:spcPts val="4160"/>
              </a:spcBef>
            </a:pPr>
            <a:r>
              <a:rPr dirty="0" sz="4000" spc="130">
                <a:solidFill>
                  <a:srgbClr val="200840"/>
                </a:solidFill>
                <a:latin typeface="Tahoma"/>
                <a:cs typeface="Tahoma"/>
              </a:rPr>
              <a:t>Post</a:t>
            </a:r>
            <a:r>
              <a:rPr dirty="0" sz="4000" spc="-235">
                <a:solidFill>
                  <a:srgbClr val="200840"/>
                </a:solidFill>
                <a:latin typeface="Tahoma"/>
                <a:cs typeface="Tahoma"/>
              </a:rPr>
              <a:t> </a:t>
            </a:r>
            <a:r>
              <a:rPr dirty="0" sz="4000" spc="-10">
                <a:solidFill>
                  <a:srgbClr val="200840"/>
                </a:solidFill>
                <a:latin typeface="Tahoma"/>
                <a:cs typeface="Tahoma"/>
              </a:rPr>
              <a:t>Model: </a:t>
            </a:r>
            <a:r>
              <a:rPr dirty="0" sz="4000" spc="90">
                <a:solidFill>
                  <a:srgbClr val="865E9D"/>
                </a:solidFill>
                <a:latin typeface="Tahoma"/>
                <a:cs typeface="Tahoma"/>
              </a:rPr>
              <a:t>Represents</a:t>
            </a:r>
            <a:r>
              <a:rPr dirty="0" sz="4000" spc="-22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70">
                <a:solidFill>
                  <a:srgbClr val="865E9D"/>
                </a:solidFill>
                <a:latin typeface="Tahoma"/>
                <a:cs typeface="Tahoma"/>
              </a:rPr>
              <a:t>an</a:t>
            </a:r>
            <a:r>
              <a:rPr dirty="0" sz="4000" spc="-21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90">
                <a:solidFill>
                  <a:srgbClr val="865E9D"/>
                </a:solidFill>
                <a:latin typeface="Tahoma"/>
                <a:cs typeface="Tahoma"/>
              </a:rPr>
              <a:t>individual</a:t>
            </a:r>
            <a:r>
              <a:rPr dirty="0" sz="4000" spc="-22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110">
                <a:solidFill>
                  <a:srgbClr val="865E9D"/>
                </a:solidFill>
                <a:latin typeface="Tahoma"/>
                <a:cs typeface="Tahoma"/>
              </a:rPr>
              <a:t>blog</a:t>
            </a:r>
            <a:r>
              <a:rPr dirty="0" sz="4000" spc="-21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60">
                <a:solidFill>
                  <a:srgbClr val="865E9D"/>
                </a:solidFill>
                <a:latin typeface="Tahoma"/>
                <a:cs typeface="Tahoma"/>
              </a:rPr>
              <a:t>post. </a:t>
            </a:r>
            <a:r>
              <a:rPr dirty="0" sz="4000" spc="125">
                <a:solidFill>
                  <a:srgbClr val="865E9D"/>
                </a:solidFill>
                <a:latin typeface="Tahoma"/>
                <a:cs typeface="Tahoma"/>
              </a:rPr>
              <a:t>Stores</a:t>
            </a:r>
            <a:r>
              <a:rPr dirty="0" sz="4000" spc="-22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100">
                <a:solidFill>
                  <a:srgbClr val="865E9D"/>
                </a:solidFill>
                <a:latin typeface="Tahoma"/>
                <a:cs typeface="Tahoma"/>
              </a:rPr>
              <a:t>title</a:t>
            </a:r>
            <a:r>
              <a:rPr dirty="0" sz="4000" spc="-22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80">
                <a:solidFill>
                  <a:srgbClr val="865E9D"/>
                </a:solidFill>
                <a:latin typeface="Tahoma"/>
                <a:cs typeface="Tahoma"/>
              </a:rPr>
              <a:t>and</a:t>
            </a:r>
            <a:r>
              <a:rPr dirty="0" sz="4000" spc="-22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95">
                <a:solidFill>
                  <a:srgbClr val="865E9D"/>
                </a:solidFill>
                <a:latin typeface="Tahoma"/>
                <a:cs typeface="Tahoma"/>
              </a:rPr>
              <a:t>content</a:t>
            </a:r>
            <a:r>
              <a:rPr dirty="0" sz="4000" spc="-22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55">
                <a:solidFill>
                  <a:srgbClr val="865E9D"/>
                </a:solidFill>
                <a:latin typeface="Tahoma"/>
                <a:cs typeface="Tahoma"/>
              </a:rPr>
              <a:t>information.</a:t>
            </a:r>
            <a:endParaRPr sz="4000">
              <a:latin typeface="Tahoma"/>
              <a:cs typeface="Tahoma"/>
            </a:endParaRPr>
          </a:p>
          <a:p>
            <a:pPr marL="250190" marR="6671309" indent="6187440">
              <a:lnSpc>
                <a:spcPct val="100000"/>
              </a:lnSpc>
              <a:spcBef>
                <a:spcPts val="3770"/>
              </a:spcBef>
            </a:pPr>
            <a:r>
              <a:rPr dirty="0" sz="4000" spc="130">
                <a:solidFill>
                  <a:srgbClr val="200840"/>
                </a:solidFill>
                <a:latin typeface="Tahoma"/>
                <a:cs typeface="Tahoma"/>
              </a:rPr>
              <a:t>User</a:t>
            </a:r>
            <a:r>
              <a:rPr dirty="0" sz="4000" spc="-225">
                <a:solidFill>
                  <a:srgbClr val="200840"/>
                </a:solidFill>
                <a:latin typeface="Tahoma"/>
                <a:cs typeface="Tahoma"/>
              </a:rPr>
              <a:t> </a:t>
            </a:r>
            <a:r>
              <a:rPr dirty="0" sz="4000" spc="-10">
                <a:solidFill>
                  <a:srgbClr val="200840"/>
                </a:solidFill>
                <a:latin typeface="Tahoma"/>
                <a:cs typeface="Tahoma"/>
              </a:rPr>
              <a:t>Model: </a:t>
            </a:r>
            <a:r>
              <a:rPr dirty="0" sz="4000" spc="85">
                <a:solidFill>
                  <a:srgbClr val="865E9D"/>
                </a:solidFill>
                <a:latin typeface="Tahoma"/>
                <a:cs typeface="Tahoma"/>
              </a:rPr>
              <a:t>Handles</a:t>
            </a:r>
            <a:r>
              <a:rPr dirty="0" sz="4000" spc="-22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120">
                <a:solidFill>
                  <a:srgbClr val="865E9D"/>
                </a:solidFill>
                <a:latin typeface="Tahoma"/>
                <a:cs typeface="Tahoma"/>
              </a:rPr>
              <a:t>user</a:t>
            </a:r>
            <a:r>
              <a:rPr dirty="0" sz="4000" spc="-22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75">
                <a:solidFill>
                  <a:srgbClr val="865E9D"/>
                </a:solidFill>
                <a:latin typeface="Tahoma"/>
                <a:cs typeface="Tahoma"/>
              </a:rPr>
              <a:t>data</a:t>
            </a:r>
            <a:r>
              <a:rPr dirty="0" sz="4000" spc="-22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80">
                <a:solidFill>
                  <a:srgbClr val="865E9D"/>
                </a:solidFill>
                <a:latin typeface="Tahoma"/>
                <a:cs typeface="Tahoma"/>
              </a:rPr>
              <a:t>and</a:t>
            </a:r>
            <a:r>
              <a:rPr dirty="0" sz="4000" spc="-22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65">
                <a:solidFill>
                  <a:srgbClr val="865E9D"/>
                </a:solidFill>
                <a:latin typeface="Tahoma"/>
                <a:cs typeface="Tahoma"/>
              </a:rPr>
              <a:t>authentication.</a:t>
            </a:r>
            <a:endParaRPr sz="4000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</a:pPr>
            <a:r>
              <a:rPr dirty="0" sz="4000" spc="114">
                <a:solidFill>
                  <a:srgbClr val="865E9D"/>
                </a:solidFill>
                <a:latin typeface="Tahoma"/>
                <a:cs typeface="Tahoma"/>
              </a:rPr>
              <a:t>Includes</a:t>
            </a:r>
            <a:r>
              <a:rPr dirty="0" sz="40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95">
                <a:solidFill>
                  <a:srgbClr val="865E9D"/>
                </a:solidFill>
                <a:latin typeface="Tahoma"/>
                <a:cs typeface="Tahoma"/>
              </a:rPr>
              <a:t>fields</a:t>
            </a:r>
            <a:r>
              <a:rPr dirty="0" sz="40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80">
                <a:solidFill>
                  <a:srgbClr val="865E9D"/>
                </a:solidFill>
                <a:latin typeface="Tahoma"/>
                <a:cs typeface="Tahoma"/>
              </a:rPr>
              <a:t>for</a:t>
            </a:r>
            <a:r>
              <a:rPr dirty="0" sz="40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>
                <a:solidFill>
                  <a:srgbClr val="865E9D"/>
                </a:solidFill>
                <a:latin typeface="Tahoma"/>
                <a:cs typeface="Tahoma"/>
              </a:rPr>
              <a:t>name,</a:t>
            </a:r>
            <a:r>
              <a:rPr dirty="0" sz="40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>
                <a:solidFill>
                  <a:srgbClr val="865E9D"/>
                </a:solidFill>
                <a:latin typeface="Tahoma"/>
                <a:cs typeface="Tahoma"/>
              </a:rPr>
              <a:t>email,</a:t>
            </a:r>
            <a:r>
              <a:rPr dirty="0" sz="4000" spc="-175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80">
                <a:solidFill>
                  <a:srgbClr val="865E9D"/>
                </a:solidFill>
                <a:latin typeface="Tahoma"/>
                <a:cs typeface="Tahoma"/>
              </a:rPr>
              <a:t>password,</a:t>
            </a:r>
            <a:r>
              <a:rPr dirty="0" sz="40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80">
                <a:solidFill>
                  <a:srgbClr val="865E9D"/>
                </a:solidFill>
                <a:latin typeface="Tahoma"/>
                <a:cs typeface="Tahoma"/>
              </a:rPr>
              <a:t>admin</a:t>
            </a:r>
            <a:r>
              <a:rPr dirty="0" sz="40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75">
                <a:solidFill>
                  <a:srgbClr val="865E9D"/>
                </a:solidFill>
                <a:latin typeface="Tahoma"/>
                <a:cs typeface="Tahoma"/>
              </a:rPr>
              <a:t>status,</a:t>
            </a:r>
            <a:r>
              <a:rPr dirty="0" sz="40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80">
                <a:solidFill>
                  <a:srgbClr val="865E9D"/>
                </a:solidFill>
                <a:latin typeface="Tahoma"/>
                <a:cs typeface="Tahoma"/>
              </a:rPr>
              <a:t>and</a:t>
            </a:r>
            <a:r>
              <a:rPr dirty="0" sz="4000" spc="-180">
                <a:solidFill>
                  <a:srgbClr val="865E9D"/>
                </a:solidFill>
                <a:latin typeface="Tahoma"/>
                <a:cs typeface="Tahoma"/>
              </a:rPr>
              <a:t> </a:t>
            </a:r>
            <a:r>
              <a:rPr dirty="0" sz="4000" spc="40">
                <a:solidFill>
                  <a:srgbClr val="865E9D"/>
                </a:solidFill>
                <a:latin typeface="Tahoma"/>
                <a:cs typeface="Tahoma"/>
              </a:rPr>
              <a:t>token.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68896" y="2710547"/>
              <a:ext cx="5880735" cy="6889115"/>
            </a:xfrm>
            <a:custGeom>
              <a:avLst/>
              <a:gdLst/>
              <a:ahLst/>
              <a:cxnLst/>
              <a:rect l="l" t="t" r="r" b="b"/>
              <a:pathLst>
                <a:path w="5880734" h="6889115">
                  <a:moveTo>
                    <a:pt x="3346005" y="2751912"/>
                  </a:moveTo>
                  <a:lnTo>
                    <a:pt x="3343605" y="2704236"/>
                  </a:lnTo>
                  <a:lnTo>
                    <a:pt x="3336531" y="2657945"/>
                  </a:lnTo>
                  <a:lnTo>
                    <a:pt x="3325050" y="2613253"/>
                  </a:lnTo>
                  <a:lnTo>
                    <a:pt x="3309366" y="2570416"/>
                  </a:lnTo>
                  <a:lnTo>
                    <a:pt x="3289731" y="2529662"/>
                  </a:lnTo>
                  <a:lnTo>
                    <a:pt x="3266376" y="2491219"/>
                  </a:lnTo>
                  <a:lnTo>
                    <a:pt x="3239541" y="2455329"/>
                  </a:lnTo>
                  <a:lnTo>
                    <a:pt x="3209442" y="2422220"/>
                  </a:lnTo>
                  <a:lnTo>
                    <a:pt x="3176333" y="2392121"/>
                  </a:lnTo>
                  <a:lnTo>
                    <a:pt x="3140443" y="2365286"/>
                  </a:lnTo>
                  <a:lnTo>
                    <a:pt x="3102000" y="2341930"/>
                  </a:lnTo>
                  <a:lnTo>
                    <a:pt x="3061233" y="2322296"/>
                  </a:lnTo>
                  <a:lnTo>
                    <a:pt x="3018396" y="2306612"/>
                  </a:lnTo>
                  <a:lnTo>
                    <a:pt x="2973717" y="2295118"/>
                  </a:lnTo>
                  <a:lnTo>
                    <a:pt x="2927426" y="2288057"/>
                  </a:lnTo>
                  <a:lnTo>
                    <a:pt x="2879750" y="2285644"/>
                  </a:lnTo>
                  <a:lnTo>
                    <a:pt x="1207858" y="2285644"/>
                  </a:lnTo>
                  <a:lnTo>
                    <a:pt x="1160183" y="2288057"/>
                  </a:lnTo>
                  <a:lnTo>
                    <a:pt x="1113891" y="2295118"/>
                  </a:lnTo>
                  <a:lnTo>
                    <a:pt x="1069213" y="2306612"/>
                  </a:lnTo>
                  <a:lnTo>
                    <a:pt x="1026375" y="2322296"/>
                  </a:lnTo>
                  <a:lnTo>
                    <a:pt x="985608" y="2341930"/>
                  </a:lnTo>
                  <a:lnTo>
                    <a:pt x="947166" y="2365286"/>
                  </a:lnTo>
                  <a:lnTo>
                    <a:pt x="911275" y="2392121"/>
                  </a:lnTo>
                  <a:lnTo>
                    <a:pt x="878166" y="2422220"/>
                  </a:lnTo>
                  <a:lnTo>
                    <a:pt x="848067" y="2455329"/>
                  </a:lnTo>
                  <a:lnTo>
                    <a:pt x="821232" y="2491219"/>
                  </a:lnTo>
                  <a:lnTo>
                    <a:pt x="797877" y="2529662"/>
                  </a:lnTo>
                  <a:lnTo>
                    <a:pt x="778243" y="2570416"/>
                  </a:lnTo>
                  <a:lnTo>
                    <a:pt x="762558" y="2613253"/>
                  </a:lnTo>
                  <a:lnTo>
                    <a:pt x="751078" y="2657945"/>
                  </a:lnTo>
                  <a:lnTo>
                    <a:pt x="744004" y="2704236"/>
                  </a:lnTo>
                  <a:lnTo>
                    <a:pt x="741603" y="2751912"/>
                  </a:lnTo>
                  <a:lnTo>
                    <a:pt x="744004" y="2799588"/>
                  </a:lnTo>
                  <a:lnTo>
                    <a:pt x="751078" y="2845879"/>
                  </a:lnTo>
                  <a:lnTo>
                    <a:pt x="762558" y="2890558"/>
                  </a:lnTo>
                  <a:lnTo>
                    <a:pt x="778243" y="2933395"/>
                  </a:lnTo>
                  <a:lnTo>
                    <a:pt x="797877" y="2974162"/>
                  </a:lnTo>
                  <a:lnTo>
                    <a:pt x="821232" y="3012605"/>
                  </a:lnTo>
                  <a:lnTo>
                    <a:pt x="848067" y="3048495"/>
                  </a:lnTo>
                  <a:lnTo>
                    <a:pt x="878166" y="3081604"/>
                  </a:lnTo>
                  <a:lnTo>
                    <a:pt x="911275" y="3111703"/>
                  </a:lnTo>
                  <a:lnTo>
                    <a:pt x="947166" y="3138538"/>
                  </a:lnTo>
                  <a:lnTo>
                    <a:pt x="985608" y="3161893"/>
                  </a:lnTo>
                  <a:lnTo>
                    <a:pt x="1026375" y="3181527"/>
                  </a:lnTo>
                  <a:lnTo>
                    <a:pt x="1069213" y="3197212"/>
                  </a:lnTo>
                  <a:lnTo>
                    <a:pt x="1113891" y="3208693"/>
                  </a:lnTo>
                  <a:lnTo>
                    <a:pt x="1160183" y="3215767"/>
                  </a:lnTo>
                  <a:lnTo>
                    <a:pt x="1207858" y="3218167"/>
                  </a:lnTo>
                  <a:lnTo>
                    <a:pt x="2879750" y="3218167"/>
                  </a:lnTo>
                  <a:lnTo>
                    <a:pt x="2927426" y="3215767"/>
                  </a:lnTo>
                  <a:lnTo>
                    <a:pt x="2973717" y="3208693"/>
                  </a:lnTo>
                  <a:lnTo>
                    <a:pt x="3018396" y="3197212"/>
                  </a:lnTo>
                  <a:lnTo>
                    <a:pt x="3061233" y="3181527"/>
                  </a:lnTo>
                  <a:lnTo>
                    <a:pt x="3102000" y="3161893"/>
                  </a:lnTo>
                  <a:lnTo>
                    <a:pt x="3140443" y="3138538"/>
                  </a:lnTo>
                  <a:lnTo>
                    <a:pt x="3176333" y="3111703"/>
                  </a:lnTo>
                  <a:lnTo>
                    <a:pt x="3209442" y="3081604"/>
                  </a:lnTo>
                  <a:lnTo>
                    <a:pt x="3239541" y="3048495"/>
                  </a:lnTo>
                  <a:lnTo>
                    <a:pt x="3266376" y="3012605"/>
                  </a:lnTo>
                  <a:lnTo>
                    <a:pt x="3289731" y="2974162"/>
                  </a:lnTo>
                  <a:lnTo>
                    <a:pt x="3309366" y="2933395"/>
                  </a:lnTo>
                  <a:lnTo>
                    <a:pt x="3325050" y="2890558"/>
                  </a:lnTo>
                  <a:lnTo>
                    <a:pt x="3336531" y="2845879"/>
                  </a:lnTo>
                  <a:lnTo>
                    <a:pt x="3343605" y="2799588"/>
                  </a:lnTo>
                  <a:lnTo>
                    <a:pt x="3346005" y="2751912"/>
                  </a:lnTo>
                  <a:close/>
                </a:path>
                <a:path w="5880734" h="6889115">
                  <a:moveTo>
                    <a:pt x="4079468" y="0"/>
                  </a:moveTo>
                  <a:lnTo>
                    <a:pt x="741603" y="0"/>
                  </a:lnTo>
                  <a:lnTo>
                    <a:pt x="741603" y="1625739"/>
                  </a:lnTo>
                  <a:lnTo>
                    <a:pt x="1151343" y="1625739"/>
                  </a:lnTo>
                  <a:lnTo>
                    <a:pt x="1151343" y="2114778"/>
                  </a:lnTo>
                  <a:lnTo>
                    <a:pt x="1947684" y="1625739"/>
                  </a:lnTo>
                  <a:lnTo>
                    <a:pt x="4079468" y="1625739"/>
                  </a:lnTo>
                  <a:lnTo>
                    <a:pt x="4079468" y="0"/>
                  </a:lnTo>
                  <a:close/>
                </a:path>
                <a:path w="5880734" h="6889115">
                  <a:moveTo>
                    <a:pt x="4399762" y="3599167"/>
                  </a:moveTo>
                  <a:lnTo>
                    <a:pt x="846378" y="3599167"/>
                  </a:lnTo>
                  <a:lnTo>
                    <a:pt x="846378" y="5251729"/>
                  </a:lnTo>
                  <a:lnTo>
                    <a:pt x="1262888" y="5251729"/>
                  </a:lnTo>
                  <a:lnTo>
                    <a:pt x="1262888" y="5748845"/>
                  </a:lnTo>
                  <a:lnTo>
                    <a:pt x="2072373" y="5251729"/>
                  </a:lnTo>
                  <a:lnTo>
                    <a:pt x="4399762" y="5251729"/>
                  </a:lnTo>
                  <a:lnTo>
                    <a:pt x="4399762" y="3599167"/>
                  </a:lnTo>
                  <a:close/>
                </a:path>
                <a:path w="5880734" h="6889115">
                  <a:moveTo>
                    <a:pt x="5880239" y="6444805"/>
                  </a:moveTo>
                  <a:lnTo>
                    <a:pt x="5877407" y="6394691"/>
                  </a:lnTo>
                  <a:lnTo>
                    <a:pt x="5869025" y="6345618"/>
                  </a:lnTo>
                  <a:lnTo>
                    <a:pt x="5855271" y="6297993"/>
                  </a:lnTo>
                  <a:lnTo>
                    <a:pt x="5836336" y="6252273"/>
                  </a:lnTo>
                  <a:lnTo>
                    <a:pt x="5812383" y="6208877"/>
                  </a:lnTo>
                  <a:lnTo>
                    <a:pt x="5783605" y="6168237"/>
                  </a:lnTo>
                  <a:lnTo>
                    <a:pt x="5750191" y="6130810"/>
                  </a:lnTo>
                  <a:lnTo>
                    <a:pt x="5712752" y="6097384"/>
                  </a:lnTo>
                  <a:lnTo>
                    <a:pt x="5672125" y="6068606"/>
                  </a:lnTo>
                  <a:lnTo>
                    <a:pt x="5628729" y="6044654"/>
                  </a:lnTo>
                  <a:lnTo>
                    <a:pt x="5582996" y="6025718"/>
                  </a:lnTo>
                  <a:lnTo>
                    <a:pt x="5535384" y="6011964"/>
                  </a:lnTo>
                  <a:lnTo>
                    <a:pt x="5486298" y="6003582"/>
                  </a:lnTo>
                  <a:lnTo>
                    <a:pt x="5436197" y="6000750"/>
                  </a:lnTo>
                  <a:lnTo>
                    <a:pt x="444055" y="6000750"/>
                  </a:lnTo>
                  <a:lnTo>
                    <a:pt x="393954" y="6003582"/>
                  </a:lnTo>
                  <a:lnTo>
                    <a:pt x="344868" y="6011964"/>
                  </a:lnTo>
                  <a:lnTo>
                    <a:pt x="297256" y="6025718"/>
                  </a:lnTo>
                  <a:lnTo>
                    <a:pt x="251523" y="6044654"/>
                  </a:lnTo>
                  <a:lnTo>
                    <a:pt x="208127" y="6068606"/>
                  </a:lnTo>
                  <a:lnTo>
                    <a:pt x="167500" y="6097384"/>
                  </a:lnTo>
                  <a:lnTo>
                    <a:pt x="130060" y="6130810"/>
                  </a:lnTo>
                  <a:lnTo>
                    <a:pt x="96634" y="6168237"/>
                  </a:lnTo>
                  <a:lnTo>
                    <a:pt x="67856" y="6208877"/>
                  </a:lnTo>
                  <a:lnTo>
                    <a:pt x="43916" y="6252273"/>
                  </a:lnTo>
                  <a:lnTo>
                    <a:pt x="24968" y="6297993"/>
                  </a:lnTo>
                  <a:lnTo>
                    <a:pt x="11226" y="6345618"/>
                  </a:lnTo>
                  <a:lnTo>
                    <a:pt x="2844" y="6394691"/>
                  </a:lnTo>
                  <a:lnTo>
                    <a:pt x="0" y="6444793"/>
                  </a:lnTo>
                  <a:lnTo>
                    <a:pt x="2844" y="6494907"/>
                  </a:lnTo>
                  <a:lnTo>
                    <a:pt x="11226" y="6543980"/>
                  </a:lnTo>
                  <a:lnTo>
                    <a:pt x="24968" y="6591605"/>
                  </a:lnTo>
                  <a:lnTo>
                    <a:pt x="43916" y="6637325"/>
                  </a:lnTo>
                  <a:lnTo>
                    <a:pt x="67856" y="6680721"/>
                  </a:lnTo>
                  <a:lnTo>
                    <a:pt x="96634" y="6721361"/>
                  </a:lnTo>
                  <a:lnTo>
                    <a:pt x="130060" y="6758787"/>
                  </a:lnTo>
                  <a:lnTo>
                    <a:pt x="167500" y="6792214"/>
                  </a:lnTo>
                  <a:lnTo>
                    <a:pt x="208127" y="6820992"/>
                  </a:lnTo>
                  <a:lnTo>
                    <a:pt x="251523" y="6844944"/>
                  </a:lnTo>
                  <a:lnTo>
                    <a:pt x="297256" y="6863880"/>
                  </a:lnTo>
                  <a:lnTo>
                    <a:pt x="344868" y="6877634"/>
                  </a:lnTo>
                  <a:lnTo>
                    <a:pt x="393954" y="6886016"/>
                  </a:lnTo>
                  <a:lnTo>
                    <a:pt x="444042" y="6888848"/>
                  </a:lnTo>
                  <a:lnTo>
                    <a:pt x="5436209" y="6888848"/>
                  </a:lnTo>
                  <a:lnTo>
                    <a:pt x="5486298" y="6886016"/>
                  </a:lnTo>
                  <a:lnTo>
                    <a:pt x="5535384" y="6877634"/>
                  </a:lnTo>
                  <a:lnTo>
                    <a:pt x="5582996" y="6863880"/>
                  </a:lnTo>
                  <a:lnTo>
                    <a:pt x="5628729" y="6844944"/>
                  </a:lnTo>
                  <a:lnTo>
                    <a:pt x="5672125" y="6820992"/>
                  </a:lnTo>
                  <a:lnTo>
                    <a:pt x="5712752" y="6792214"/>
                  </a:lnTo>
                  <a:lnTo>
                    <a:pt x="5750191" y="6758787"/>
                  </a:lnTo>
                  <a:lnTo>
                    <a:pt x="5783605" y="6721361"/>
                  </a:lnTo>
                  <a:lnTo>
                    <a:pt x="5812383" y="6680721"/>
                  </a:lnTo>
                  <a:lnTo>
                    <a:pt x="5836336" y="6637325"/>
                  </a:lnTo>
                  <a:lnTo>
                    <a:pt x="5855271" y="6591605"/>
                  </a:lnTo>
                  <a:lnTo>
                    <a:pt x="5869025" y="6543980"/>
                  </a:lnTo>
                  <a:lnTo>
                    <a:pt x="5877407" y="6494907"/>
                  </a:lnTo>
                  <a:lnTo>
                    <a:pt x="5880239" y="6444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662446" y="2422369"/>
              <a:ext cx="6842125" cy="7321550"/>
            </a:xfrm>
            <a:custGeom>
              <a:avLst/>
              <a:gdLst/>
              <a:ahLst/>
              <a:cxnLst/>
              <a:rect l="l" t="t" r="r" b="b"/>
              <a:pathLst>
                <a:path w="6842125" h="7321550">
                  <a:moveTo>
                    <a:pt x="6356014" y="7321053"/>
                  </a:moveTo>
                  <a:lnTo>
                    <a:pt x="485765" y="7321053"/>
                  </a:lnTo>
                  <a:lnTo>
                    <a:pt x="437761" y="7318676"/>
                  </a:lnTo>
                  <a:lnTo>
                    <a:pt x="390561" y="7311633"/>
                  </a:lnTo>
                  <a:lnTo>
                    <a:pt x="344493" y="7300055"/>
                  </a:lnTo>
                  <a:lnTo>
                    <a:pt x="299876" y="7284075"/>
                  </a:lnTo>
                  <a:lnTo>
                    <a:pt x="257027" y="7263825"/>
                  </a:lnTo>
                  <a:lnTo>
                    <a:pt x="216266" y="7239436"/>
                  </a:lnTo>
                  <a:lnTo>
                    <a:pt x="177910" y="7211042"/>
                  </a:lnTo>
                  <a:lnTo>
                    <a:pt x="142279" y="7178772"/>
                  </a:lnTo>
                  <a:lnTo>
                    <a:pt x="110010" y="7143141"/>
                  </a:lnTo>
                  <a:lnTo>
                    <a:pt x="81615" y="7104786"/>
                  </a:lnTo>
                  <a:lnTo>
                    <a:pt x="57226" y="7064025"/>
                  </a:lnTo>
                  <a:lnTo>
                    <a:pt x="36976" y="7021176"/>
                  </a:lnTo>
                  <a:lnTo>
                    <a:pt x="20997" y="6976558"/>
                  </a:lnTo>
                  <a:lnTo>
                    <a:pt x="9419" y="6930490"/>
                  </a:lnTo>
                  <a:lnTo>
                    <a:pt x="2376" y="6883291"/>
                  </a:lnTo>
                  <a:lnTo>
                    <a:pt x="0" y="6835291"/>
                  </a:lnTo>
                  <a:lnTo>
                    <a:pt x="0" y="485761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6" y="299876"/>
                  </a:lnTo>
                  <a:lnTo>
                    <a:pt x="57226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80"/>
                  </a:lnTo>
                  <a:lnTo>
                    <a:pt x="177910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3" y="20997"/>
                  </a:lnTo>
                  <a:lnTo>
                    <a:pt x="390561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6356006" y="0"/>
                  </a:lnTo>
                  <a:lnTo>
                    <a:pt x="6404019" y="2377"/>
                  </a:lnTo>
                  <a:lnTo>
                    <a:pt x="6451219" y="9420"/>
                  </a:lnTo>
                  <a:lnTo>
                    <a:pt x="6497286" y="20997"/>
                  </a:lnTo>
                  <a:lnTo>
                    <a:pt x="6541904" y="36977"/>
                  </a:lnTo>
                  <a:lnTo>
                    <a:pt x="6584753" y="57227"/>
                  </a:lnTo>
                  <a:lnTo>
                    <a:pt x="6625514" y="81615"/>
                  </a:lnTo>
                  <a:lnTo>
                    <a:pt x="6663869" y="110010"/>
                  </a:lnTo>
                  <a:lnTo>
                    <a:pt x="6699500" y="142280"/>
                  </a:lnTo>
                  <a:lnTo>
                    <a:pt x="6731769" y="177911"/>
                  </a:lnTo>
                  <a:lnTo>
                    <a:pt x="6760164" y="216266"/>
                  </a:lnTo>
                  <a:lnTo>
                    <a:pt x="6784553" y="257028"/>
                  </a:lnTo>
                  <a:lnTo>
                    <a:pt x="6804803" y="299876"/>
                  </a:lnTo>
                  <a:lnTo>
                    <a:pt x="6820783" y="344494"/>
                  </a:lnTo>
                  <a:lnTo>
                    <a:pt x="6832360" y="390562"/>
                  </a:lnTo>
                  <a:lnTo>
                    <a:pt x="6839403" y="437762"/>
                  </a:lnTo>
                  <a:lnTo>
                    <a:pt x="6841780" y="485761"/>
                  </a:lnTo>
                  <a:lnTo>
                    <a:pt x="6841780" y="6835291"/>
                  </a:lnTo>
                  <a:lnTo>
                    <a:pt x="6839403" y="6883291"/>
                  </a:lnTo>
                  <a:lnTo>
                    <a:pt x="6832360" y="6930490"/>
                  </a:lnTo>
                  <a:lnTo>
                    <a:pt x="6820783" y="6976558"/>
                  </a:lnTo>
                  <a:lnTo>
                    <a:pt x="6804803" y="7021176"/>
                  </a:lnTo>
                  <a:lnTo>
                    <a:pt x="6784553" y="7064025"/>
                  </a:lnTo>
                  <a:lnTo>
                    <a:pt x="6760164" y="7104786"/>
                  </a:lnTo>
                  <a:lnTo>
                    <a:pt x="6731769" y="7143141"/>
                  </a:lnTo>
                  <a:lnTo>
                    <a:pt x="6699500" y="7178772"/>
                  </a:lnTo>
                  <a:lnTo>
                    <a:pt x="6663869" y="7211042"/>
                  </a:lnTo>
                  <a:lnTo>
                    <a:pt x="6625514" y="7239436"/>
                  </a:lnTo>
                  <a:lnTo>
                    <a:pt x="6584753" y="7263825"/>
                  </a:lnTo>
                  <a:lnTo>
                    <a:pt x="6541904" y="7284075"/>
                  </a:lnTo>
                  <a:lnTo>
                    <a:pt x="6497286" y="7300055"/>
                  </a:lnTo>
                  <a:lnTo>
                    <a:pt x="6451219" y="7311633"/>
                  </a:lnTo>
                  <a:lnTo>
                    <a:pt x="6404019" y="7318676"/>
                  </a:lnTo>
                  <a:lnTo>
                    <a:pt x="6356014" y="7321053"/>
                  </a:lnTo>
                  <a:close/>
                </a:path>
              </a:pathLst>
            </a:custGeom>
            <a:solidFill>
              <a:srgbClr val="D1C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551738" y="2976191"/>
              <a:ext cx="3085465" cy="4102100"/>
            </a:xfrm>
            <a:custGeom>
              <a:avLst/>
              <a:gdLst/>
              <a:ahLst/>
              <a:cxnLst/>
              <a:rect l="l" t="t" r="r" b="b"/>
              <a:pathLst>
                <a:path w="3085465" h="4102100">
                  <a:moveTo>
                    <a:pt x="1864292" y="12699"/>
                  </a:moveTo>
                  <a:lnTo>
                    <a:pt x="1220239" y="12699"/>
                  </a:lnTo>
                  <a:lnTo>
                    <a:pt x="1282944" y="0"/>
                  </a:lnTo>
                  <a:lnTo>
                    <a:pt x="1801731" y="0"/>
                  </a:lnTo>
                  <a:lnTo>
                    <a:pt x="1864292" y="12699"/>
                  </a:lnTo>
                  <a:close/>
                </a:path>
                <a:path w="3085465" h="4102100">
                  <a:moveTo>
                    <a:pt x="1986413" y="25399"/>
                  </a:moveTo>
                  <a:lnTo>
                    <a:pt x="1097838" y="25399"/>
                  </a:lnTo>
                  <a:lnTo>
                    <a:pt x="1158521" y="12699"/>
                  </a:lnTo>
                  <a:lnTo>
                    <a:pt x="1925869" y="12699"/>
                  </a:lnTo>
                  <a:lnTo>
                    <a:pt x="1986413" y="25399"/>
                  </a:lnTo>
                  <a:close/>
                </a:path>
                <a:path w="3085465" h="4102100">
                  <a:moveTo>
                    <a:pt x="2047035" y="4076699"/>
                  </a:moveTo>
                  <a:lnTo>
                    <a:pt x="1038178" y="4076699"/>
                  </a:lnTo>
                  <a:lnTo>
                    <a:pt x="811634" y="4025899"/>
                  </a:lnTo>
                  <a:lnTo>
                    <a:pt x="655565" y="3987799"/>
                  </a:lnTo>
                  <a:lnTo>
                    <a:pt x="558853" y="3962399"/>
                  </a:lnTo>
                  <a:lnTo>
                    <a:pt x="512845" y="3936999"/>
                  </a:lnTo>
                  <a:lnTo>
                    <a:pt x="468470" y="3924299"/>
                  </a:lnTo>
                  <a:lnTo>
                    <a:pt x="425776" y="3898899"/>
                  </a:lnTo>
                  <a:lnTo>
                    <a:pt x="384813" y="3886199"/>
                  </a:lnTo>
                  <a:lnTo>
                    <a:pt x="345631" y="3860799"/>
                  </a:lnTo>
                  <a:lnTo>
                    <a:pt x="308279" y="3848099"/>
                  </a:lnTo>
                  <a:lnTo>
                    <a:pt x="272807" y="3822699"/>
                  </a:lnTo>
                  <a:lnTo>
                    <a:pt x="239264" y="3797299"/>
                  </a:lnTo>
                  <a:lnTo>
                    <a:pt x="207700" y="3771899"/>
                  </a:lnTo>
                  <a:lnTo>
                    <a:pt x="178165" y="3759199"/>
                  </a:lnTo>
                  <a:lnTo>
                    <a:pt x="125378" y="3708399"/>
                  </a:lnTo>
                  <a:lnTo>
                    <a:pt x="81299" y="3657599"/>
                  </a:lnTo>
                  <a:lnTo>
                    <a:pt x="46325" y="3606799"/>
                  </a:lnTo>
                  <a:lnTo>
                    <a:pt x="20853" y="3543299"/>
                  </a:lnTo>
                  <a:lnTo>
                    <a:pt x="11804" y="3517899"/>
                  </a:lnTo>
                  <a:lnTo>
                    <a:pt x="5279" y="3492499"/>
                  </a:lnTo>
                  <a:lnTo>
                    <a:pt x="1328" y="3467099"/>
                  </a:lnTo>
                  <a:lnTo>
                    <a:pt x="0" y="3428999"/>
                  </a:lnTo>
                  <a:lnTo>
                    <a:pt x="0" y="685799"/>
                  </a:lnTo>
                  <a:lnTo>
                    <a:pt x="655" y="685799"/>
                  </a:lnTo>
                  <a:lnTo>
                    <a:pt x="0" y="673099"/>
                  </a:lnTo>
                  <a:lnTo>
                    <a:pt x="1328" y="634999"/>
                  </a:lnTo>
                  <a:lnTo>
                    <a:pt x="5280" y="609599"/>
                  </a:lnTo>
                  <a:lnTo>
                    <a:pt x="11807" y="584199"/>
                  </a:lnTo>
                  <a:lnTo>
                    <a:pt x="20858" y="558799"/>
                  </a:lnTo>
                  <a:lnTo>
                    <a:pt x="32384" y="520699"/>
                  </a:lnTo>
                  <a:lnTo>
                    <a:pt x="62662" y="469899"/>
                  </a:lnTo>
                  <a:lnTo>
                    <a:pt x="102245" y="419099"/>
                  </a:lnTo>
                  <a:lnTo>
                    <a:pt x="150736" y="368299"/>
                  </a:lnTo>
                  <a:lnTo>
                    <a:pt x="207737" y="330199"/>
                  </a:lnTo>
                  <a:lnTo>
                    <a:pt x="239305" y="304799"/>
                  </a:lnTo>
                  <a:lnTo>
                    <a:pt x="272852" y="279399"/>
                  </a:lnTo>
                  <a:lnTo>
                    <a:pt x="308328" y="253999"/>
                  </a:lnTo>
                  <a:lnTo>
                    <a:pt x="345684" y="241299"/>
                  </a:lnTo>
                  <a:lnTo>
                    <a:pt x="384870" y="215899"/>
                  </a:lnTo>
                  <a:lnTo>
                    <a:pt x="425836" y="203199"/>
                  </a:lnTo>
                  <a:lnTo>
                    <a:pt x="468533" y="177799"/>
                  </a:lnTo>
                  <a:lnTo>
                    <a:pt x="512911" y="165099"/>
                  </a:lnTo>
                  <a:lnTo>
                    <a:pt x="558921" y="139699"/>
                  </a:lnTo>
                  <a:lnTo>
                    <a:pt x="606512" y="126999"/>
                  </a:lnTo>
                  <a:lnTo>
                    <a:pt x="706243" y="101599"/>
                  </a:lnTo>
                  <a:lnTo>
                    <a:pt x="866463" y="63499"/>
                  </a:lnTo>
                  <a:lnTo>
                    <a:pt x="1038242" y="25399"/>
                  </a:lnTo>
                  <a:lnTo>
                    <a:pt x="2045876" y="25399"/>
                  </a:lnTo>
                  <a:lnTo>
                    <a:pt x="2217284" y="63499"/>
                  </a:lnTo>
                  <a:lnTo>
                    <a:pt x="2271930" y="76199"/>
                  </a:lnTo>
                  <a:lnTo>
                    <a:pt x="1412090" y="76199"/>
                  </a:lnTo>
                  <a:lnTo>
                    <a:pt x="1347843" y="88899"/>
                  </a:lnTo>
                  <a:lnTo>
                    <a:pt x="1221752" y="88899"/>
                  </a:lnTo>
                  <a:lnTo>
                    <a:pt x="1160050" y="101599"/>
                  </a:lnTo>
                  <a:lnTo>
                    <a:pt x="1099336" y="101599"/>
                  </a:lnTo>
                  <a:lnTo>
                    <a:pt x="867769" y="152399"/>
                  </a:lnTo>
                  <a:lnTo>
                    <a:pt x="707910" y="190499"/>
                  </a:lnTo>
                  <a:lnTo>
                    <a:pt x="608969" y="215899"/>
                  </a:lnTo>
                  <a:lnTo>
                    <a:pt x="561998" y="241299"/>
                  </a:lnTo>
                  <a:lnTo>
                    <a:pt x="516788" y="253999"/>
                  </a:lnTo>
                  <a:lnTo>
                    <a:pt x="473407" y="266699"/>
                  </a:lnTo>
                  <a:lnTo>
                    <a:pt x="431927" y="292099"/>
                  </a:lnTo>
                  <a:lnTo>
                    <a:pt x="392418" y="304799"/>
                  </a:lnTo>
                  <a:lnTo>
                    <a:pt x="354949" y="330199"/>
                  </a:lnTo>
                  <a:lnTo>
                    <a:pt x="319591" y="355599"/>
                  </a:lnTo>
                  <a:lnTo>
                    <a:pt x="286414" y="368299"/>
                  </a:lnTo>
                  <a:lnTo>
                    <a:pt x="255488" y="393699"/>
                  </a:lnTo>
                  <a:lnTo>
                    <a:pt x="226883" y="419099"/>
                  </a:lnTo>
                  <a:lnTo>
                    <a:pt x="200670" y="444499"/>
                  </a:lnTo>
                  <a:lnTo>
                    <a:pt x="176918" y="469899"/>
                  </a:lnTo>
                  <a:lnTo>
                    <a:pt x="155698" y="482599"/>
                  </a:lnTo>
                  <a:lnTo>
                    <a:pt x="121133" y="533399"/>
                  </a:lnTo>
                  <a:lnTo>
                    <a:pt x="97537" y="584199"/>
                  </a:lnTo>
                  <a:lnTo>
                    <a:pt x="85469" y="634999"/>
                  </a:lnTo>
                  <a:lnTo>
                    <a:pt x="83935" y="673099"/>
                  </a:lnTo>
                  <a:lnTo>
                    <a:pt x="85469" y="698499"/>
                  </a:lnTo>
                  <a:lnTo>
                    <a:pt x="97537" y="749299"/>
                  </a:lnTo>
                  <a:lnTo>
                    <a:pt x="121133" y="800099"/>
                  </a:lnTo>
                  <a:lnTo>
                    <a:pt x="155698" y="850899"/>
                  </a:lnTo>
                  <a:lnTo>
                    <a:pt x="200670" y="888999"/>
                  </a:lnTo>
                  <a:lnTo>
                    <a:pt x="83935" y="888999"/>
                  </a:lnTo>
                  <a:lnTo>
                    <a:pt x="83935" y="1295399"/>
                  </a:lnTo>
                  <a:lnTo>
                    <a:pt x="85469" y="1320799"/>
                  </a:lnTo>
                  <a:lnTo>
                    <a:pt x="90027" y="1358899"/>
                  </a:lnTo>
                  <a:lnTo>
                    <a:pt x="107929" y="1409699"/>
                  </a:lnTo>
                  <a:lnTo>
                    <a:pt x="137080" y="1460499"/>
                  </a:lnTo>
                  <a:lnTo>
                    <a:pt x="155698" y="1473199"/>
                  </a:lnTo>
                  <a:lnTo>
                    <a:pt x="176918" y="1498599"/>
                  </a:lnTo>
                  <a:lnTo>
                    <a:pt x="200670" y="1523999"/>
                  </a:lnTo>
                  <a:lnTo>
                    <a:pt x="83935" y="1523999"/>
                  </a:lnTo>
                  <a:lnTo>
                    <a:pt x="83935" y="2006599"/>
                  </a:lnTo>
                  <a:lnTo>
                    <a:pt x="90027" y="2070099"/>
                  </a:lnTo>
                  <a:lnTo>
                    <a:pt x="107929" y="2120899"/>
                  </a:lnTo>
                  <a:lnTo>
                    <a:pt x="137080" y="2171699"/>
                  </a:lnTo>
                  <a:lnTo>
                    <a:pt x="155698" y="2184399"/>
                  </a:lnTo>
                  <a:lnTo>
                    <a:pt x="176918" y="2209799"/>
                  </a:lnTo>
                  <a:lnTo>
                    <a:pt x="200670" y="2235199"/>
                  </a:lnTo>
                  <a:lnTo>
                    <a:pt x="83935" y="2235199"/>
                  </a:lnTo>
                  <a:lnTo>
                    <a:pt x="83935" y="2705099"/>
                  </a:lnTo>
                  <a:lnTo>
                    <a:pt x="90027" y="2768599"/>
                  </a:lnTo>
                  <a:lnTo>
                    <a:pt x="107929" y="2819399"/>
                  </a:lnTo>
                  <a:lnTo>
                    <a:pt x="137080" y="2870199"/>
                  </a:lnTo>
                  <a:lnTo>
                    <a:pt x="176918" y="2908299"/>
                  </a:lnTo>
                  <a:lnTo>
                    <a:pt x="200670" y="2933699"/>
                  </a:lnTo>
                  <a:lnTo>
                    <a:pt x="83935" y="2933699"/>
                  </a:lnTo>
                  <a:lnTo>
                    <a:pt x="83935" y="3428999"/>
                  </a:lnTo>
                  <a:lnTo>
                    <a:pt x="85469" y="3467099"/>
                  </a:lnTo>
                  <a:lnTo>
                    <a:pt x="97537" y="3517899"/>
                  </a:lnTo>
                  <a:lnTo>
                    <a:pt x="121133" y="3568699"/>
                  </a:lnTo>
                  <a:lnTo>
                    <a:pt x="155698" y="3619499"/>
                  </a:lnTo>
                  <a:lnTo>
                    <a:pt x="176918" y="3632199"/>
                  </a:lnTo>
                  <a:lnTo>
                    <a:pt x="200670" y="3657599"/>
                  </a:lnTo>
                  <a:lnTo>
                    <a:pt x="226883" y="3682999"/>
                  </a:lnTo>
                  <a:lnTo>
                    <a:pt x="255488" y="3708399"/>
                  </a:lnTo>
                  <a:lnTo>
                    <a:pt x="286414" y="3733799"/>
                  </a:lnTo>
                  <a:lnTo>
                    <a:pt x="319591" y="3746499"/>
                  </a:lnTo>
                  <a:lnTo>
                    <a:pt x="354949" y="3771899"/>
                  </a:lnTo>
                  <a:lnTo>
                    <a:pt x="392418" y="3797299"/>
                  </a:lnTo>
                  <a:lnTo>
                    <a:pt x="431927" y="3809999"/>
                  </a:lnTo>
                  <a:lnTo>
                    <a:pt x="473407" y="3835399"/>
                  </a:lnTo>
                  <a:lnTo>
                    <a:pt x="516788" y="3848099"/>
                  </a:lnTo>
                  <a:lnTo>
                    <a:pt x="561998" y="3860799"/>
                  </a:lnTo>
                  <a:lnTo>
                    <a:pt x="608969" y="3886199"/>
                  </a:lnTo>
                  <a:lnTo>
                    <a:pt x="707910" y="3911599"/>
                  </a:lnTo>
                  <a:lnTo>
                    <a:pt x="867769" y="3949699"/>
                  </a:lnTo>
                  <a:lnTo>
                    <a:pt x="1099336" y="4000499"/>
                  </a:lnTo>
                  <a:lnTo>
                    <a:pt x="1160050" y="4000499"/>
                  </a:lnTo>
                  <a:lnTo>
                    <a:pt x="1221752" y="4013199"/>
                  </a:lnTo>
                  <a:lnTo>
                    <a:pt x="1347843" y="4013199"/>
                  </a:lnTo>
                  <a:lnTo>
                    <a:pt x="1412090" y="4025899"/>
                  </a:lnTo>
                  <a:lnTo>
                    <a:pt x="2273570" y="4025899"/>
                  </a:lnTo>
                  <a:lnTo>
                    <a:pt x="2047035" y="4076699"/>
                  </a:lnTo>
                  <a:close/>
                </a:path>
                <a:path w="3085465" h="4102100">
                  <a:moveTo>
                    <a:pt x="2302893" y="1257299"/>
                  </a:moveTo>
                  <a:lnTo>
                    <a:pt x="1737312" y="1257299"/>
                  </a:lnTo>
                  <a:lnTo>
                    <a:pt x="1800741" y="1244599"/>
                  </a:lnTo>
                  <a:lnTo>
                    <a:pt x="1863323" y="1244599"/>
                  </a:lnTo>
                  <a:lnTo>
                    <a:pt x="1924987" y="1231899"/>
                  </a:lnTo>
                  <a:lnTo>
                    <a:pt x="1985664" y="1231899"/>
                  </a:lnTo>
                  <a:lnTo>
                    <a:pt x="2161071" y="1193799"/>
                  </a:lnTo>
                  <a:lnTo>
                    <a:pt x="2217099" y="1193799"/>
                  </a:lnTo>
                  <a:lnTo>
                    <a:pt x="2325073" y="1168399"/>
                  </a:lnTo>
                  <a:lnTo>
                    <a:pt x="2376879" y="1142999"/>
                  </a:lnTo>
                  <a:lnTo>
                    <a:pt x="2427139" y="1130299"/>
                  </a:lnTo>
                  <a:lnTo>
                    <a:pt x="2522737" y="1104899"/>
                  </a:lnTo>
                  <a:lnTo>
                    <a:pt x="2567935" y="1079499"/>
                  </a:lnTo>
                  <a:lnTo>
                    <a:pt x="2611307" y="1066799"/>
                  </a:lnTo>
                  <a:lnTo>
                    <a:pt x="2652782" y="1041399"/>
                  </a:lnTo>
                  <a:lnTo>
                    <a:pt x="2692291" y="1028699"/>
                  </a:lnTo>
                  <a:lnTo>
                    <a:pt x="2729762" y="1003299"/>
                  </a:lnTo>
                  <a:lnTo>
                    <a:pt x="2765127" y="990599"/>
                  </a:lnTo>
                  <a:lnTo>
                    <a:pt x="2798316" y="965199"/>
                  </a:lnTo>
                  <a:lnTo>
                    <a:pt x="2829258" y="939799"/>
                  </a:lnTo>
                  <a:lnTo>
                    <a:pt x="2857883" y="914399"/>
                  </a:lnTo>
                  <a:lnTo>
                    <a:pt x="2884122" y="901699"/>
                  </a:lnTo>
                  <a:lnTo>
                    <a:pt x="2929161" y="850899"/>
                  </a:lnTo>
                  <a:lnTo>
                    <a:pt x="2963815" y="800099"/>
                  </a:lnTo>
                  <a:lnTo>
                    <a:pt x="2987524" y="749299"/>
                  </a:lnTo>
                  <a:lnTo>
                    <a:pt x="2999728" y="698499"/>
                  </a:lnTo>
                  <a:lnTo>
                    <a:pt x="3001341" y="673099"/>
                  </a:lnTo>
                  <a:lnTo>
                    <a:pt x="2999728" y="634999"/>
                  </a:lnTo>
                  <a:lnTo>
                    <a:pt x="2987524" y="584199"/>
                  </a:lnTo>
                  <a:lnTo>
                    <a:pt x="2963815" y="533399"/>
                  </a:lnTo>
                  <a:lnTo>
                    <a:pt x="2929161" y="482599"/>
                  </a:lnTo>
                  <a:lnTo>
                    <a:pt x="2907905" y="469899"/>
                  </a:lnTo>
                  <a:lnTo>
                    <a:pt x="2884122" y="444499"/>
                  </a:lnTo>
                  <a:lnTo>
                    <a:pt x="2857883" y="419099"/>
                  </a:lnTo>
                  <a:lnTo>
                    <a:pt x="2829258" y="393699"/>
                  </a:lnTo>
                  <a:lnTo>
                    <a:pt x="2798316" y="368299"/>
                  </a:lnTo>
                  <a:lnTo>
                    <a:pt x="2765127" y="355599"/>
                  </a:lnTo>
                  <a:lnTo>
                    <a:pt x="2729762" y="330199"/>
                  </a:lnTo>
                  <a:lnTo>
                    <a:pt x="2692291" y="304799"/>
                  </a:lnTo>
                  <a:lnTo>
                    <a:pt x="2652782" y="292099"/>
                  </a:lnTo>
                  <a:lnTo>
                    <a:pt x="2611307" y="266699"/>
                  </a:lnTo>
                  <a:lnTo>
                    <a:pt x="2567935" y="253999"/>
                  </a:lnTo>
                  <a:lnTo>
                    <a:pt x="2522737" y="241299"/>
                  </a:lnTo>
                  <a:lnTo>
                    <a:pt x="2475781" y="215899"/>
                  </a:lnTo>
                  <a:lnTo>
                    <a:pt x="2376879" y="190499"/>
                  </a:lnTo>
                  <a:lnTo>
                    <a:pt x="2217099" y="152399"/>
                  </a:lnTo>
                  <a:lnTo>
                    <a:pt x="1985664" y="101599"/>
                  </a:lnTo>
                  <a:lnTo>
                    <a:pt x="1924987" y="101599"/>
                  </a:lnTo>
                  <a:lnTo>
                    <a:pt x="1863323" y="88899"/>
                  </a:lnTo>
                  <a:lnTo>
                    <a:pt x="1737312" y="88899"/>
                  </a:lnTo>
                  <a:lnTo>
                    <a:pt x="1673105" y="76199"/>
                  </a:lnTo>
                  <a:lnTo>
                    <a:pt x="2271930" y="76199"/>
                  </a:lnTo>
                  <a:lnTo>
                    <a:pt x="2377191" y="101599"/>
                  </a:lnTo>
                  <a:lnTo>
                    <a:pt x="2476751" y="126999"/>
                  </a:lnTo>
                  <a:lnTo>
                    <a:pt x="2524270" y="139699"/>
                  </a:lnTo>
                  <a:lnTo>
                    <a:pt x="2570217" y="165099"/>
                  </a:lnTo>
                  <a:lnTo>
                    <a:pt x="2614543" y="177799"/>
                  </a:lnTo>
                  <a:lnTo>
                    <a:pt x="2657197" y="203199"/>
                  </a:lnTo>
                  <a:lnTo>
                    <a:pt x="2698132" y="215899"/>
                  </a:lnTo>
                  <a:lnTo>
                    <a:pt x="2737298" y="241299"/>
                  </a:lnTo>
                  <a:lnTo>
                    <a:pt x="2774646" y="253999"/>
                  </a:lnTo>
                  <a:lnTo>
                    <a:pt x="2810126" y="279399"/>
                  </a:lnTo>
                  <a:lnTo>
                    <a:pt x="2843691" y="304799"/>
                  </a:lnTo>
                  <a:lnTo>
                    <a:pt x="2875290" y="317499"/>
                  </a:lnTo>
                  <a:lnTo>
                    <a:pt x="2904875" y="342899"/>
                  </a:lnTo>
                  <a:lnTo>
                    <a:pt x="2957805" y="393699"/>
                  </a:lnTo>
                  <a:lnTo>
                    <a:pt x="3002089" y="444499"/>
                  </a:lnTo>
                  <a:lnTo>
                    <a:pt x="3037333" y="495299"/>
                  </a:lnTo>
                  <a:lnTo>
                    <a:pt x="3063145" y="546099"/>
                  </a:lnTo>
                  <a:lnTo>
                    <a:pt x="3072067" y="558799"/>
                  </a:lnTo>
                  <a:lnTo>
                    <a:pt x="3079068" y="571499"/>
                  </a:lnTo>
                  <a:lnTo>
                    <a:pt x="3083640" y="571499"/>
                  </a:lnTo>
                  <a:lnTo>
                    <a:pt x="3085277" y="584199"/>
                  </a:lnTo>
                  <a:lnTo>
                    <a:pt x="3085277" y="888999"/>
                  </a:lnTo>
                  <a:lnTo>
                    <a:pt x="3001341" y="888999"/>
                  </a:lnTo>
                  <a:lnTo>
                    <a:pt x="2980928" y="914399"/>
                  </a:lnTo>
                  <a:lnTo>
                    <a:pt x="2958446" y="939799"/>
                  </a:lnTo>
                  <a:lnTo>
                    <a:pt x="2933941" y="965199"/>
                  </a:lnTo>
                  <a:lnTo>
                    <a:pt x="2907457" y="990599"/>
                  </a:lnTo>
                  <a:lnTo>
                    <a:pt x="2879038" y="1003299"/>
                  </a:lnTo>
                  <a:lnTo>
                    <a:pt x="2848729" y="1028699"/>
                  </a:lnTo>
                  <a:lnTo>
                    <a:pt x="2816574" y="1054099"/>
                  </a:lnTo>
                  <a:lnTo>
                    <a:pt x="2782617" y="1079499"/>
                  </a:lnTo>
                  <a:lnTo>
                    <a:pt x="2746904" y="1092199"/>
                  </a:lnTo>
                  <a:lnTo>
                    <a:pt x="2709477" y="1117599"/>
                  </a:lnTo>
                  <a:lnTo>
                    <a:pt x="2670383" y="1130299"/>
                  </a:lnTo>
                  <a:lnTo>
                    <a:pt x="2629664" y="1155699"/>
                  </a:lnTo>
                  <a:lnTo>
                    <a:pt x="2587366" y="1168399"/>
                  </a:lnTo>
                  <a:lnTo>
                    <a:pt x="2543533" y="1181099"/>
                  </a:lnTo>
                  <a:lnTo>
                    <a:pt x="2498209" y="1206499"/>
                  </a:lnTo>
                  <a:lnTo>
                    <a:pt x="2403266" y="1231899"/>
                  </a:lnTo>
                  <a:lnTo>
                    <a:pt x="2302893" y="1257299"/>
                  </a:lnTo>
                  <a:close/>
                </a:path>
                <a:path w="3085465" h="4102100">
                  <a:moveTo>
                    <a:pt x="2142929" y="1295399"/>
                  </a:moveTo>
                  <a:lnTo>
                    <a:pt x="942314" y="1295399"/>
                  </a:lnTo>
                  <a:lnTo>
                    <a:pt x="834452" y="1269999"/>
                  </a:lnTo>
                  <a:lnTo>
                    <a:pt x="681953" y="1231899"/>
                  </a:lnTo>
                  <a:lnTo>
                    <a:pt x="587003" y="1206499"/>
                  </a:lnTo>
                  <a:lnTo>
                    <a:pt x="541675" y="1181099"/>
                  </a:lnTo>
                  <a:lnTo>
                    <a:pt x="497840" y="1168399"/>
                  </a:lnTo>
                  <a:lnTo>
                    <a:pt x="455540" y="1155699"/>
                  </a:lnTo>
                  <a:lnTo>
                    <a:pt x="414821" y="1130299"/>
                  </a:lnTo>
                  <a:lnTo>
                    <a:pt x="375726" y="1117599"/>
                  </a:lnTo>
                  <a:lnTo>
                    <a:pt x="338301" y="1092199"/>
                  </a:lnTo>
                  <a:lnTo>
                    <a:pt x="302590" y="1079499"/>
                  </a:lnTo>
                  <a:lnTo>
                    <a:pt x="268637" y="1054099"/>
                  </a:lnTo>
                  <a:lnTo>
                    <a:pt x="236486" y="1028699"/>
                  </a:lnTo>
                  <a:lnTo>
                    <a:pt x="206183" y="1003299"/>
                  </a:lnTo>
                  <a:lnTo>
                    <a:pt x="177772" y="990599"/>
                  </a:lnTo>
                  <a:lnTo>
                    <a:pt x="151297" y="965199"/>
                  </a:lnTo>
                  <a:lnTo>
                    <a:pt x="126803" y="939799"/>
                  </a:lnTo>
                  <a:lnTo>
                    <a:pt x="104334" y="914399"/>
                  </a:lnTo>
                  <a:lnTo>
                    <a:pt x="83935" y="888999"/>
                  </a:lnTo>
                  <a:lnTo>
                    <a:pt x="200670" y="888999"/>
                  </a:lnTo>
                  <a:lnTo>
                    <a:pt x="226883" y="914399"/>
                  </a:lnTo>
                  <a:lnTo>
                    <a:pt x="255488" y="939799"/>
                  </a:lnTo>
                  <a:lnTo>
                    <a:pt x="286414" y="965199"/>
                  </a:lnTo>
                  <a:lnTo>
                    <a:pt x="319591" y="990599"/>
                  </a:lnTo>
                  <a:lnTo>
                    <a:pt x="354949" y="1003299"/>
                  </a:lnTo>
                  <a:lnTo>
                    <a:pt x="392418" y="1028699"/>
                  </a:lnTo>
                  <a:lnTo>
                    <a:pt x="431927" y="1041399"/>
                  </a:lnTo>
                  <a:lnTo>
                    <a:pt x="473407" y="1066799"/>
                  </a:lnTo>
                  <a:lnTo>
                    <a:pt x="516788" y="1079499"/>
                  </a:lnTo>
                  <a:lnTo>
                    <a:pt x="561998" y="1104899"/>
                  </a:lnTo>
                  <a:lnTo>
                    <a:pt x="657629" y="1130299"/>
                  </a:lnTo>
                  <a:lnTo>
                    <a:pt x="707910" y="1142999"/>
                  </a:lnTo>
                  <a:lnTo>
                    <a:pt x="759740" y="1168399"/>
                  </a:lnTo>
                  <a:lnTo>
                    <a:pt x="867769" y="1193799"/>
                  </a:lnTo>
                  <a:lnTo>
                    <a:pt x="923827" y="1193799"/>
                  </a:lnTo>
                  <a:lnTo>
                    <a:pt x="1099336" y="1231899"/>
                  </a:lnTo>
                  <a:lnTo>
                    <a:pt x="1160050" y="1231899"/>
                  </a:lnTo>
                  <a:lnTo>
                    <a:pt x="1221752" y="1244599"/>
                  </a:lnTo>
                  <a:lnTo>
                    <a:pt x="1284373" y="1244599"/>
                  </a:lnTo>
                  <a:lnTo>
                    <a:pt x="1347843" y="1257299"/>
                  </a:lnTo>
                  <a:lnTo>
                    <a:pt x="2302893" y="1257299"/>
                  </a:lnTo>
                  <a:lnTo>
                    <a:pt x="2142929" y="1295399"/>
                  </a:lnTo>
                  <a:close/>
                </a:path>
                <a:path w="3085465" h="4102100">
                  <a:moveTo>
                    <a:pt x="2302893" y="1892299"/>
                  </a:moveTo>
                  <a:lnTo>
                    <a:pt x="1673187" y="1892299"/>
                  </a:lnTo>
                  <a:lnTo>
                    <a:pt x="1737434" y="1879599"/>
                  </a:lnTo>
                  <a:lnTo>
                    <a:pt x="1863524" y="1879599"/>
                  </a:lnTo>
                  <a:lnTo>
                    <a:pt x="1925226" y="1866899"/>
                  </a:lnTo>
                  <a:lnTo>
                    <a:pt x="1985940" y="1866899"/>
                  </a:lnTo>
                  <a:lnTo>
                    <a:pt x="2217508" y="1816099"/>
                  </a:lnTo>
                  <a:lnTo>
                    <a:pt x="2377366" y="1777999"/>
                  </a:lnTo>
                  <a:lnTo>
                    <a:pt x="2476307" y="1752599"/>
                  </a:lnTo>
                  <a:lnTo>
                    <a:pt x="2523278" y="1727199"/>
                  </a:lnTo>
                  <a:lnTo>
                    <a:pt x="2568489" y="1714499"/>
                  </a:lnTo>
                  <a:lnTo>
                    <a:pt x="2611869" y="1701799"/>
                  </a:lnTo>
                  <a:lnTo>
                    <a:pt x="2653349" y="1676399"/>
                  </a:lnTo>
                  <a:lnTo>
                    <a:pt x="2692858" y="1663699"/>
                  </a:lnTo>
                  <a:lnTo>
                    <a:pt x="2730327" y="1638299"/>
                  </a:lnTo>
                  <a:lnTo>
                    <a:pt x="2765685" y="1612899"/>
                  </a:lnTo>
                  <a:lnTo>
                    <a:pt x="2798862" y="1600199"/>
                  </a:lnTo>
                  <a:lnTo>
                    <a:pt x="2829788" y="1574799"/>
                  </a:lnTo>
                  <a:lnTo>
                    <a:pt x="2858393" y="1549399"/>
                  </a:lnTo>
                  <a:lnTo>
                    <a:pt x="2908358" y="1498599"/>
                  </a:lnTo>
                  <a:lnTo>
                    <a:pt x="2929578" y="1473199"/>
                  </a:lnTo>
                  <a:lnTo>
                    <a:pt x="2948197" y="1460499"/>
                  </a:lnTo>
                  <a:lnTo>
                    <a:pt x="2977347" y="1409699"/>
                  </a:lnTo>
                  <a:lnTo>
                    <a:pt x="2995249" y="1358899"/>
                  </a:lnTo>
                  <a:lnTo>
                    <a:pt x="2999807" y="1320799"/>
                  </a:lnTo>
                  <a:lnTo>
                    <a:pt x="3001341" y="1295399"/>
                  </a:lnTo>
                  <a:lnTo>
                    <a:pt x="3001341" y="888999"/>
                  </a:lnTo>
                  <a:lnTo>
                    <a:pt x="3085277" y="888999"/>
                  </a:lnTo>
                  <a:lnTo>
                    <a:pt x="3085277" y="1523999"/>
                  </a:lnTo>
                  <a:lnTo>
                    <a:pt x="3001341" y="1523999"/>
                  </a:lnTo>
                  <a:lnTo>
                    <a:pt x="2980928" y="1549399"/>
                  </a:lnTo>
                  <a:lnTo>
                    <a:pt x="2958446" y="1574799"/>
                  </a:lnTo>
                  <a:lnTo>
                    <a:pt x="2933941" y="1600199"/>
                  </a:lnTo>
                  <a:lnTo>
                    <a:pt x="2907457" y="1612899"/>
                  </a:lnTo>
                  <a:lnTo>
                    <a:pt x="2879038" y="1638299"/>
                  </a:lnTo>
                  <a:lnTo>
                    <a:pt x="2848729" y="1663699"/>
                  </a:lnTo>
                  <a:lnTo>
                    <a:pt x="2816574" y="1689099"/>
                  </a:lnTo>
                  <a:lnTo>
                    <a:pt x="2782617" y="1701799"/>
                  </a:lnTo>
                  <a:lnTo>
                    <a:pt x="2746904" y="1727199"/>
                  </a:lnTo>
                  <a:lnTo>
                    <a:pt x="2709477" y="1739899"/>
                  </a:lnTo>
                  <a:lnTo>
                    <a:pt x="2670383" y="1765299"/>
                  </a:lnTo>
                  <a:lnTo>
                    <a:pt x="2629664" y="1777999"/>
                  </a:lnTo>
                  <a:lnTo>
                    <a:pt x="2587366" y="1803399"/>
                  </a:lnTo>
                  <a:lnTo>
                    <a:pt x="2498209" y="1828799"/>
                  </a:lnTo>
                  <a:lnTo>
                    <a:pt x="2451438" y="1854199"/>
                  </a:lnTo>
                  <a:lnTo>
                    <a:pt x="2353736" y="1879599"/>
                  </a:lnTo>
                  <a:lnTo>
                    <a:pt x="2302893" y="1892299"/>
                  </a:lnTo>
                  <a:close/>
                </a:path>
                <a:path w="3085465" h="4102100">
                  <a:moveTo>
                    <a:pt x="1972745" y="1320799"/>
                  </a:moveTo>
                  <a:lnTo>
                    <a:pt x="1112512" y="1320799"/>
                  </a:lnTo>
                  <a:lnTo>
                    <a:pt x="997971" y="1295399"/>
                  </a:lnTo>
                  <a:lnTo>
                    <a:pt x="2087278" y="1295399"/>
                  </a:lnTo>
                  <a:lnTo>
                    <a:pt x="1972745" y="1320799"/>
                  </a:lnTo>
                  <a:close/>
                </a:path>
                <a:path w="3085465" h="4102100">
                  <a:moveTo>
                    <a:pt x="1854204" y="1333499"/>
                  </a:moveTo>
                  <a:lnTo>
                    <a:pt x="1231063" y="1333499"/>
                  </a:lnTo>
                  <a:lnTo>
                    <a:pt x="1171309" y="1320799"/>
                  </a:lnTo>
                  <a:lnTo>
                    <a:pt x="1913953" y="1320799"/>
                  </a:lnTo>
                  <a:lnTo>
                    <a:pt x="1854204" y="1333499"/>
                  </a:lnTo>
                  <a:close/>
                </a:path>
                <a:path w="3085465" h="4102100">
                  <a:moveTo>
                    <a:pt x="1606512" y="1346199"/>
                  </a:moveTo>
                  <a:lnTo>
                    <a:pt x="1478764" y="1346199"/>
                  </a:lnTo>
                  <a:lnTo>
                    <a:pt x="1415625" y="1333499"/>
                  </a:lnTo>
                  <a:lnTo>
                    <a:pt x="1669650" y="1333499"/>
                  </a:lnTo>
                  <a:lnTo>
                    <a:pt x="1606512" y="1346199"/>
                  </a:lnTo>
                  <a:close/>
                </a:path>
                <a:path w="3085465" h="4102100">
                  <a:moveTo>
                    <a:pt x="2197445" y="1917699"/>
                  </a:moveTo>
                  <a:lnTo>
                    <a:pt x="887793" y="1917699"/>
                  </a:lnTo>
                  <a:lnTo>
                    <a:pt x="731487" y="1879599"/>
                  </a:lnTo>
                  <a:lnTo>
                    <a:pt x="633776" y="1854199"/>
                  </a:lnTo>
                  <a:lnTo>
                    <a:pt x="587003" y="1828799"/>
                  </a:lnTo>
                  <a:lnTo>
                    <a:pt x="497840" y="1803399"/>
                  </a:lnTo>
                  <a:lnTo>
                    <a:pt x="455540" y="1777999"/>
                  </a:lnTo>
                  <a:lnTo>
                    <a:pt x="414821" y="1765299"/>
                  </a:lnTo>
                  <a:lnTo>
                    <a:pt x="375726" y="1739899"/>
                  </a:lnTo>
                  <a:lnTo>
                    <a:pt x="338301" y="1727199"/>
                  </a:lnTo>
                  <a:lnTo>
                    <a:pt x="302590" y="1701799"/>
                  </a:lnTo>
                  <a:lnTo>
                    <a:pt x="268637" y="1689099"/>
                  </a:lnTo>
                  <a:lnTo>
                    <a:pt x="236486" y="1663699"/>
                  </a:lnTo>
                  <a:lnTo>
                    <a:pt x="206183" y="1638299"/>
                  </a:lnTo>
                  <a:lnTo>
                    <a:pt x="177772" y="1612899"/>
                  </a:lnTo>
                  <a:lnTo>
                    <a:pt x="151297" y="1600199"/>
                  </a:lnTo>
                  <a:lnTo>
                    <a:pt x="126803" y="1574799"/>
                  </a:lnTo>
                  <a:lnTo>
                    <a:pt x="104334" y="1549399"/>
                  </a:lnTo>
                  <a:lnTo>
                    <a:pt x="83935" y="1523999"/>
                  </a:lnTo>
                  <a:lnTo>
                    <a:pt x="200670" y="1523999"/>
                  </a:lnTo>
                  <a:lnTo>
                    <a:pt x="226883" y="1549399"/>
                  </a:lnTo>
                  <a:lnTo>
                    <a:pt x="255488" y="1574799"/>
                  </a:lnTo>
                  <a:lnTo>
                    <a:pt x="286414" y="1600199"/>
                  </a:lnTo>
                  <a:lnTo>
                    <a:pt x="319591" y="1612899"/>
                  </a:lnTo>
                  <a:lnTo>
                    <a:pt x="354949" y="1638299"/>
                  </a:lnTo>
                  <a:lnTo>
                    <a:pt x="392418" y="1663699"/>
                  </a:lnTo>
                  <a:lnTo>
                    <a:pt x="431927" y="1676399"/>
                  </a:lnTo>
                  <a:lnTo>
                    <a:pt x="473407" y="1701799"/>
                  </a:lnTo>
                  <a:lnTo>
                    <a:pt x="516788" y="1714499"/>
                  </a:lnTo>
                  <a:lnTo>
                    <a:pt x="561998" y="1727199"/>
                  </a:lnTo>
                  <a:lnTo>
                    <a:pt x="608969" y="1752599"/>
                  </a:lnTo>
                  <a:lnTo>
                    <a:pt x="707910" y="1777999"/>
                  </a:lnTo>
                  <a:lnTo>
                    <a:pt x="867769" y="1816099"/>
                  </a:lnTo>
                  <a:lnTo>
                    <a:pt x="1099336" y="1866899"/>
                  </a:lnTo>
                  <a:lnTo>
                    <a:pt x="1160050" y="1866899"/>
                  </a:lnTo>
                  <a:lnTo>
                    <a:pt x="1221752" y="1879599"/>
                  </a:lnTo>
                  <a:lnTo>
                    <a:pt x="1347843" y="1879599"/>
                  </a:lnTo>
                  <a:lnTo>
                    <a:pt x="1412090" y="1892299"/>
                  </a:lnTo>
                  <a:lnTo>
                    <a:pt x="2302893" y="1892299"/>
                  </a:lnTo>
                  <a:lnTo>
                    <a:pt x="2197445" y="1917699"/>
                  </a:lnTo>
                  <a:close/>
                </a:path>
                <a:path w="3085465" h="4102100">
                  <a:moveTo>
                    <a:pt x="2302893" y="2603499"/>
                  </a:moveTo>
                  <a:lnTo>
                    <a:pt x="1673187" y="2603499"/>
                  </a:lnTo>
                  <a:lnTo>
                    <a:pt x="1737434" y="2590799"/>
                  </a:lnTo>
                  <a:lnTo>
                    <a:pt x="1863524" y="2590799"/>
                  </a:lnTo>
                  <a:lnTo>
                    <a:pt x="1925226" y="2578099"/>
                  </a:lnTo>
                  <a:lnTo>
                    <a:pt x="1985940" y="2578099"/>
                  </a:lnTo>
                  <a:lnTo>
                    <a:pt x="2217508" y="2527299"/>
                  </a:lnTo>
                  <a:lnTo>
                    <a:pt x="2377366" y="2489199"/>
                  </a:lnTo>
                  <a:lnTo>
                    <a:pt x="2476307" y="2463799"/>
                  </a:lnTo>
                  <a:lnTo>
                    <a:pt x="2523278" y="2438399"/>
                  </a:lnTo>
                  <a:lnTo>
                    <a:pt x="2568489" y="2425699"/>
                  </a:lnTo>
                  <a:lnTo>
                    <a:pt x="2611869" y="2412999"/>
                  </a:lnTo>
                  <a:lnTo>
                    <a:pt x="2653349" y="2387599"/>
                  </a:lnTo>
                  <a:lnTo>
                    <a:pt x="2692858" y="2374899"/>
                  </a:lnTo>
                  <a:lnTo>
                    <a:pt x="2730327" y="2349499"/>
                  </a:lnTo>
                  <a:lnTo>
                    <a:pt x="2765685" y="2324099"/>
                  </a:lnTo>
                  <a:lnTo>
                    <a:pt x="2798862" y="2311399"/>
                  </a:lnTo>
                  <a:lnTo>
                    <a:pt x="2829788" y="2285999"/>
                  </a:lnTo>
                  <a:lnTo>
                    <a:pt x="2858393" y="2260599"/>
                  </a:lnTo>
                  <a:lnTo>
                    <a:pt x="2908358" y="2209799"/>
                  </a:lnTo>
                  <a:lnTo>
                    <a:pt x="2929578" y="2184399"/>
                  </a:lnTo>
                  <a:lnTo>
                    <a:pt x="2948197" y="2171699"/>
                  </a:lnTo>
                  <a:lnTo>
                    <a:pt x="2977347" y="2120899"/>
                  </a:lnTo>
                  <a:lnTo>
                    <a:pt x="2995249" y="2070099"/>
                  </a:lnTo>
                  <a:lnTo>
                    <a:pt x="2999807" y="2031999"/>
                  </a:lnTo>
                  <a:lnTo>
                    <a:pt x="3001341" y="2006599"/>
                  </a:lnTo>
                  <a:lnTo>
                    <a:pt x="3001341" y="1523999"/>
                  </a:lnTo>
                  <a:lnTo>
                    <a:pt x="3085277" y="1523999"/>
                  </a:lnTo>
                  <a:lnTo>
                    <a:pt x="3085277" y="2235199"/>
                  </a:lnTo>
                  <a:lnTo>
                    <a:pt x="3001341" y="2235199"/>
                  </a:lnTo>
                  <a:lnTo>
                    <a:pt x="2980928" y="2260599"/>
                  </a:lnTo>
                  <a:lnTo>
                    <a:pt x="2958446" y="2285999"/>
                  </a:lnTo>
                  <a:lnTo>
                    <a:pt x="2933941" y="2311399"/>
                  </a:lnTo>
                  <a:lnTo>
                    <a:pt x="2907457" y="2324099"/>
                  </a:lnTo>
                  <a:lnTo>
                    <a:pt x="2879038" y="2349499"/>
                  </a:lnTo>
                  <a:lnTo>
                    <a:pt x="2848729" y="2374899"/>
                  </a:lnTo>
                  <a:lnTo>
                    <a:pt x="2816574" y="2400299"/>
                  </a:lnTo>
                  <a:lnTo>
                    <a:pt x="2782617" y="2412999"/>
                  </a:lnTo>
                  <a:lnTo>
                    <a:pt x="2746904" y="2438399"/>
                  </a:lnTo>
                  <a:lnTo>
                    <a:pt x="2709477" y="2451099"/>
                  </a:lnTo>
                  <a:lnTo>
                    <a:pt x="2670383" y="2476499"/>
                  </a:lnTo>
                  <a:lnTo>
                    <a:pt x="2629664" y="2489199"/>
                  </a:lnTo>
                  <a:lnTo>
                    <a:pt x="2587366" y="2514599"/>
                  </a:lnTo>
                  <a:lnTo>
                    <a:pt x="2498209" y="2539999"/>
                  </a:lnTo>
                  <a:lnTo>
                    <a:pt x="2451438" y="2565399"/>
                  </a:lnTo>
                  <a:lnTo>
                    <a:pt x="2353736" y="2590799"/>
                  </a:lnTo>
                  <a:lnTo>
                    <a:pt x="2302893" y="2603499"/>
                  </a:lnTo>
                  <a:close/>
                </a:path>
                <a:path w="3085465" h="4102100">
                  <a:moveTo>
                    <a:pt x="2030535" y="1943099"/>
                  </a:moveTo>
                  <a:lnTo>
                    <a:pt x="1054718" y="1943099"/>
                  </a:lnTo>
                  <a:lnTo>
                    <a:pt x="942314" y="1917699"/>
                  </a:lnTo>
                  <a:lnTo>
                    <a:pt x="2142929" y="1917699"/>
                  </a:lnTo>
                  <a:lnTo>
                    <a:pt x="2030535" y="1943099"/>
                  </a:lnTo>
                  <a:close/>
                </a:path>
                <a:path w="3085465" h="4102100">
                  <a:moveTo>
                    <a:pt x="1913953" y="1955799"/>
                  </a:moveTo>
                  <a:lnTo>
                    <a:pt x="1171309" y="1955799"/>
                  </a:lnTo>
                  <a:lnTo>
                    <a:pt x="1112512" y="1943099"/>
                  </a:lnTo>
                  <a:lnTo>
                    <a:pt x="1972745" y="1943099"/>
                  </a:lnTo>
                  <a:lnTo>
                    <a:pt x="1913953" y="1955799"/>
                  </a:lnTo>
                  <a:close/>
                </a:path>
                <a:path w="3085465" h="4102100">
                  <a:moveTo>
                    <a:pt x="1793540" y="1968499"/>
                  </a:moveTo>
                  <a:lnTo>
                    <a:pt x="1291729" y="1968499"/>
                  </a:lnTo>
                  <a:lnTo>
                    <a:pt x="1231063" y="1955799"/>
                  </a:lnTo>
                  <a:lnTo>
                    <a:pt x="1854204" y="1955799"/>
                  </a:lnTo>
                  <a:lnTo>
                    <a:pt x="1793540" y="1968499"/>
                  </a:lnTo>
                  <a:close/>
                </a:path>
                <a:path w="3085465" h="4102100">
                  <a:moveTo>
                    <a:pt x="2197445" y="2628899"/>
                  </a:moveTo>
                  <a:lnTo>
                    <a:pt x="887793" y="2628899"/>
                  </a:lnTo>
                  <a:lnTo>
                    <a:pt x="731487" y="2590799"/>
                  </a:lnTo>
                  <a:lnTo>
                    <a:pt x="633776" y="2565399"/>
                  </a:lnTo>
                  <a:lnTo>
                    <a:pt x="587003" y="2539999"/>
                  </a:lnTo>
                  <a:lnTo>
                    <a:pt x="497840" y="2514599"/>
                  </a:lnTo>
                  <a:lnTo>
                    <a:pt x="455540" y="2489199"/>
                  </a:lnTo>
                  <a:lnTo>
                    <a:pt x="414821" y="2476499"/>
                  </a:lnTo>
                  <a:lnTo>
                    <a:pt x="375726" y="2451099"/>
                  </a:lnTo>
                  <a:lnTo>
                    <a:pt x="338301" y="2438399"/>
                  </a:lnTo>
                  <a:lnTo>
                    <a:pt x="302590" y="2412999"/>
                  </a:lnTo>
                  <a:lnTo>
                    <a:pt x="268637" y="2400299"/>
                  </a:lnTo>
                  <a:lnTo>
                    <a:pt x="236486" y="2374899"/>
                  </a:lnTo>
                  <a:lnTo>
                    <a:pt x="206183" y="2349499"/>
                  </a:lnTo>
                  <a:lnTo>
                    <a:pt x="177772" y="2324099"/>
                  </a:lnTo>
                  <a:lnTo>
                    <a:pt x="151297" y="2311399"/>
                  </a:lnTo>
                  <a:lnTo>
                    <a:pt x="126803" y="2285999"/>
                  </a:lnTo>
                  <a:lnTo>
                    <a:pt x="104334" y="2260599"/>
                  </a:lnTo>
                  <a:lnTo>
                    <a:pt x="83935" y="2235199"/>
                  </a:lnTo>
                  <a:lnTo>
                    <a:pt x="200670" y="2235199"/>
                  </a:lnTo>
                  <a:lnTo>
                    <a:pt x="226883" y="2260599"/>
                  </a:lnTo>
                  <a:lnTo>
                    <a:pt x="255488" y="2285999"/>
                  </a:lnTo>
                  <a:lnTo>
                    <a:pt x="286414" y="2311399"/>
                  </a:lnTo>
                  <a:lnTo>
                    <a:pt x="319591" y="2324099"/>
                  </a:lnTo>
                  <a:lnTo>
                    <a:pt x="354949" y="2349499"/>
                  </a:lnTo>
                  <a:lnTo>
                    <a:pt x="392418" y="2374899"/>
                  </a:lnTo>
                  <a:lnTo>
                    <a:pt x="431927" y="2387599"/>
                  </a:lnTo>
                  <a:lnTo>
                    <a:pt x="473407" y="2412999"/>
                  </a:lnTo>
                  <a:lnTo>
                    <a:pt x="516788" y="2425699"/>
                  </a:lnTo>
                  <a:lnTo>
                    <a:pt x="561998" y="2438399"/>
                  </a:lnTo>
                  <a:lnTo>
                    <a:pt x="608969" y="2463799"/>
                  </a:lnTo>
                  <a:lnTo>
                    <a:pt x="707910" y="2489199"/>
                  </a:lnTo>
                  <a:lnTo>
                    <a:pt x="867769" y="2527299"/>
                  </a:lnTo>
                  <a:lnTo>
                    <a:pt x="1099336" y="2578099"/>
                  </a:lnTo>
                  <a:lnTo>
                    <a:pt x="1160050" y="2578099"/>
                  </a:lnTo>
                  <a:lnTo>
                    <a:pt x="1221752" y="2590799"/>
                  </a:lnTo>
                  <a:lnTo>
                    <a:pt x="1347843" y="2590799"/>
                  </a:lnTo>
                  <a:lnTo>
                    <a:pt x="1412090" y="2603499"/>
                  </a:lnTo>
                  <a:lnTo>
                    <a:pt x="2302893" y="2603499"/>
                  </a:lnTo>
                  <a:lnTo>
                    <a:pt x="2197445" y="2628899"/>
                  </a:lnTo>
                  <a:close/>
                </a:path>
                <a:path w="3085465" h="4102100">
                  <a:moveTo>
                    <a:pt x="2302893" y="3301999"/>
                  </a:moveTo>
                  <a:lnTo>
                    <a:pt x="1673187" y="3301999"/>
                  </a:lnTo>
                  <a:lnTo>
                    <a:pt x="1737434" y="3289299"/>
                  </a:lnTo>
                  <a:lnTo>
                    <a:pt x="1863524" y="3289299"/>
                  </a:lnTo>
                  <a:lnTo>
                    <a:pt x="1925226" y="3276599"/>
                  </a:lnTo>
                  <a:lnTo>
                    <a:pt x="1985940" y="3276599"/>
                  </a:lnTo>
                  <a:lnTo>
                    <a:pt x="2217508" y="3225799"/>
                  </a:lnTo>
                  <a:lnTo>
                    <a:pt x="2377366" y="3187699"/>
                  </a:lnTo>
                  <a:lnTo>
                    <a:pt x="2476307" y="3162299"/>
                  </a:lnTo>
                  <a:lnTo>
                    <a:pt x="2523278" y="3136899"/>
                  </a:lnTo>
                  <a:lnTo>
                    <a:pt x="2568489" y="3124199"/>
                  </a:lnTo>
                  <a:lnTo>
                    <a:pt x="2611869" y="3111499"/>
                  </a:lnTo>
                  <a:lnTo>
                    <a:pt x="2653349" y="3086099"/>
                  </a:lnTo>
                  <a:lnTo>
                    <a:pt x="2692858" y="3073399"/>
                  </a:lnTo>
                  <a:lnTo>
                    <a:pt x="2730327" y="3047999"/>
                  </a:lnTo>
                  <a:lnTo>
                    <a:pt x="2765685" y="3022599"/>
                  </a:lnTo>
                  <a:lnTo>
                    <a:pt x="2798862" y="3009899"/>
                  </a:lnTo>
                  <a:lnTo>
                    <a:pt x="2829788" y="2984499"/>
                  </a:lnTo>
                  <a:lnTo>
                    <a:pt x="2858393" y="2959099"/>
                  </a:lnTo>
                  <a:lnTo>
                    <a:pt x="2884606" y="2933699"/>
                  </a:lnTo>
                  <a:lnTo>
                    <a:pt x="2908358" y="2908299"/>
                  </a:lnTo>
                  <a:lnTo>
                    <a:pt x="2929578" y="2895599"/>
                  </a:lnTo>
                  <a:lnTo>
                    <a:pt x="2964143" y="2844799"/>
                  </a:lnTo>
                  <a:lnTo>
                    <a:pt x="2987740" y="2793999"/>
                  </a:lnTo>
                  <a:lnTo>
                    <a:pt x="2999807" y="2730499"/>
                  </a:lnTo>
                  <a:lnTo>
                    <a:pt x="3001341" y="2705099"/>
                  </a:lnTo>
                  <a:lnTo>
                    <a:pt x="3001341" y="2235199"/>
                  </a:lnTo>
                  <a:lnTo>
                    <a:pt x="3085277" y="2235199"/>
                  </a:lnTo>
                  <a:lnTo>
                    <a:pt x="3085277" y="2933699"/>
                  </a:lnTo>
                  <a:lnTo>
                    <a:pt x="3001341" y="2933699"/>
                  </a:lnTo>
                  <a:lnTo>
                    <a:pt x="2980928" y="2959099"/>
                  </a:lnTo>
                  <a:lnTo>
                    <a:pt x="2958446" y="2984499"/>
                  </a:lnTo>
                  <a:lnTo>
                    <a:pt x="2933941" y="3009899"/>
                  </a:lnTo>
                  <a:lnTo>
                    <a:pt x="2907457" y="3022599"/>
                  </a:lnTo>
                  <a:lnTo>
                    <a:pt x="2879038" y="3047999"/>
                  </a:lnTo>
                  <a:lnTo>
                    <a:pt x="2848729" y="3073399"/>
                  </a:lnTo>
                  <a:lnTo>
                    <a:pt x="2816574" y="3098799"/>
                  </a:lnTo>
                  <a:lnTo>
                    <a:pt x="2782617" y="3111499"/>
                  </a:lnTo>
                  <a:lnTo>
                    <a:pt x="2746904" y="3136899"/>
                  </a:lnTo>
                  <a:lnTo>
                    <a:pt x="2709477" y="3149599"/>
                  </a:lnTo>
                  <a:lnTo>
                    <a:pt x="2670383" y="3174999"/>
                  </a:lnTo>
                  <a:lnTo>
                    <a:pt x="2629664" y="3187699"/>
                  </a:lnTo>
                  <a:lnTo>
                    <a:pt x="2587366" y="3213099"/>
                  </a:lnTo>
                  <a:lnTo>
                    <a:pt x="2498209" y="3238499"/>
                  </a:lnTo>
                  <a:lnTo>
                    <a:pt x="2451438" y="3263899"/>
                  </a:lnTo>
                  <a:lnTo>
                    <a:pt x="2353736" y="3289299"/>
                  </a:lnTo>
                  <a:lnTo>
                    <a:pt x="2302893" y="3301999"/>
                  </a:lnTo>
                  <a:close/>
                </a:path>
                <a:path w="3085465" h="4102100">
                  <a:moveTo>
                    <a:pt x="2030535" y="2654299"/>
                  </a:moveTo>
                  <a:lnTo>
                    <a:pt x="1054718" y="2654299"/>
                  </a:lnTo>
                  <a:lnTo>
                    <a:pt x="942314" y="2628899"/>
                  </a:lnTo>
                  <a:lnTo>
                    <a:pt x="2142929" y="2628899"/>
                  </a:lnTo>
                  <a:lnTo>
                    <a:pt x="2030535" y="2654299"/>
                  </a:lnTo>
                  <a:close/>
                </a:path>
                <a:path w="3085465" h="4102100">
                  <a:moveTo>
                    <a:pt x="1913953" y="2666999"/>
                  </a:moveTo>
                  <a:lnTo>
                    <a:pt x="1171309" y="2666999"/>
                  </a:lnTo>
                  <a:lnTo>
                    <a:pt x="1112512" y="2654299"/>
                  </a:lnTo>
                  <a:lnTo>
                    <a:pt x="1972745" y="2654299"/>
                  </a:lnTo>
                  <a:lnTo>
                    <a:pt x="1913953" y="2666999"/>
                  </a:lnTo>
                  <a:close/>
                </a:path>
                <a:path w="3085465" h="4102100">
                  <a:moveTo>
                    <a:pt x="1793540" y="2679699"/>
                  </a:moveTo>
                  <a:lnTo>
                    <a:pt x="1291729" y="2679699"/>
                  </a:lnTo>
                  <a:lnTo>
                    <a:pt x="1231063" y="2666999"/>
                  </a:lnTo>
                  <a:lnTo>
                    <a:pt x="1854204" y="2666999"/>
                  </a:lnTo>
                  <a:lnTo>
                    <a:pt x="1793540" y="2679699"/>
                  </a:lnTo>
                  <a:close/>
                </a:path>
                <a:path w="3085465" h="4102100">
                  <a:moveTo>
                    <a:pt x="2197445" y="3327399"/>
                  </a:moveTo>
                  <a:lnTo>
                    <a:pt x="887793" y="3327399"/>
                  </a:lnTo>
                  <a:lnTo>
                    <a:pt x="731487" y="3289299"/>
                  </a:lnTo>
                  <a:lnTo>
                    <a:pt x="633776" y="3263899"/>
                  </a:lnTo>
                  <a:lnTo>
                    <a:pt x="587003" y="3238499"/>
                  </a:lnTo>
                  <a:lnTo>
                    <a:pt x="497840" y="3213099"/>
                  </a:lnTo>
                  <a:lnTo>
                    <a:pt x="455540" y="3187699"/>
                  </a:lnTo>
                  <a:lnTo>
                    <a:pt x="414821" y="3174999"/>
                  </a:lnTo>
                  <a:lnTo>
                    <a:pt x="375726" y="3149599"/>
                  </a:lnTo>
                  <a:lnTo>
                    <a:pt x="338301" y="3136899"/>
                  </a:lnTo>
                  <a:lnTo>
                    <a:pt x="302590" y="3111499"/>
                  </a:lnTo>
                  <a:lnTo>
                    <a:pt x="268637" y="3098799"/>
                  </a:lnTo>
                  <a:lnTo>
                    <a:pt x="236486" y="3073399"/>
                  </a:lnTo>
                  <a:lnTo>
                    <a:pt x="206183" y="3047999"/>
                  </a:lnTo>
                  <a:lnTo>
                    <a:pt x="177772" y="3022599"/>
                  </a:lnTo>
                  <a:lnTo>
                    <a:pt x="151297" y="3009899"/>
                  </a:lnTo>
                  <a:lnTo>
                    <a:pt x="126803" y="2984499"/>
                  </a:lnTo>
                  <a:lnTo>
                    <a:pt x="104334" y="2959099"/>
                  </a:lnTo>
                  <a:lnTo>
                    <a:pt x="83935" y="2933699"/>
                  </a:lnTo>
                  <a:lnTo>
                    <a:pt x="200670" y="2933699"/>
                  </a:lnTo>
                  <a:lnTo>
                    <a:pt x="226883" y="2959099"/>
                  </a:lnTo>
                  <a:lnTo>
                    <a:pt x="255488" y="2984499"/>
                  </a:lnTo>
                  <a:lnTo>
                    <a:pt x="286414" y="3009899"/>
                  </a:lnTo>
                  <a:lnTo>
                    <a:pt x="319591" y="3022599"/>
                  </a:lnTo>
                  <a:lnTo>
                    <a:pt x="354949" y="3047999"/>
                  </a:lnTo>
                  <a:lnTo>
                    <a:pt x="392418" y="3073399"/>
                  </a:lnTo>
                  <a:lnTo>
                    <a:pt x="431927" y="3086099"/>
                  </a:lnTo>
                  <a:lnTo>
                    <a:pt x="473407" y="3111499"/>
                  </a:lnTo>
                  <a:lnTo>
                    <a:pt x="516788" y="3124199"/>
                  </a:lnTo>
                  <a:lnTo>
                    <a:pt x="561998" y="3136899"/>
                  </a:lnTo>
                  <a:lnTo>
                    <a:pt x="608969" y="3162299"/>
                  </a:lnTo>
                  <a:lnTo>
                    <a:pt x="707910" y="3187699"/>
                  </a:lnTo>
                  <a:lnTo>
                    <a:pt x="867769" y="3225799"/>
                  </a:lnTo>
                  <a:lnTo>
                    <a:pt x="1099336" y="3276599"/>
                  </a:lnTo>
                  <a:lnTo>
                    <a:pt x="1160050" y="3276599"/>
                  </a:lnTo>
                  <a:lnTo>
                    <a:pt x="1221752" y="3289299"/>
                  </a:lnTo>
                  <a:lnTo>
                    <a:pt x="1347843" y="3289299"/>
                  </a:lnTo>
                  <a:lnTo>
                    <a:pt x="1412090" y="3301999"/>
                  </a:lnTo>
                  <a:lnTo>
                    <a:pt x="2302893" y="3301999"/>
                  </a:lnTo>
                  <a:lnTo>
                    <a:pt x="2197445" y="3327399"/>
                  </a:lnTo>
                  <a:close/>
                </a:path>
                <a:path w="3085465" h="4102100">
                  <a:moveTo>
                    <a:pt x="2273570" y="4025899"/>
                  </a:moveTo>
                  <a:lnTo>
                    <a:pt x="1673187" y="4025899"/>
                  </a:lnTo>
                  <a:lnTo>
                    <a:pt x="1737434" y="4013199"/>
                  </a:lnTo>
                  <a:lnTo>
                    <a:pt x="1863524" y="4013199"/>
                  </a:lnTo>
                  <a:lnTo>
                    <a:pt x="1925226" y="4000499"/>
                  </a:lnTo>
                  <a:lnTo>
                    <a:pt x="1985940" y="4000499"/>
                  </a:lnTo>
                  <a:lnTo>
                    <a:pt x="2217508" y="3949699"/>
                  </a:lnTo>
                  <a:lnTo>
                    <a:pt x="2377366" y="3911599"/>
                  </a:lnTo>
                  <a:lnTo>
                    <a:pt x="2476307" y="3886199"/>
                  </a:lnTo>
                  <a:lnTo>
                    <a:pt x="2523278" y="3860799"/>
                  </a:lnTo>
                  <a:lnTo>
                    <a:pt x="2568489" y="3848099"/>
                  </a:lnTo>
                  <a:lnTo>
                    <a:pt x="2611869" y="3835399"/>
                  </a:lnTo>
                  <a:lnTo>
                    <a:pt x="2653349" y="3809999"/>
                  </a:lnTo>
                  <a:lnTo>
                    <a:pt x="2692858" y="3797299"/>
                  </a:lnTo>
                  <a:lnTo>
                    <a:pt x="2730327" y="3771899"/>
                  </a:lnTo>
                  <a:lnTo>
                    <a:pt x="2765685" y="3746499"/>
                  </a:lnTo>
                  <a:lnTo>
                    <a:pt x="2798862" y="3733799"/>
                  </a:lnTo>
                  <a:lnTo>
                    <a:pt x="2829788" y="3708399"/>
                  </a:lnTo>
                  <a:lnTo>
                    <a:pt x="2858393" y="3682999"/>
                  </a:lnTo>
                  <a:lnTo>
                    <a:pt x="2884606" y="3657599"/>
                  </a:lnTo>
                  <a:lnTo>
                    <a:pt x="2908358" y="3632199"/>
                  </a:lnTo>
                  <a:lnTo>
                    <a:pt x="2929578" y="3619499"/>
                  </a:lnTo>
                  <a:lnTo>
                    <a:pt x="2964143" y="3568699"/>
                  </a:lnTo>
                  <a:lnTo>
                    <a:pt x="2987740" y="3517899"/>
                  </a:lnTo>
                  <a:lnTo>
                    <a:pt x="2999807" y="3467099"/>
                  </a:lnTo>
                  <a:lnTo>
                    <a:pt x="3001341" y="3428999"/>
                  </a:lnTo>
                  <a:lnTo>
                    <a:pt x="3001341" y="2933699"/>
                  </a:lnTo>
                  <a:lnTo>
                    <a:pt x="3085277" y="2933699"/>
                  </a:lnTo>
                  <a:lnTo>
                    <a:pt x="3085277" y="3428999"/>
                  </a:lnTo>
                  <a:lnTo>
                    <a:pt x="3083948" y="3467099"/>
                  </a:lnTo>
                  <a:lnTo>
                    <a:pt x="3079996" y="3492499"/>
                  </a:lnTo>
                  <a:lnTo>
                    <a:pt x="3073470" y="3517899"/>
                  </a:lnTo>
                  <a:lnTo>
                    <a:pt x="3064419" y="3543299"/>
                  </a:lnTo>
                  <a:lnTo>
                    <a:pt x="3052893" y="3581399"/>
                  </a:lnTo>
                  <a:lnTo>
                    <a:pt x="3022614" y="3632199"/>
                  </a:lnTo>
                  <a:lnTo>
                    <a:pt x="2983031" y="3682999"/>
                  </a:lnTo>
                  <a:lnTo>
                    <a:pt x="2934541" y="3733799"/>
                  </a:lnTo>
                  <a:lnTo>
                    <a:pt x="2877539" y="3771899"/>
                  </a:lnTo>
                  <a:lnTo>
                    <a:pt x="2845971" y="3797299"/>
                  </a:lnTo>
                  <a:lnTo>
                    <a:pt x="2812424" y="3822699"/>
                  </a:lnTo>
                  <a:lnTo>
                    <a:pt x="2776948" y="3848099"/>
                  </a:lnTo>
                  <a:lnTo>
                    <a:pt x="2739592" y="3860799"/>
                  </a:lnTo>
                  <a:lnTo>
                    <a:pt x="2700406" y="3886199"/>
                  </a:lnTo>
                  <a:lnTo>
                    <a:pt x="2659440" y="3898899"/>
                  </a:lnTo>
                  <a:lnTo>
                    <a:pt x="2616743" y="3924299"/>
                  </a:lnTo>
                  <a:lnTo>
                    <a:pt x="2572365" y="3936999"/>
                  </a:lnTo>
                  <a:lnTo>
                    <a:pt x="2526355" y="3962399"/>
                  </a:lnTo>
                  <a:lnTo>
                    <a:pt x="2429640" y="3987799"/>
                  </a:lnTo>
                  <a:lnTo>
                    <a:pt x="2273570" y="4025899"/>
                  </a:lnTo>
                  <a:close/>
                </a:path>
                <a:path w="3085465" h="4102100">
                  <a:moveTo>
                    <a:pt x="2030535" y="3352799"/>
                  </a:moveTo>
                  <a:lnTo>
                    <a:pt x="1054718" y="3352799"/>
                  </a:lnTo>
                  <a:lnTo>
                    <a:pt x="942314" y="3327399"/>
                  </a:lnTo>
                  <a:lnTo>
                    <a:pt x="2142929" y="3327399"/>
                  </a:lnTo>
                  <a:lnTo>
                    <a:pt x="2030535" y="3352799"/>
                  </a:lnTo>
                  <a:close/>
                </a:path>
                <a:path w="3085465" h="4102100">
                  <a:moveTo>
                    <a:pt x="1913953" y="3365499"/>
                  </a:moveTo>
                  <a:lnTo>
                    <a:pt x="1171309" y="3365499"/>
                  </a:lnTo>
                  <a:lnTo>
                    <a:pt x="1112512" y="3352799"/>
                  </a:lnTo>
                  <a:lnTo>
                    <a:pt x="1972745" y="3352799"/>
                  </a:lnTo>
                  <a:lnTo>
                    <a:pt x="1913953" y="3365499"/>
                  </a:lnTo>
                  <a:close/>
                </a:path>
                <a:path w="3085465" h="4102100">
                  <a:moveTo>
                    <a:pt x="1793540" y="3378199"/>
                  </a:moveTo>
                  <a:lnTo>
                    <a:pt x="1291729" y="3378199"/>
                  </a:lnTo>
                  <a:lnTo>
                    <a:pt x="1231063" y="3365499"/>
                  </a:lnTo>
                  <a:lnTo>
                    <a:pt x="1854204" y="3365499"/>
                  </a:lnTo>
                  <a:lnTo>
                    <a:pt x="1793540" y="3378199"/>
                  </a:lnTo>
                  <a:close/>
                </a:path>
                <a:path w="3085465" h="4102100">
                  <a:moveTo>
                    <a:pt x="1926756" y="4089399"/>
                  </a:moveTo>
                  <a:lnTo>
                    <a:pt x="1158466" y="4089399"/>
                  </a:lnTo>
                  <a:lnTo>
                    <a:pt x="1097779" y="4076699"/>
                  </a:lnTo>
                  <a:lnTo>
                    <a:pt x="1987438" y="4076699"/>
                  </a:lnTo>
                  <a:lnTo>
                    <a:pt x="1926756" y="4089399"/>
                  </a:lnTo>
                  <a:close/>
                </a:path>
                <a:path w="3085465" h="4102100">
                  <a:moveTo>
                    <a:pt x="1802332" y="4102099"/>
                  </a:moveTo>
                  <a:lnTo>
                    <a:pt x="1282904" y="4102099"/>
                  </a:lnTo>
                  <a:lnTo>
                    <a:pt x="1220191" y="4089399"/>
                  </a:lnTo>
                  <a:lnTo>
                    <a:pt x="1865037" y="4089399"/>
                  </a:lnTo>
                  <a:lnTo>
                    <a:pt x="1802332" y="410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5991" y="332232"/>
              <a:ext cx="10332719" cy="225551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602585" y="5178204"/>
            <a:ext cx="2420620" cy="542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400" spc="-300">
                <a:solidFill>
                  <a:srgbClr val="122020"/>
                </a:solidFill>
                <a:latin typeface="Arial Black"/>
                <a:cs typeface="Arial Black"/>
              </a:rPr>
              <a:t>FRONTEND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4028" y="8890867"/>
            <a:ext cx="5690235" cy="594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700" spc="-315">
                <a:solidFill>
                  <a:srgbClr val="122020"/>
                </a:solidFill>
                <a:latin typeface="Arial Black"/>
                <a:cs typeface="Arial Black"/>
              </a:rPr>
              <a:t>DATABASE</a:t>
            </a:r>
            <a:r>
              <a:rPr dirty="0" sz="3700" spc="-33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700" spc="-180">
                <a:solidFill>
                  <a:srgbClr val="122020"/>
                </a:solidFill>
                <a:latin typeface="Arial Black"/>
                <a:cs typeface="Arial Black"/>
              </a:rPr>
              <a:t>AND</a:t>
            </a:r>
            <a:r>
              <a:rPr dirty="0" sz="3700" spc="-33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700" spc="-409">
                <a:solidFill>
                  <a:srgbClr val="122020"/>
                </a:solidFill>
                <a:latin typeface="Arial Black"/>
                <a:cs typeface="Arial Black"/>
              </a:rPr>
              <a:t>SERVER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29855" y="2824714"/>
            <a:ext cx="2820035" cy="1301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34060">
              <a:lnSpc>
                <a:spcPct val="116300"/>
              </a:lnSpc>
              <a:spcBef>
                <a:spcPts val="95"/>
              </a:spcBef>
            </a:pPr>
            <a:r>
              <a:rPr dirty="0" sz="3600" spc="-275">
                <a:latin typeface="Arial Black"/>
                <a:cs typeface="Arial Black"/>
              </a:rPr>
              <a:t>HTML </a:t>
            </a:r>
            <a:r>
              <a:rPr dirty="0" sz="3600" spc="-335">
                <a:latin typeface="Arial Black"/>
                <a:cs typeface="Arial Black"/>
              </a:rPr>
              <a:t>BOOTSTRAP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31104" y="6325238"/>
            <a:ext cx="2929890" cy="140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5560">
              <a:lnSpc>
                <a:spcPct val="115799"/>
              </a:lnSpc>
              <a:spcBef>
                <a:spcPts val="95"/>
              </a:spcBef>
            </a:pPr>
            <a:r>
              <a:rPr dirty="0" sz="3900" spc="-229">
                <a:latin typeface="Arial Black"/>
                <a:cs typeface="Arial Black"/>
              </a:rPr>
              <a:t>MONGO</a:t>
            </a:r>
            <a:r>
              <a:rPr dirty="0" sz="3900" spc="-335">
                <a:latin typeface="Arial Black"/>
                <a:cs typeface="Arial Black"/>
              </a:rPr>
              <a:t> </a:t>
            </a:r>
            <a:r>
              <a:rPr dirty="0" sz="3900" spc="-25">
                <a:latin typeface="Arial Black"/>
                <a:cs typeface="Arial Black"/>
              </a:rPr>
              <a:t>DB </a:t>
            </a:r>
            <a:r>
              <a:rPr dirty="0" sz="3900" spc="-425">
                <a:latin typeface="Arial Black"/>
                <a:cs typeface="Arial Black"/>
              </a:rPr>
              <a:t>EXPRESS</a:t>
            </a:r>
            <a:r>
              <a:rPr dirty="0" sz="3900" spc="-380">
                <a:latin typeface="Arial Black"/>
                <a:cs typeface="Arial Black"/>
              </a:rPr>
              <a:t> </a:t>
            </a:r>
            <a:r>
              <a:rPr dirty="0" sz="3900" spc="-425">
                <a:latin typeface="Arial Black"/>
                <a:cs typeface="Arial Black"/>
              </a:rPr>
              <a:t>JS</a:t>
            </a:r>
            <a:endParaRPr sz="39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420657" y="2511276"/>
            <a:ext cx="5283835" cy="12420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950" spc="-730" b="0">
                <a:solidFill>
                  <a:srgbClr val="000000"/>
                </a:solidFill>
                <a:latin typeface="Arial Black"/>
                <a:cs typeface="Arial Black"/>
              </a:rPr>
              <a:t>LIBRARIES</a:t>
            </a:r>
            <a:endParaRPr sz="795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173525" y="3657313"/>
            <a:ext cx="5368290" cy="5826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6900"/>
              </a:lnSpc>
              <a:spcBef>
                <a:spcPts val="95"/>
              </a:spcBef>
            </a:pPr>
            <a:r>
              <a:rPr dirty="0" sz="4650" spc="-340">
                <a:latin typeface="Arial Black"/>
                <a:cs typeface="Arial Black"/>
              </a:rPr>
              <a:t>MONGOOSE NODEMAILER </a:t>
            </a:r>
            <a:r>
              <a:rPr dirty="0" sz="4650" spc="-260">
                <a:latin typeface="Arial Black"/>
                <a:cs typeface="Arial Black"/>
              </a:rPr>
              <a:t>RANDOM</a:t>
            </a:r>
            <a:r>
              <a:rPr dirty="0" sz="4650" spc="-450">
                <a:latin typeface="Arial Black"/>
                <a:cs typeface="Arial Black"/>
              </a:rPr>
              <a:t> </a:t>
            </a:r>
            <a:r>
              <a:rPr dirty="0" sz="4650" spc="-445">
                <a:latin typeface="Arial Black"/>
                <a:cs typeface="Arial Black"/>
              </a:rPr>
              <a:t>STRING </a:t>
            </a:r>
            <a:r>
              <a:rPr dirty="0" sz="4650" spc="-505">
                <a:latin typeface="Arial Black"/>
                <a:cs typeface="Arial Black"/>
              </a:rPr>
              <a:t>EXPRESS</a:t>
            </a:r>
            <a:r>
              <a:rPr dirty="0" sz="4650" spc="-420">
                <a:latin typeface="Arial Black"/>
                <a:cs typeface="Arial Black"/>
              </a:rPr>
              <a:t> SESSION </a:t>
            </a:r>
            <a:r>
              <a:rPr dirty="0" sz="4650" spc="-425">
                <a:latin typeface="Arial Black"/>
                <a:cs typeface="Arial Black"/>
              </a:rPr>
              <a:t>MULTER</a:t>
            </a:r>
            <a:endParaRPr sz="4650">
              <a:latin typeface="Arial Black"/>
              <a:cs typeface="Arial Black"/>
            </a:endParaRPr>
          </a:p>
          <a:p>
            <a:pPr algn="ctr" marL="598170" marR="590550" indent="-635">
              <a:lnSpc>
                <a:spcPct val="116900"/>
              </a:lnSpc>
              <a:spcBef>
                <a:spcPts val="5"/>
              </a:spcBef>
            </a:pPr>
            <a:r>
              <a:rPr dirty="0" sz="4650" spc="-484">
                <a:latin typeface="Arial Black"/>
                <a:cs typeface="Arial Black"/>
              </a:rPr>
              <a:t>BCRYPT</a:t>
            </a:r>
            <a:r>
              <a:rPr dirty="0" sz="4650" spc="1160">
                <a:latin typeface="Arial Black"/>
                <a:cs typeface="Arial Black"/>
              </a:rPr>
              <a:t> </a:t>
            </a:r>
            <a:r>
              <a:rPr dirty="0" sz="4650" spc="-345">
                <a:latin typeface="Arial Black"/>
                <a:cs typeface="Arial Black"/>
              </a:rPr>
              <a:t>BODY</a:t>
            </a:r>
            <a:r>
              <a:rPr dirty="0" sz="4650" spc="-440">
                <a:latin typeface="Arial Black"/>
                <a:cs typeface="Arial Black"/>
              </a:rPr>
              <a:t> </a:t>
            </a:r>
            <a:r>
              <a:rPr dirty="0" sz="4650" spc="-470">
                <a:latin typeface="Arial Black"/>
                <a:cs typeface="Arial Black"/>
              </a:rPr>
              <a:t>PARSER</a:t>
            </a:r>
            <a:endParaRPr sz="4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058" y="2138407"/>
            <a:ext cx="8239124" cy="39338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187" y="6372826"/>
            <a:ext cx="8191499" cy="36385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3574637"/>
            <a:ext cx="8801099" cy="4991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6976" rIns="0" bIns="0" rtlCol="0" vert="horz">
            <a:spAutoFit/>
          </a:bodyPr>
          <a:lstStyle/>
          <a:p>
            <a:pPr marL="2465705">
              <a:lnSpc>
                <a:spcPct val="100000"/>
              </a:lnSpc>
              <a:spcBef>
                <a:spcPts val="95"/>
              </a:spcBef>
            </a:pPr>
            <a:r>
              <a:rPr dirty="0" sz="10550" spc="-1655" b="0">
                <a:latin typeface="Arial Black"/>
                <a:cs typeface="Arial Black"/>
              </a:rPr>
              <a:t>PROJECT</a:t>
            </a:r>
            <a:r>
              <a:rPr dirty="0" sz="10550" spc="-980" b="0">
                <a:latin typeface="Arial Black"/>
                <a:cs typeface="Arial Black"/>
              </a:rPr>
              <a:t> </a:t>
            </a:r>
            <a:r>
              <a:rPr dirty="0" sz="10550" spc="-1435" b="0">
                <a:latin typeface="Arial Black"/>
                <a:cs typeface="Arial Black"/>
              </a:rPr>
              <a:t>OVERVIEW</a:t>
            </a:r>
            <a:endParaRPr sz="105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2944495"/>
          </a:xfrm>
          <a:custGeom>
            <a:avLst/>
            <a:gdLst/>
            <a:ahLst/>
            <a:cxnLst/>
            <a:rect l="l" t="t" r="r" b="b"/>
            <a:pathLst>
              <a:path w="18288000" h="2944495">
                <a:moveTo>
                  <a:pt x="0" y="2944471"/>
                </a:moveTo>
                <a:lnTo>
                  <a:pt x="0" y="0"/>
                </a:lnTo>
                <a:lnTo>
                  <a:pt x="18287998" y="0"/>
                </a:lnTo>
                <a:lnTo>
                  <a:pt x="18287998" y="2944471"/>
                </a:lnTo>
                <a:lnTo>
                  <a:pt x="0" y="2944471"/>
                </a:lnTo>
                <a:close/>
              </a:path>
            </a:pathLst>
          </a:custGeom>
          <a:solidFill>
            <a:srgbClr val="4932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5888" rIns="0" bIns="0" rtlCol="0" vert="horz">
            <a:spAutoFit/>
          </a:bodyPr>
          <a:lstStyle/>
          <a:p>
            <a:pPr marL="1647825">
              <a:lnSpc>
                <a:spcPct val="100000"/>
              </a:lnSpc>
              <a:spcBef>
                <a:spcPts val="115"/>
              </a:spcBef>
            </a:pPr>
            <a:r>
              <a:rPr dirty="0" sz="14100" spc="-1789" b="0">
                <a:solidFill>
                  <a:srgbClr val="FFFFFF"/>
                </a:solidFill>
                <a:latin typeface="Arial Black"/>
                <a:cs typeface="Arial Black"/>
              </a:rPr>
              <a:t>MIDDLEWARES</a:t>
            </a:r>
            <a:endParaRPr sz="141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919" y="4127947"/>
            <a:ext cx="180975" cy="1809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919" y="5347147"/>
            <a:ext cx="180975" cy="1809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819" y="7354880"/>
            <a:ext cx="171450" cy="1714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88167" y="3201037"/>
            <a:ext cx="16763365" cy="67564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638675">
              <a:lnSpc>
                <a:spcPts val="5275"/>
              </a:lnSpc>
              <a:spcBef>
                <a:spcPts val="120"/>
              </a:spcBef>
            </a:pPr>
            <a:r>
              <a:rPr dirty="0" sz="4400">
                <a:solidFill>
                  <a:srgbClr val="200840"/>
                </a:solidFill>
                <a:latin typeface="Trebuchet MS"/>
                <a:cs typeface="Trebuchet MS"/>
              </a:rPr>
              <a:t>Authentication</a:t>
            </a:r>
            <a:r>
              <a:rPr dirty="0" sz="4400" spc="210">
                <a:solidFill>
                  <a:srgbClr val="200840"/>
                </a:solidFill>
                <a:latin typeface="Trebuchet MS"/>
                <a:cs typeface="Trebuchet MS"/>
              </a:rPr>
              <a:t> </a:t>
            </a:r>
            <a:r>
              <a:rPr dirty="0" sz="4400" spc="-10">
                <a:solidFill>
                  <a:srgbClr val="200840"/>
                </a:solidFill>
                <a:latin typeface="Trebuchet MS"/>
                <a:cs typeface="Trebuchet MS"/>
              </a:rPr>
              <a:t>Middleware:</a:t>
            </a:r>
            <a:endParaRPr sz="4400">
              <a:latin typeface="Trebuchet MS"/>
              <a:cs typeface="Trebuchet MS"/>
            </a:endParaRPr>
          </a:p>
          <a:p>
            <a:pPr marL="429259" marR="5080">
              <a:lnSpc>
                <a:spcPts val="4800"/>
              </a:lnSpc>
              <a:spcBef>
                <a:spcPts val="160"/>
              </a:spcBef>
            </a:pP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isLogin: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50">
                <a:solidFill>
                  <a:srgbClr val="865E9D"/>
                </a:solidFill>
                <a:latin typeface="Trebuchet MS"/>
                <a:cs typeface="Trebuchet MS"/>
              </a:rPr>
              <a:t>Ensures</a:t>
            </a:r>
            <a:r>
              <a:rPr dirty="0" sz="4000" spc="-12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the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20">
                <a:solidFill>
                  <a:srgbClr val="865E9D"/>
                </a:solidFill>
                <a:latin typeface="Trebuchet MS"/>
                <a:cs typeface="Trebuchet MS"/>
              </a:rPr>
              <a:t>user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14">
                <a:solidFill>
                  <a:srgbClr val="865E9D"/>
                </a:solidFill>
                <a:latin typeface="Trebuchet MS"/>
                <a:cs typeface="Trebuchet MS"/>
              </a:rPr>
              <a:t>is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20">
                <a:solidFill>
                  <a:srgbClr val="865E9D"/>
                </a:solidFill>
                <a:latin typeface="Trebuchet MS"/>
                <a:cs typeface="Trebuchet MS"/>
              </a:rPr>
              <a:t>logged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in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210">
                <a:solidFill>
                  <a:srgbClr val="865E9D"/>
                </a:solidFill>
                <a:latin typeface="Trebuchet MS"/>
                <a:cs typeface="Trebuchet MS"/>
              </a:rPr>
              <a:t>as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05">
                <a:solidFill>
                  <a:srgbClr val="865E9D"/>
                </a:solidFill>
                <a:latin typeface="Trebuchet MS"/>
                <a:cs typeface="Trebuchet MS"/>
              </a:rPr>
              <a:t>an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60">
                <a:solidFill>
                  <a:srgbClr val="865E9D"/>
                </a:solidFill>
                <a:latin typeface="Trebuchet MS"/>
                <a:cs typeface="Trebuchet MS"/>
              </a:rPr>
              <a:t>admin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05">
                <a:solidFill>
                  <a:srgbClr val="865E9D"/>
                </a:solidFill>
                <a:latin typeface="Trebuchet MS"/>
                <a:cs typeface="Trebuchet MS"/>
              </a:rPr>
              <a:t>and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redirects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to</a:t>
            </a:r>
            <a:r>
              <a:rPr dirty="0" sz="4000" spc="-12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-25">
                <a:solidFill>
                  <a:srgbClr val="865E9D"/>
                </a:solidFill>
                <a:latin typeface="Trebuchet MS"/>
                <a:cs typeface="Trebuchet MS"/>
              </a:rPr>
              <a:t>the </a:t>
            </a:r>
            <a:r>
              <a:rPr dirty="0" sz="4000" spc="70">
                <a:solidFill>
                  <a:srgbClr val="865E9D"/>
                </a:solidFill>
                <a:latin typeface="Trebuchet MS"/>
                <a:cs typeface="Trebuchet MS"/>
              </a:rPr>
              <a:t>login</a:t>
            </a:r>
            <a:r>
              <a:rPr dirty="0" sz="4000" spc="-16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20">
                <a:solidFill>
                  <a:srgbClr val="865E9D"/>
                </a:solidFill>
                <a:latin typeface="Trebuchet MS"/>
                <a:cs typeface="Trebuchet MS"/>
              </a:rPr>
              <a:t>page</a:t>
            </a:r>
            <a:r>
              <a:rPr dirty="0" sz="4000" spc="-165">
                <a:solidFill>
                  <a:srgbClr val="865E9D"/>
                </a:solidFill>
                <a:latin typeface="Trebuchet MS"/>
                <a:cs typeface="Trebuchet MS"/>
              </a:rPr>
              <a:t> if</a:t>
            </a:r>
            <a:r>
              <a:rPr dirty="0" sz="4000" spc="-1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not</a:t>
            </a:r>
            <a:r>
              <a:rPr dirty="0" sz="4000" spc="-16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20">
                <a:solidFill>
                  <a:srgbClr val="865E9D"/>
                </a:solidFill>
                <a:latin typeface="Trebuchet MS"/>
                <a:cs typeface="Trebuchet MS"/>
              </a:rPr>
              <a:t>logged</a:t>
            </a:r>
            <a:r>
              <a:rPr dirty="0" sz="4000" spc="-16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in</a:t>
            </a:r>
            <a:r>
              <a:rPr dirty="0" sz="4000" spc="-1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210">
                <a:solidFill>
                  <a:srgbClr val="865E9D"/>
                </a:solidFill>
                <a:latin typeface="Trebuchet MS"/>
                <a:cs typeface="Trebuchet MS"/>
              </a:rPr>
              <a:t>as</a:t>
            </a:r>
            <a:r>
              <a:rPr dirty="0" sz="4000" spc="-16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05">
                <a:solidFill>
                  <a:srgbClr val="865E9D"/>
                </a:solidFill>
                <a:latin typeface="Trebuchet MS"/>
                <a:cs typeface="Trebuchet MS"/>
              </a:rPr>
              <a:t>an</a:t>
            </a:r>
            <a:r>
              <a:rPr dirty="0" sz="4000" spc="-16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-10">
                <a:solidFill>
                  <a:srgbClr val="865E9D"/>
                </a:solidFill>
                <a:latin typeface="Trebuchet MS"/>
                <a:cs typeface="Trebuchet MS"/>
              </a:rPr>
              <a:t>admin.</a:t>
            </a:r>
            <a:endParaRPr sz="4000">
              <a:latin typeface="Trebuchet MS"/>
              <a:cs typeface="Trebuchet MS"/>
            </a:endParaRPr>
          </a:p>
          <a:p>
            <a:pPr marL="429259" marR="5080">
              <a:lnSpc>
                <a:spcPts val="4800"/>
              </a:lnSpc>
            </a:pPr>
            <a:r>
              <a:rPr dirty="0" sz="4000" spc="45">
                <a:solidFill>
                  <a:srgbClr val="865E9D"/>
                </a:solidFill>
                <a:latin typeface="Trebuchet MS"/>
                <a:cs typeface="Trebuchet MS"/>
              </a:rPr>
              <a:t>isLogout:</a:t>
            </a:r>
            <a:r>
              <a:rPr dirty="0" sz="4000" spc="254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Redirects</a:t>
            </a:r>
            <a:r>
              <a:rPr dirty="0" sz="4000" spc="2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to</a:t>
            </a:r>
            <a:r>
              <a:rPr dirty="0" sz="4000" spc="2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the</a:t>
            </a:r>
            <a:r>
              <a:rPr dirty="0" sz="4000" spc="2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25">
                <a:solidFill>
                  <a:srgbClr val="865E9D"/>
                </a:solidFill>
                <a:latin typeface="Trebuchet MS"/>
                <a:cs typeface="Trebuchet MS"/>
              </a:rPr>
              <a:t>dashboard</a:t>
            </a:r>
            <a:r>
              <a:rPr dirty="0" sz="4000" spc="254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if</a:t>
            </a:r>
            <a:r>
              <a:rPr dirty="0" sz="4000" spc="2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the</a:t>
            </a:r>
            <a:r>
              <a:rPr dirty="0" sz="4000" spc="2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20">
                <a:solidFill>
                  <a:srgbClr val="865E9D"/>
                </a:solidFill>
                <a:latin typeface="Trebuchet MS"/>
                <a:cs typeface="Trebuchet MS"/>
              </a:rPr>
              <a:t>user</a:t>
            </a:r>
            <a:r>
              <a:rPr dirty="0" sz="4000" spc="2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14">
                <a:solidFill>
                  <a:srgbClr val="865E9D"/>
                </a:solidFill>
                <a:latin typeface="Trebuchet MS"/>
                <a:cs typeface="Trebuchet MS"/>
              </a:rPr>
              <a:t>is</a:t>
            </a:r>
            <a:r>
              <a:rPr dirty="0" sz="4000" spc="2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already</a:t>
            </a:r>
            <a:r>
              <a:rPr dirty="0" sz="4000" spc="254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20">
                <a:solidFill>
                  <a:srgbClr val="865E9D"/>
                </a:solidFill>
                <a:latin typeface="Trebuchet MS"/>
                <a:cs typeface="Trebuchet MS"/>
              </a:rPr>
              <a:t>logged</a:t>
            </a:r>
            <a:r>
              <a:rPr dirty="0" sz="4000" spc="26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-25">
                <a:solidFill>
                  <a:srgbClr val="865E9D"/>
                </a:solidFill>
                <a:latin typeface="Trebuchet MS"/>
                <a:cs typeface="Trebuchet MS"/>
              </a:rPr>
              <a:t>in </a:t>
            </a:r>
            <a:r>
              <a:rPr dirty="0" sz="4000" spc="210">
                <a:solidFill>
                  <a:srgbClr val="865E9D"/>
                </a:solidFill>
                <a:latin typeface="Trebuchet MS"/>
                <a:cs typeface="Trebuchet MS"/>
              </a:rPr>
              <a:t>as</a:t>
            </a:r>
            <a:r>
              <a:rPr dirty="0" sz="4000" spc="-17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05">
                <a:solidFill>
                  <a:srgbClr val="865E9D"/>
                </a:solidFill>
                <a:latin typeface="Trebuchet MS"/>
                <a:cs typeface="Trebuchet MS"/>
              </a:rPr>
              <a:t>an</a:t>
            </a:r>
            <a:r>
              <a:rPr dirty="0" sz="4000" spc="-17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60">
                <a:solidFill>
                  <a:srgbClr val="865E9D"/>
                </a:solidFill>
                <a:latin typeface="Trebuchet MS"/>
                <a:cs typeface="Trebuchet MS"/>
              </a:rPr>
              <a:t>admin</a:t>
            </a:r>
            <a:r>
              <a:rPr dirty="0" sz="4000" spc="-17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05">
                <a:solidFill>
                  <a:srgbClr val="865E9D"/>
                </a:solidFill>
                <a:latin typeface="Trebuchet MS"/>
                <a:cs typeface="Trebuchet MS"/>
              </a:rPr>
              <a:t>and</a:t>
            </a:r>
            <a:r>
              <a:rPr dirty="0" sz="4000" spc="-17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65">
                <a:solidFill>
                  <a:srgbClr val="865E9D"/>
                </a:solidFill>
                <a:latin typeface="Trebuchet MS"/>
                <a:cs typeface="Trebuchet MS"/>
              </a:rPr>
              <a:t>continues</a:t>
            </a:r>
            <a:r>
              <a:rPr dirty="0" sz="4000" spc="-17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to</a:t>
            </a:r>
            <a:r>
              <a:rPr dirty="0" sz="4000" spc="-17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the</a:t>
            </a:r>
            <a:r>
              <a:rPr dirty="0" sz="4000" spc="-17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next</a:t>
            </a:r>
            <a:r>
              <a:rPr dirty="0" sz="4000" spc="-17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865E9D"/>
                </a:solidFill>
                <a:latin typeface="Trebuchet MS"/>
                <a:cs typeface="Trebuchet MS"/>
              </a:rPr>
              <a:t>middleware</a:t>
            </a:r>
            <a:r>
              <a:rPr dirty="0" sz="4000" spc="-17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-165">
                <a:solidFill>
                  <a:srgbClr val="865E9D"/>
                </a:solidFill>
                <a:latin typeface="Trebuchet MS"/>
                <a:cs typeface="Trebuchet MS"/>
              </a:rPr>
              <a:t>if</a:t>
            </a:r>
            <a:r>
              <a:rPr dirty="0" sz="4000" spc="-170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120">
                <a:solidFill>
                  <a:srgbClr val="865E9D"/>
                </a:solidFill>
                <a:latin typeface="Trebuchet MS"/>
                <a:cs typeface="Trebuchet MS"/>
              </a:rPr>
              <a:t>logged</a:t>
            </a:r>
            <a:r>
              <a:rPr dirty="0" sz="4000" spc="-175">
                <a:solidFill>
                  <a:srgbClr val="865E9D"/>
                </a:solidFill>
                <a:latin typeface="Trebuchet MS"/>
                <a:cs typeface="Trebuchet MS"/>
              </a:rPr>
              <a:t> </a:t>
            </a:r>
            <a:r>
              <a:rPr dirty="0" sz="4000" spc="-20">
                <a:solidFill>
                  <a:srgbClr val="865E9D"/>
                </a:solidFill>
                <a:latin typeface="Trebuchet MS"/>
                <a:cs typeface="Trebuchet MS"/>
              </a:rPr>
              <a:t>out.</a:t>
            </a:r>
            <a:endParaRPr sz="4000">
              <a:latin typeface="Trebuchet MS"/>
              <a:cs typeface="Trebuchet MS"/>
            </a:endParaRPr>
          </a:p>
          <a:p>
            <a:pPr algn="ctr" marR="372745">
              <a:lnSpc>
                <a:spcPct val="100000"/>
              </a:lnSpc>
              <a:spcBef>
                <a:spcPts val="800"/>
              </a:spcBef>
            </a:pPr>
            <a:r>
              <a:rPr dirty="0" sz="4450">
                <a:solidFill>
                  <a:srgbClr val="200840"/>
                </a:solidFill>
                <a:latin typeface="Arial MT"/>
                <a:cs typeface="Arial MT"/>
              </a:rPr>
              <a:t>Blog</a:t>
            </a:r>
            <a:r>
              <a:rPr dirty="0" sz="4450" spc="-5">
                <a:solidFill>
                  <a:srgbClr val="200840"/>
                </a:solidFill>
                <a:latin typeface="Arial MT"/>
                <a:cs typeface="Arial MT"/>
              </a:rPr>
              <a:t> </a:t>
            </a:r>
            <a:r>
              <a:rPr dirty="0" sz="4450" spc="-10">
                <a:solidFill>
                  <a:srgbClr val="200840"/>
                </a:solidFill>
                <a:latin typeface="Arial MT"/>
                <a:cs typeface="Arial MT"/>
              </a:rPr>
              <a:t>Middleware:</a:t>
            </a:r>
            <a:endParaRPr sz="4450">
              <a:latin typeface="Arial MT"/>
              <a:cs typeface="Arial MT"/>
            </a:endParaRPr>
          </a:p>
          <a:p>
            <a:pPr marL="359410">
              <a:lnSpc>
                <a:spcPts val="4430"/>
              </a:lnSpc>
              <a:spcBef>
                <a:spcPts val="60"/>
              </a:spcBef>
            </a:pPr>
            <a:r>
              <a:rPr dirty="0" sz="3700" spc="-330">
                <a:solidFill>
                  <a:srgbClr val="865E9D"/>
                </a:solidFill>
                <a:latin typeface="Arial Black"/>
                <a:cs typeface="Arial Black"/>
              </a:rPr>
              <a:t>isBlog: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450">
                <a:solidFill>
                  <a:srgbClr val="865E9D"/>
                </a:solidFill>
                <a:latin typeface="Arial Black"/>
                <a:cs typeface="Arial Black"/>
              </a:rPr>
              <a:t>Checks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260">
                <a:solidFill>
                  <a:srgbClr val="865E9D"/>
                </a:solidFill>
                <a:latin typeface="Arial Black"/>
                <a:cs typeface="Arial Black"/>
              </a:rPr>
              <a:t>if</a:t>
            </a:r>
            <a:r>
              <a:rPr dirty="0" sz="3700" spc="-33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the </a:t>
            </a:r>
            <a:r>
              <a:rPr dirty="0" sz="3700" spc="-285">
                <a:solidFill>
                  <a:srgbClr val="865E9D"/>
                </a:solidFill>
                <a:latin typeface="Arial Black"/>
                <a:cs typeface="Arial Black"/>
              </a:rPr>
              <a:t>blog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is</a:t>
            </a:r>
            <a:r>
              <a:rPr dirty="0" sz="3700" spc="-33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90">
                <a:solidFill>
                  <a:srgbClr val="865E9D"/>
                </a:solidFill>
                <a:latin typeface="Arial Black"/>
                <a:cs typeface="Arial Black"/>
              </a:rPr>
              <a:t>set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25">
                <a:solidFill>
                  <a:srgbClr val="865E9D"/>
                </a:solidFill>
                <a:latin typeface="Arial Black"/>
                <a:cs typeface="Arial Black"/>
              </a:rPr>
              <a:t>up.</a:t>
            </a:r>
            <a:endParaRPr sz="3700">
              <a:latin typeface="Arial Black"/>
              <a:cs typeface="Arial Black"/>
            </a:endParaRPr>
          </a:p>
          <a:p>
            <a:pPr marL="12700" marR="2907030">
              <a:lnSpc>
                <a:spcPts val="4430"/>
              </a:lnSpc>
              <a:spcBef>
                <a:spcPts val="145"/>
              </a:spcBef>
            </a:pPr>
            <a:r>
              <a:rPr dirty="0" sz="3700" spc="-380">
                <a:solidFill>
                  <a:srgbClr val="865E9D"/>
                </a:solidFill>
                <a:latin typeface="Arial Black"/>
                <a:cs typeface="Arial Black"/>
              </a:rPr>
              <a:t>Redirects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20">
                <a:solidFill>
                  <a:srgbClr val="865E9D"/>
                </a:solidFill>
                <a:latin typeface="Arial Black"/>
                <a:cs typeface="Arial Black"/>
              </a:rPr>
              <a:t>to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the </a:t>
            </a:r>
            <a:r>
              <a:rPr dirty="0" sz="3700" spc="-285">
                <a:solidFill>
                  <a:srgbClr val="865E9D"/>
                </a:solidFill>
                <a:latin typeface="Arial Black"/>
                <a:cs typeface="Arial Black"/>
              </a:rPr>
              <a:t>blog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setup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50">
                <a:solidFill>
                  <a:srgbClr val="865E9D"/>
                </a:solidFill>
                <a:latin typeface="Arial Black"/>
                <a:cs typeface="Arial Black"/>
              </a:rPr>
              <a:t>page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260">
                <a:solidFill>
                  <a:srgbClr val="865E9D"/>
                </a:solidFill>
                <a:latin typeface="Arial Black"/>
                <a:cs typeface="Arial Black"/>
              </a:rPr>
              <a:t>if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the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285">
                <a:solidFill>
                  <a:srgbClr val="865E9D"/>
                </a:solidFill>
                <a:latin typeface="Arial Black"/>
                <a:cs typeface="Arial Black"/>
              </a:rPr>
              <a:t>blog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is </a:t>
            </a:r>
            <a:r>
              <a:rPr dirty="0" sz="3700" spc="-305">
                <a:solidFill>
                  <a:srgbClr val="865E9D"/>
                </a:solidFill>
                <a:latin typeface="Arial Black"/>
                <a:cs typeface="Arial Black"/>
              </a:rPr>
              <a:t>not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90">
                <a:solidFill>
                  <a:srgbClr val="865E9D"/>
                </a:solidFill>
                <a:latin typeface="Arial Black"/>
                <a:cs typeface="Arial Black"/>
              </a:rPr>
              <a:t>set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275">
                <a:solidFill>
                  <a:srgbClr val="865E9D"/>
                </a:solidFill>
                <a:latin typeface="Arial Black"/>
                <a:cs typeface="Arial Black"/>
              </a:rPr>
              <a:t>up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25">
                <a:solidFill>
                  <a:srgbClr val="865E9D"/>
                </a:solidFill>
                <a:latin typeface="Arial Black"/>
                <a:cs typeface="Arial Black"/>
              </a:rPr>
              <a:t>and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65">
                <a:solidFill>
                  <a:srgbClr val="865E9D"/>
                </a:solidFill>
                <a:latin typeface="Arial Black"/>
                <a:cs typeface="Arial Black"/>
              </a:rPr>
              <a:t>the </a:t>
            </a:r>
            <a:r>
              <a:rPr dirty="0" sz="3700" spc="-305">
                <a:solidFill>
                  <a:srgbClr val="865E9D"/>
                </a:solidFill>
                <a:latin typeface="Arial Black"/>
                <a:cs typeface="Arial Black"/>
              </a:rPr>
              <a:t>current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560">
                <a:solidFill>
                  <a:srgbClr val="865E9D"/>
                </a:solidFill>
                <a:latin typeface="Arial Black"/>
                <a:cs typeface="Arial Black"/>
              </a:rPr>
              <a:t>URL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is </a:t>
            </a:r>
            <a:r>
              <a:rPr dirty="0" sz="3700" spc="-305">
                <a:solidFill>
                  <a:srgbClr val="865E9D"/>
                </a:solidFill>
                <a:latin typeface="Arial Black"/>
                <a:cs typeface="Arial Black"/>
              </a:rPr>
              <a:t>not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the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setup 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page.</a:t>
            </a:r>
            <a:endParaRPr sz="3700">
              <a:latin typeface="Arial Black"/>
              <a:cs typeface="Arial Black"/>
            </a:endParaRPr>
          </a:p>
          <a:p>
            <a:pPr marL="12700">
              <a:lnSpc>
                <a:spcPts val="4265"/>
              </a:lnSpc>
            </a:pP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Continues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20">
                <a:solidFill>
                  <a:srgbClr val="865E9D"/>
                </a:solidFill>
                <a:latin typeface="Arial Black"/>
                <a:cs typeface="Arial Black"/>
              </a:rPr>
              <a:t>to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the</a:t>
            </a:r>
            <a:r>
              <a:rPr dirty="0" sz="3700" spc="-33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85">
                <a:solidFill>
                  <a:srgbClr val="865E9D"/>
                </a:solidFill>
                <a:latin typeface="Arial Black"/>
                <a:cs typeface="Arial Black"/>
              </a:rPr>
              <a:t>next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65">
                <a:solidFill>
                  <a:srgbClr val="865E9D"/>
                </a:solidFill>
                <a:latin typeface="Arial Black"/>
                <a:cs typeface="Arial Black"/>
              </a:rPr>
              <a:t>middleware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260">
                <a:solidFill>
                  <a:srgbClr val="865E9D"/>
                </a:solidFill>
                <a:latin typeface="Arial Black"/>
                <a:cs typeface="Arial Black"/>
              </a:rPr>
              <a:t>if</a:t>
            </a:r>
            <a:r>
              <a:rPr dirty="0" sz="3700" spc="-33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the </a:t>
            </a:r>
            <a:r>
              <a:rPr dirty="0" sz="3700" spc="-285">
                <a:solidFill>
                  <a:srgbClr val="865E9D"/>
                </a:solidFill>
                <a:latin typeface="Arial Black"/>
                <a:cs typeface="Arial Black"/>
              </a:rPr>
              <a:t>blog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is</a:t>
            </a:r>
            <a:r>
              <a:rPr dirty="0" sz="3700" spc="-33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90">
                <a:solidFill>
                  <a:srgbClr val="865E9D"/>
                </a:solidFill>
                <a:latin typeface="Arial Black"/>
                <a:cs typeface="Arial Black"/>
              </a:rPr>
              <a:t>set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275">
                <a:solidFill>
                  <a:srgbClr val="865E9D"/>
                </a:solidFill>
                <a:latin typeface="Arial Black"/>
                <a:cs typeface="Arial Black"/>
              </a:rPr>
              <a:t>up</a:t>
            </a:r>
            <a:r>
              <a:rPr dirty="0" sz="3700" spc="-33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235">
                <a:solidFill>
                  <a:srgbClr val="865E9D"/>
                </a:solidFill>
                <a:latin typeface="Arial Black"/>
                <a:cs typeface="Arial Black"/>
              </a:rPr>
              <a:t>or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the </a:t>
            </a:r>
            <a:r>
              <a:rPr dirty="0" sz="3700" spc="-305">
                <a:solidFill>
                  <a:srgbClr val="865E9D"/>
                </a:solidFill>
                <a:latin typeface="Arial Black"/>
                <a:cs typeface="Arial Black"/>
              </a:rPr>
              <a:t>current</a:t>
            </a:r>
            <a:r>
              <a:rPr dirty="0" sz="3700" spc="-335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560">
                <a:solidFill>
                  <a:srgbClr val="865E9D"/>
                </a:solidFill>
                <a:latin typeface="Arial Black"/>
                <a:cs typeface="Arial Black"/>
              </a:rPr>
              <a:t>URL</a:t>
            </a: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 </a:t>
            </a:r>
            <a:r>
              <a:rPr dirty="0" sz="3700" spc="-370">
                <a:solidFill>
                  <a:srgbClr val="865E9D"/>
                </a:solidFill>
                <a:latin typeface="Arial Black"/>
                <a:cs typeface="Arial Black"/>
              </a:rPr>
              <a:t>is</a:t>
            </a:r>
            <a:endParaRPr sz="3700">
              <a:latin typeface="Arial Black"/>
              <a:cs typeface="Arial Black"/>
            </a:endParaRPr>
          </a:p>
          <a:p>
            <a:pPr marL="125095">
              <a:lnSpc>
                <a:spcPts val="4430"/>
              </a:lnSpc>
            </a:pPr>
            <a:r>
              <a:rPr dirty="0" sz="3700" spc="-340">
                <a:solidFill>
                  <a:srgbClr val="865E9D"/>
                </a:solidFill>
                <a:latin typeface="Arial Black"/>
                <a:cs typeface="Arial Black"/>
              </a:rPr>
              <a:t>the</a:t>
            </a:r>
            <a:r>
              <a:rPr dirty="0" sz="3700" spc="-345">
                <a:solidFill>
                  <a:srgbClr val="865E9D"/>
                </a:solidFill>
                <a:latin typeface="Arial Black"/>
                <a:cs typeface="Arial Black"/>
              </a:rPr>
              <a:t> setup </a:t>
            </a:r>
            <a:r>
              <a:rPr dirty="0" sz="3700" spc="-330">
                <a:solidFill>
                  <a:srgbClr val="865E9D"/>
                </a:solidFill>
                <a:latin typeface="Arial Black"/>
                <a:cs typeface="Arial Black"/>
              </a:rPr>
              <a:t>page.</a:t>
            </a:r>
            <a:endParaRPr sz="3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456" y="2707194"/>
            <a:ext cx="5285105" cy="746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-240" b="0">
                <a:latin typeface="Arial Black"/>
                <a:cs typeface="Arial Black"/>
              </a:rPr>
              <a:t>Admin</a:t>
            </a:r>
            <a:r>
              <a:rPr dirty="0" sz="4700" spc="-425" b="0">
                <a:latin typeface="Arial Black"/>
                <a:cs typeface="Arial Black"/>
              </a:rPr>
              <a:t> </a:t>
            </a:r>
            <a:r>
              <a:rPr dirty="0" sz="4700" spc="-170" b="0">
                <a:latin typeface="Arial Black"/>
                <a:cs typeface="Arial Black"/>
              </a:rPr>
              <a:t>Controller:</a:t>
            </a:r>
            <a:endParaRPr sz="47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02180" y="3447288"/>
            <a:ext cx="8943340" cy="56489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6599"/>
              </a:lnSpc>
              <a:spcBef>
                <a:spcPts val="90"/>
              </a:spcBef>
            </a:pPr>
            <a:r>
              <a:rPr dirty="0" sz="3450" spc="-280">
                <a:solidFill>
                  <a:srgbClr val="122020"/>
                </a:solidFill>
                <a:latin typeface="Arial Black"/>
                <a:cs typeface="Arial Black"/>
              </a:rPr>
              <a:t>Manages</a:t>
            </a:r>
            <a:r>
              <a:rPr dirty="0" sz="3450" spc="-30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175">
                <a:solidFill>
                  <a:srgbClr val="122020"/>
                </a:solidFill>
                <a:latin typeface="Arial Black"/>
                <a:cs typeface="Arial Black"/>
              </a:rPr>
              <a:t>blog</a:t>
            </a:r>
            <a:r>
              <a:rPr dirty="0" sz="3450" spc="-30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204">
                <a:solidFill>
                  <a:srgbClr val="122020"/>
                </a:solidFill>
                <a:latin typeface="Arial Black"/>
                <a:cs typeface="Arial Black"/>
              </a:rPr>
              <a:t>setup,</a:t>
            </a:r>
            <a:r>
              <a:rPr dirty="0" sz="3450" spc="-30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195">
                <a:solidFill>
                  <a:srgbClr val="122020"/>
                </a:solidFill>
                <a:latin typeface="Arial Black"/>
                <a:cs typeface="Arial Black"/>
              </a:rPr>
              <a:t>dashboard,</a:t>
            </a:r>
            <a:r>
              <a:rPr dirty="0" sz="3450" spc="-30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185">
                <a:solidFill>
                  <a:srgbClr val="122020"/>
                </a:solidFill>
                <a:latin typeface="Arial Black"/>
                <a:cs typeface="Arial Black"/>
              </a:rPr>
              <a:t>and</a:t>
            </a:r>
            <a:r>
              <a:rPr dirty="0" sz="3450" spc="-30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45">
                <a:solidFill>
                  <a:srgbClr val="122020"/>
                </a:solidFill>
                <a:latin typeface="Arial Black"/>
                <a:cs typeface="Arial Black"/>
              </a:rPr>
              <a:t>blog </a:t>
            </a:r>
            <a:r>
              <a:rPr dirty="0" sz="3450" spc="-185">
                <a:solidFill>
                  <a:srgbClr val="122020"/>
                </a:solidFill>
                <a:latin typeface="Arial Black"/>
                <a:cs typeface="Arial Black"/>
              </a:rPr>
              <a:t>post</a:t>
            </a:r>
            <a:r>
              <a:rPr dirty="0" sz="3450" spc="-31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90">
                <a:solidFill>
                  <a:srgbClr val="122020"/>
                </a:solidFill>
                <a:latin typeface="Arial Black"/>
                <a:cs typeface="Arial Black"/>
              </a:rPr>
              <a:t>operations.</a:t>
            </a:r>
            <a:endParaRPr sz="3450">
              <a:latin typeface="Arial Black"/>
              <a:cs typeface="Arial Black"/>
            </a:endParaRPr>
          </a:p>
          <a:p>
            <a:pPr algn="ctr" marL="219075" marR="211454">
              <a:lnSpc>
                <a:spcPts val="4830"/>
              </a:lnSpc>
              <a:spcBef>
                <a:spcPts val="275"/>
              </a:spcBef>
            </a:pPr>
            <a:r>
              <a:rPr dirty="0" sz="3450" spc="-215">
                <a:solidFill>
                  <a:srgbClr val="122020"/>
                </a:solidFill>
                <a:latin typeface="Arial Black"/>
                <a:cs typeface="Arial Black"/>
              </a:rPr>
              <a:t>Handles</a:t>
            </a:r>
            <a:r>
              <a:rPr dirty="0" sz="3450" spc="-27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160">
                <a:solidFill>
                  <a:srgbClr val="122020"/>
                </a:solidFill>
                <a:latin typeface="Arial Black"/>
                <a:cs typeface="Arial Black"/>
              </a:rPr>
              <a:t>addition,</a:t>
            </a:r>
            <a:r>
              <a:rPr dirty="0" sz="3450" spc="-27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165">
                <a:solidFill>
                  <a:srgbClr val="122020"/>
                </a:solidFill>
                <a:latin typeface="Arial Black"/>
                <a:cs typeface="Arial Black"/>
              </a:rPr>
              <a:t>deletion,</a:t>
            </a:r>
            <a:r>
              <a:rPr dirty="0" sz="3450" spc="-27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190">
                <a:solidFill>
                  <a:srgbClr val="122020"/>
                </a:solidFill>
                <a:latin typeface="Arial Black"/>
                <a:cs typeface="Arial Black"/>
              </a:rPr>
              <a:t>editing,</a:t>
            </a:r>
            <a:r>
              <a:rPr dirty="0" sz="3450" spc="-27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25">
                <a:solidFill>
                  <a:srgbClr val="122020"/>
                </a:solidFill>
                <a:latin typeface="Arial Black"/>
                <a:cs typeface="Arial Black"/>
              </a:rPr>
              <a:t>and </a:t>
            </a:r>
            <a:r>
              <a:rPr dirty="0" sz="3450" spc="-180">
                <a:solidFill>
                  <a:srgbClr val="122020"/>
                </a:solidFill>
                <a:latin typeface="Arial Black"/>
                <a:cs typeface="Arial Black"/>
              </a:rPr>
              <a:t>updating</a:t>
            </a:r>
            <a:r>
              <a:rPr dirty="0" sz="3450" spc="-30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80">
                <a:solidFill>
                  <a:srgbClr val="122020"/>
                </a:solidFill>
                <a:latin typeface="Arial Black"/>
                <a:cs typeface="Arial Black"/>
              </a:rPr>
              <a:t>of</a:t>
            </a:r>
            <a:r>
              <a:rPr dirty="0" sz="3450" spc="-30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175">
                <a:solidFill>
                  <a:srgbClr val="122020"/>
                </a:solidFill>
                <a:latin typeface="Arial Black"/>
                <a:cs typeface="Arial Black"/>
              </a:rPr>
              <a:t>blog</a:t>
            </a:r>
            <a:r>
              <a:rPr dirty="0" sz="3450" spc="-30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450" spc="-30">
                <a:solidFill>
                  <a:srgbClr val="122020"/>
                </a:solidFill>
                <a:latin typeface="Arial Black"/>
                <a:cs typeface="Arial Black"/>
              </a:rPr>
              <a:t>posts.</a:t>
            </a:r>
            <a:endParaRPr sz="34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4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450">
              <a:latin typeface="Arial Black"/>
              <a:cs typeface="Arial Black"/>
            </a:endParaRPr>
          </a:p>
          <a:p>
            <a:pPr algn="ctr" marR="2088514">
              <a:lnSpc>
                <a:spcPct val="100000"/>
              </a:lnSpc>
            </a:pPr>
            <a:r>
              <a:rPr dirty="0" sz="4050" spc="-254">
                <a:solidFill>
                  <a:srgbClr val="122020"/>
                </a:solidFill>
                <a:latin typeface="Arial Black"/>
                <a:cs typeface="Arial Black"/>
              </a:rPr>
              <a:t>Blog</a:t>
            </a:r>
            <a:r>
              <a:rPr dirty="0" sz="4050" spc="-39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4050" spc="-70">
                <a:solidFill>
                  <a:srgbClr val="122020"/>
                </a:solidFill>
                <a:latin typeface="Arial Black"/>
                <a:cs typeface="Arial Black"/>
              </a:rPr>
              <a:t>Controller:</a:t>
            </a:r>
            <a:endParaRPr sz="4050">
              <a:latin typeface="Arial Black"/>
              <a:cs typeface="Arial Black"/>
            </a:endParaRPr>
          </a:p>
          <a:p>
            <a:pPr algn="ctr" marR="2088514">
              <a:lnSpc>
                <a:spcPct val="100000"/>
              </a:lnSpc>
              <a:spcBef>
                <a:spcPts val="695"/>
              </a:spcBef>
            </a:pPr>
            <a:r>
              <a:rPr dirty="0" sz="3350" spc="-235">
                <a:solidFill>
                  <a:srgbClr val="122020"/>
                </a:solidFill>
                <a:latin typeface="Arial Black"/>
                <a:cs typeface="Arial Black"/>
              </a:rPr>
              <a:t>Renders</a:t>
            </a:r>
            <a:r>
              <a:rPr dirty="0" sz="3350" spc="-29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50" spc="-175">
                <a:solidFill>
                  <a:srgbClr val="122020"/>
                </a:solidFill>
                <a:latin typeface="Arial Black"/>
                <a:cs typeface="Arial Black"/>
              </a:rPr>
              <a:t>the</a:t>
            </a:r>
            <a:r>
              <a:rPr dirty="0" sz="3350" spc="-29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50" spc="-225">
                <a:solidFill>
                  <a:srgbClr val="122020"/>
                </a:solidFill>
                <a:latin typeface="Arial Black"/>
                <a:cs typeface="Arial Black"/>
              </a:rPr>
              <a:t>main</a:t>
            </a:r>
            <a:r>
              <a:rPr dirty="0" sz="3350" spc="-29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50" spc="-170">
                <a:solidFill>
                  <a:srgbClr val="122020"/>
                </a:solidFill>
                <a:latin typeface="Arial Black"/>
                <a:cs typeface="Arial Black"/>
              </a:rPr>
              <a:t>blog</a:t>
            </a:r>
            <a:r>
              <a:rPr dirty="0" sz="3350" spc="-29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50" spc="-30">
                <a:solidFill>
                  <a:srgbClr val="122020"/>
                </a:solidFill>
                <a:latin typeface="Arial Black"/>
                <a:cs typeface="Arial Black"/>
              </a:rPr>
              <a:t>page.</a:t>
            </a:r>
            <a:endParaRPr sz="3350">
              <a:latin typeface="Arial Black"/>
              <a:cs typeface="Arial Black"/>
            </a:endParaRPr>
          </a:p>
          <a:p>
            <a:pPr algn="ctr" marR="2088514">
              <a:lnSpc>
                <a:spcPct val="100000"/>
              </a:lnSpc>
              <a:spcBef>
                <a:spcPts val="655"/>
              </a:spcBef>
            </a:pPr>
            <a:r>
              <a:rPr dirty="0" sz="3350" spc="-254">
                <a:solidFill>
                  <a:srgbClr val="122020"/>
                </a:solidFill>
                <a:latin typeface="Arial Black"/>
                <a:cs typeface="Arial Black"/>
              </a:rPr>
              <a:t>Loads</a:t>
            </a:r>
            <a:r>
              <a:rPr dirty="0" sz="3350" spc="-300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50" spc="-340">
                <a:solidFill>
                  <a:srgbClr val="122020"/>
                </a:solidFill>
                <a:latin typeface="Arial Black"/>
                <a:cs typeface="Arial Black"/>
              </a:rPr>
              <a:t>a</a:t>
            </a:r>
            <a:r>
              <a:rPr dirty="0" sz="3350" spc="-29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50" spc="-235">
                <a:solidFill>
                  <a:srgbClr val="122020"/>
                </a:solidFill>
                <a:latin typeface="Arial Black"/>
                <a:cs typeface="Arial Black"/>
              </a:rPr>
              <a:t>specific</a:t>
            </a:r>
            <a:r>
              <a:rPr dirty="0" sz="3350" spc="-29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50" spc="-170">
                <a:solidFill>
                  <a:srgbClr val="122020"/>
                </a:solidFill>
                <a:latin typeface="Arial Black"/>
                <a:cs typeface="Arial Black"/>
              </a:rPr>
              <a:t>blog</a:t>
            </a:r>
            <a:r>
              <a:rPr dirty="0" sz="3350" spc="-295">
                <a:solidFill>
                  <a:srgbClr val="122020"/>
                </a:solidFill>
                <a:latin typeface="Arial Black"/>
                <a:cs typeface="Arial Black"/>
              </a:rPr>
              <a:t> </a:t>
            </a:r>
            <a:r>
              <a:rPr dirty="0" sz="3350" spc="-10">
                <a:solidFill>
                  <a:srgbClr val="122020"/>
                </a:solidFill>
                <a:latin typeface="Arial Black"/>
                <a:cs typeface="Arial Black"/>
              </a:rPr>
              <a:t>post.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760812" y="4179546"/>
            <a:ext cx="6808470" cy="357759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262890" marR="255270">
              <a:lnSpc>
                <a:spcPct val="114599"/>
              </a:lnSpc>
              <a:spcBef>
                <a:spcPts val="204"/>
              </a:spcBef>
            </a:pPr>
            <a:r>
              <a:rPr dirty="0" sz="4700" spc="-375">
                <a:latin typeface="Arial Black"/>
                <a:cs typeface="Arial Black"/>
              </a:rPr>
              <a:t>User</a:t>
            </a:r>
            <a:r>
              <a:rPr dirty="0" sz="4700" spc="-455">
                <a:latin typeface="Arial Black"/>
                <a:cs typeface="Arial Black"/>
              </a:rPr>
              <a:t> </a:t>
            </a:r>
            <a:r>
              <a:rPr dirty="0" sz="4700" spc="-114">
                <a:latin typeface="Arial Black"/>
                <a:cs typeface="Arial Black"/>
              </a:rPr>
              <a:t>Controller: </a:t>
            </a:r>
            <a:r>
              <a:rPr dirty="0" sz="3850" spc="-250">
                <a:latin typeface="Arial Black"/>
                <a:cs typeface="Arial Black"/>
              </a:rPr>
              <a:t>Handles</a:t>
            </a:r>
            <a:r>
              <a:rPr dirty="0" sz="3850" spc="-340">
                <a:latin typeface="Arial Black"/>
                <a:cs typeface="Arial Black"/>
              </a:rPr>
              <a:t> </a:t>
            </a:r>
            <a:r>
              <a:rPr dirty="0" sz="3850" spc="-260">
                <a:latin typeface="Arial Black"/>
                <a:cs typeface="Arial Black"/>
              </a:rPr>
              <a:t>user</a:t>
            </a:r>
            <a:r>
              <a:rPr dirty="0" sz="3850" spc="-340">
                <a:latin typeface="Arial Black"/>
                <a:cs typeface="Arial Black"/>
              </a:rPr>
              <a:t> </a:t>
            </a:r>
            <a:r>
              <a:rPr dirty="0" sz="3850" spc="-215">
                <a:latin typeface="Arial Black"/>
                <a:cs typeface="Arial Black"/>
              </a:rPr>
              <a:t>login,</a:t>
            </a:r>
            <a:r>
              <a:rPr dirty="0" sz="3850" spc="-340">
                <a:latin typeface="Arial Black"/>
                <a:cs typeface="Arial Black"/>
              </a:rPr>
              <a:t> </a:t>
            </a:r>
            <a:r>
              <a:rPr dirty="0" sz="3850" spc="-100">
                <a:latin typeface="Arial Black"/>
                <a:cs typeface="Arial Black"/>
              </a:rPr>
              <a:t>profile </a:t>
            </a:r>
            <a:r>
              <a:rPr dirty="0" sz="3850" spc="-210">
                <a:latin typeface="Arial Black"/>
                <a:cs typeface="Arial Black"/>
              </a:rPr>
              <a:t>rendering,</a:t>
            </a:r>
            <a:r>
              <a:rPr dirty="0" sz="3850" spc="-330">
                <a:latin typeface="Arial Black"/>
                <a:cs typeface="Arial Black"/>
              </a:rPr>
              <a:t> </a:t>
            </a:r>
            <a:r>
              <a:rPr dirty="0" sz="3850" spc="-215">
                <a:latin typeface="Arial Black"/>
                <a:cs typeface="Arial Black"/>
              </a:rPr>
              <a:t>and</a:t>
            </a:r>
            <a:r>
              <a:rPr dirty="0" sz="3850" spc="-325">
                <a:latin typeface="Arial Black"/>
                <a:cs typeface="Arial Black"/>
              </a:rPr>
              <a:t> </a:t>
            </a:r>
            <a:r>
              <a:rPr dirty="0" sz="3850" spc="-40">
                <a:latin typeface="Arial Black"/>
                <a:cs typeface="Arial Black"/>
              </a:rPr>
              <a:t>logout.</a:t>
            </a:r>
            <a:endParaRPr sz="3850">
              <a:latin typeface="Arial Black"/>
              <a:cs typeface="Arial Black"/>
            </a:endParaRPr>
          </a:p>
          <a:p>
            <a:pPr algn="ctr" marL="12700" marR="5080">
              <a:lnSpc>
                <a:spcPct val="115399"/>
              </a:lnSpc>
            </a:pPr>
            <a:r>
              <a:rPr dirty="0" sz="3850" spc="-320">
                <a:latin typeface="Arial Black"/>
                <a:cs typeface="Arial Black"/>
              </a:rPr>
              <a:t>Manages</a:t>
            </a:r>
            <a:r>
              <a:rPr dirty="0" sz="3850" spc="-350">
                <a:latin typeface="Arial Black"/>
                <a:cs typeface="Arial Black"/>
              </a:rPr>
              <a:t> </a:t>
            </a:r>
            <a:r>
              <a:rPr dirty="0" sz="3850" spc="-295">
                <a:latin typeface="Arial Black"/>
                <a:cs typeface="Arial Black"/>
              </a:rPr>
              <a:t>password</a:t>
            </a:r>
            <a:r>
              <a:rPr dirty="0" sz="3850" spc="-350">
                <a:latin typeface="Arial Black"/>
                <a:cs typeface="Arial Black"/>
              </a:rPr>
              <a:t> </a:t>
            </a:r>
            <a:r>
              <a:rPr dirty="0" sz="3850" spc="-180">
                <a:latin typeface="Arial Black"/>
                <a:cs typeface="Arial Black"/>
              </a:rPr>
              <a:t>recovery </a:t>
            </a:r>
            <a:r>
              <a:rPr dirty="0" sz="3850" spc="-290">
                <a:latin typeface="Arial Black"/>
                <a:cs typeface="Arial Black"/>
              </a:rPr>
              <a:t>process.</a:t>
            </a:r>
            <a:endParaRPr sz="3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Riya</dc:creator>
  <cp:keywords>DAF1W-MjS7w,BAE2TLoLH7Q</cp:keywords>
  <dc:title>White Photo-centric Technology in Business and at Work Technology Presentation</dc:title>
  <dcterms:created xsi:type="dcterms:W3CDTF">2023-11-28T00:52:29Z</dcterms:created>
  <dcterms:modified xsi:type="dcterms:W3CDTF">2023-11-28T00:52:29Z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2023-11-28T00:00:00Z</vt:filetime>
  </property>
  <property fmtid="{D5CDD505-2E9C-101B-9397-08002B2CF9AE}" pid="5" name="Producer">
    <vt:lpwstr>Canva</vt:lpwstr>
  </property>
</Properties>
</file>