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Constanti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nstantia-bold.fntdata"/><Relationship Id="rId12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boldItalic.fntdata"/><Relationship Id="rId14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2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/>
              <a:t>PixoGram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Case study Problem Statement	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52425" y="1847099"/>
            <a:ext cx="109728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Register as a user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2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Login as a user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3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Retrieve password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4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Manage your user account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5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Login/Logout to/from your account on PixoGram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6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Add Content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Upload single/multiple pictures, caption and description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2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Upload single/multiple videos, caption and description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7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Manage Content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Organize Picture in Gallery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2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Organize Videos in Playlists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3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Rename Pictures and Videos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4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Edit Caption, Description, Comment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8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Social Features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Use emojis in comment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2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Like or Unlike comment, pictures and videos of other users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 startAt="3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Follow/Unfollow other users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9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Edit Pictures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Apply effects to pictures (sepia, grayscale, etc.)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10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Hide Pictures/Videos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11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lphaLcPeriod"/>
            </a:pPr>
            <a:r>
              <a:rPr lang="en-IN" sz="1300">
                <a:latin typeface="Calibri"/>
                <a:ea typeface="Calibri"/>
                <a:cs typeface="Calibri"/>
                <a:sym typeface="Calibri"/>
              </a:rPr>
              <a:t>View activity log of user-activity on the PixoGram 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Actors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Administrator – Add/Edit/Delete/View users, moderate content.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Friends - Respond to user posts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User – Add/Edit/Delete/View content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/>
              <a:t>   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96092" y="80859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IN" sz="4500"/>
              <a:t>Services</a:t>
            </a:r>
            <a:br>
              <a:rPr lang="en-IN" sz="4500"/>
            </a:br>
            <a:r>
              <a:rPr lang="en-IN" sz="4500"/>
              <a:t> </a:t>
            </a:r>
            <a:endParaRPr sz="45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199" y="1825625"/>
            <a:ext cx="1036973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Admin User Service add/Delete, View/Modify user details 	</a:t>
            </a:r>
            <a:endParaRPr sz="2035"/>
          </a:p>
          <a:p>
            <a:pPr indent="-274320" lvl="0" marL="27432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Admin Moderator Service approve/reject content</a:t>
            </a:r>
            <a:endParaRPr sz="2035"/>
          </a:p>
          <a:p>
            <a:pPr indent="-274320" lvl="0" marL="27432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User Content Service for uploading content (including videos/images). Delete/View/Modify content.</a:t>
            </a:r>
            <a:endParaRPr sz="2035"/>
          </a:p>
          <a:p>
            <a:pPr indent="-274320" lvl="0" marL="27432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User Content Details Service to comment, caption &amp; describe content. 	</a:t>
            </a:r>
            <a:endParaRPr/>
          </a:p>
          <a:p>
            <a:pPr indent="-274320" lvl="0" marL="274320" rtl="0" algn="l">
              <a:lnSpc>
                <a:spcPct val="200000"/>
              </a:lnSpc>
              <a:spcBef>
                <a:spcPts val="407"/>
              </a:spcBef>
              <a:spcAft>
                <a:spcPts val="0"/>
              </a:spcAft>
              <a:buSzPts val="1933"/>
              <a:buChar char="⚫"/>
            </a:pPr>
            <a:r>
              <a:rPr lang="en-IN" sz="2000"/>
              <a:t>User Social Service to like/unlike, follow, emoji content</a:t>
            </a:r>
            <a:endParaRPr sz="2000"/>
          </a:p>
          <a:p>
            <a:pPr indent="-278559" lvl="0" marL="274320" rtl="0" algn="l">
              <a:lnSpc>
                <a:spcPct val="200000"/>
              </a:lnSpc>
              <a:spcBef>
                <a:spcPts val="407"/>
              </a:spcBef>
              <a:spcAft>
                <a:spcPts val="0"/>
              </a:spcAft>
              <a:buSzPts val="2000"/>
              <a:buChar char="⚫"/>
            </a:pPr>
            <a:r>
              <a:rPr lang="en-IN" sz="2000"/>
              <a:t>User activity service to view/track user’s activity</a:t>
            </a:r>
            <a:endParaRPr sz="2000"/>
          </a:p>
          <a:p>
            <a:pPr indent="-188055" lvl="0" marL="27432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ts val="1359"/>
              <a:buFont typeface="Arial"/>
              <a:buNone/>
            </a:pPr>
            <a:r>
              <a:t/>
            </a:r>
            <a:endParaRPr sz="1430"/>
          </a:p>
          <a:p>
            <a:pPr indent="-188055" lvl="0" marL="27432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ts val="1359"/>
              <a:buFont typeface="Arial"/>
              <a:buNone/>
            </a:pPr>
            <a:r>
              <a:t/>
            </a:r>
            <a:endParaRPr sz="1430"/>
          </a:p>
          <a:p>
            <a:pPr indent="-188055" lvl="0" marL="27432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SzPts val="1359"/>
              <a:buNone/>
            </a:pPr>
            <a:r>
              <a:t/>
            </a:r>
            <a:endParaRPr sz="14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TECHNOLOGY USED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Arial"/>
              <a:buChar char="•"/>
            </a:pPr>
            <a:r>
              <a:rPr b="0" i="0" lang="en-IN" u="none" strike="noStrike">
                <a:solidFill>
                  <a:srgbClr val="000000"/>
                </a:solidFill>
              </a:rPr>
              <a:t>JAVA 8</a:t>
            </a:r>
            <a:r>
              <a:rPr b="0" i="0" lang="en-IN"/>
              <a:t>​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Arial"/>
              <a:buChar char="•"/>
            </a:pPr>
            <a:r>
              <a:rPr b="0" i="0" lang="en-IN" u="none" strike="noStrike">
                <a:solidFill>
                  <a:srgbClr val="000000"/>
                </a:solidFill>
              </a:rPr>
              <a:t>Postgres</a:t>
            </a:r>
            <a:endParaRPr b="0" i="0" u="none" strike="noStrike">
              <a:solidFill>
                <a:srgbClr val="000000"/>
              </a:solidFill>
            </a:endParaRPr>
          </a:p>
          <a:p>
            <a:pPr indent="-226059" lvl="0" marL="274320" rtl="0" algn="l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710"/>
              <a:buChar char="•"/>
            </a:pPr>
            <a:r>
              <a:rPr lang="en-IN">
                <a:solidFill>
                  <a:srgbClr val="000000"/>
                </a:solidFill>
              </a:rPr>
              <a:t>Spring Boot</a:t>
            </a:r>
            <a:endParaRPr>
              <a:solidFill>
                <a:srgbClr val="000000"/>
              </a:solidFill>
            </a:endParaRPr>
          </a:p>
          <a:p>
            <a:pPr indent="-226059" lvl="0" marL="274320" rtl="0" algn="l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710"/>
              <a:buChar char="•"/>
            </a:pPr>
            <a:r>
              <a:rPr lang="en-IN">
                <a:solidFill>
                  <a:srgbClr val="000000"/>
                </a:solidFill>
              </a:rPr>
              <a:t>React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