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89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54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807E49-8934-4683-8B50-B7D9CA64151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102B7C-9FEF-4E26-8515-747B806D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bikscube/eye-state-classification-eeg-dataset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C78C-43A7-CD95-35CE-BA132A08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272" y="1591056"/>
            <a:ext cx="9144000" cy="2387600"/>
          </a:xfrm>
        </p:spPr>
        <p:txBody>
          <a:bodyPr/>
          <a:lstStyle/>
          <a:p>
            <a:r>
              <a:rPr lang="en-US" dirty="0"/>
              <a:t>Eye state detection using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80875-9C41-FBD3-E40E-561623591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4178110"/>
            <a:ext cx="9144000" cy="1655762"/>
          </a:xfrm>
        </p:spPr>
        <p:txBody>
          <a:bodyPr/>
          <a:lstStyle/>
          <a:p>
            <a:r>
              <a:rPr lang="en-US" dirty="0"/>
              <a:t>Riya Shipurkar</a:t>
            </a:r>
          </a:p>
        </p:txBody>
      </p:sp>
    </p:spTree>
    <p:extLst>
      <p:ext uri="{BB962C8B-B14F-4D97-AF65-F5344CB8AC3E}">
        <p14:creationId xmlns:p14="http://schemas.microsoft.com/office/powerpoint/2010/main" val="39041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59BD-3424-E265-BD10-8FB81530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D2B6-41C4-C409-73A9-65426A08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2576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Kaggle dataset: </a:t>
            </a:r>
            <a:r>
              <a:rPr lang="en-US" sz="2400" dirty="0">
                <a:hlinkClick r:id="rId2"/>
              </a:rPr>
              <a:t>https://www.kaggle.com/datasets/robikscube/eye-state-classification-eeg-dataset/data</a:t>
            </a:r>
            <a:endParaRPr lang="en-US" sz="2400" dirty="0"/>
          </a:p>
          <a:p>
            <a:r>
              <a:rPr lang="en-US" sz="2400" dirty="0"/>
              <a:t>1 – indicates eyes closed state</a:t>
            </a:r>
          </a:p>
          <a:p>
            <a:r>
              <a:rPr lang="en-US" sz="2400" dirty="0"/>
              <a:t>0 – indicates eyes open state</a:t>
            </a:r>
          </a:p>
          <a:p>
            <a:r>
              <a:rPr lang="en-US" sz="2400" dirty="0"/>
              <a:t>[rows, columns] – [14980, 15]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31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5D8C-0743-9C3C-55B3-8D6FC541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F238-B175-C5B9-6C79-C09EB214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8528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Aim: </a:t>
            </a:r>
            <a:r>
              <a:rPr lang="en-US" sz="2400" dirty="0"/>
              <a:t>Build an ML model to accurately classify if a person’s eyes are open or close using the EEG dataset, using Random Forest classifier.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ML Concepts Explored</a:t>
            </a:r>
          </a:p>
          <a:p>
            <a:r>
              <a:rPr lang="en-US" sz="2400" dirty="0"/>
              <a:t>Understand the ML concept of Random Forest</a:t>
            </a:r>
          </a:p>
          <a:p>
            <a:r>
              <a:rPr lang="en-US" sz="2400" dirty="0"/>
              <a:t> </a:t>
            </a:r>
            <a:r>
              <a:rPr lang="en-US" sz="2400" u="sng" dirty="0"/>
              <a:t>Other concepts: </a:t>
            </a:r>
            <a:r>
              <a:rPr lang="en-US" sz="2400" dirty="0"/>
              <a:t>Accuracy, Confusion Matrix, Prediction, Decision Trees, Training/Testing sets, Labels, Features, Random State</a:t>
            </a:r>
          </a:p>
        </p:txBody>
      </p:sp>
    </p:spTree>
    <p:extLst>
      <p:ext uri="{BB962C8B-B14F-4D97-AF65-F5344CB8AC3E}">
        <p14:creationId xmlns:p14="http://schemas.microsoft.com/office/powerpoint/2010/main" val="337469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F3EE1-C260-AA06-8CCB-F9CCEE1E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Classification 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3666B-33C1-7791-B1AA-9A8ABDAB4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96" y="640081"/>
            <a:ext cx="9387090" cy="38252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BEF-0DBE-48ED-732A-69095920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3C55-8C0E-E921-1184-C14BBC81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= Correct Positive Predictions/All Positive Predictions</a:t>
            </a:r>
          </a:p>
          <a:p>
            <a:r>
              <a:rPr lang="en-US" dirty="0"/>
              <a:t>Recall = Correct Positive Predictions/ All actual positives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A2129C-8E01-D958-F6DF-A243AC7A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29525"/>
              </p:ext>
            </p:extLst>
          </p:nvPr>
        </p:nvGraphicFramePr>
        <p:xfrm>
          <a:off x="1657096" y="3362282"/>
          <a:ext cx="8127999" cy="130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427051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0088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8040871"/>
                    </a:ext>
                  </a:extLst>
                </a:gridCol>
              </a:tblGrid>
              <a:tr h="650579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76416"/>
                  </a:ext>
                </a:extLst>
              </a:tr>
              <a:tr h="650579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033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4DB9AB-D7E4-7DBD-4A61-FFEA50283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20359"/>
              </p:ext>
            </p:extLst>
          </p:nvPr>
        </p:nvGraphicFramePr>
        <p:xfrm>
          <a:off x="4335271" y="2737283"/>
          <a:ext cx="5449824" cy="624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4912">
                  <a:extLst>
                    <a:ext uri="{9D8B030D-6E8A-4147-A177-3AD203B41FA5}">
                      <a16:colId xmlns:a16="http://schemas.microsoft.com/office/drawing/2014/main" val="2910305331"/>
                    </a:ext>
                  </a:extLst>
                </a:gridCol>
                <a:gridCol w="2724912">
                  <a:extLst>
                    <a:ext uri="{9D8B030D-6E8A-4147-A177-3AD203B41FA5}">
                      <a16:colId xmlns:a16="http://schemas.microsoft.com/office/drawing/2014/main" val="426802836"/>
                    </a:ext>
                  </a:extLst>
                </a:gridCol>
              </a:tblGrid>
              <a:tr h="624999">
                <a:tc>
                  <a:txBody>
                    <a:bodyPr/>
                    <a:lstStyle/>
                    <a:p>
                      <a:r>
                        <a:rPr lang="en-US" dirty="0"/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55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B470A6-C3AE-C1D3-EB78-0AE11DC50E84}"/>
              </a:ext>
            </a:extLst>
          </p:cNvPr>
          <p:cNvSpPr txBox="1"/>
          <p:nvPr/>
        </p:nvSpPr>
        <p:spPr>
          <a:xfrm>
            <a:off x="1348509" y="5200073"/>
            <a:ext cx="879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= True Positive/ [True Positive + False Positive]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= True Positive/ [True Positive + False Negative]</a:t>
            </a:r>
          </a:p>
        </p:txBody>
      </p:sp>
    </p:spTree>
    <p:extLst>
      <p:ext uri="{BB962C8B-B14F-4D97-AF65-F5344CB8AC3E}">
        <p14:creationId xmlns:p14="http://schemas.microsoft.com/office/powerpoint/2010/main" val="131664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2031-2D90-6020-139A-DDAD2286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9" y="0"/>
            <a:ext cx="9692640" cy="132556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82B52B-8E13-FB70-1789-07EDB905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988" y="800605"/>
            <a:ext cx="3876604" cy="10499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F31D3C-9B01-47B3-1320-6DFA3F819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10" y="1717964"/>
            <a:ext cx="5811657" cy="4507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2C24C8-DE95-EC15-17C7-55883E213A1C}"/>
              </a:ext>
            </a:extLst>
          </p:cNvPr>
          <p:cNvSpPr txBox="1"/>
          <p:nvPr/>
        </p:nvSpPr>
        <p:spPr>
          <a:xfrm>
            <a:off x="7158182" y="2244436"/>
            <a:ext cx="37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1519 – True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67 – False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169 – False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1241 – True Positive </a:t>
            </a:r>
          </a:p>
        </p:txBody>
      </p:sp>
    </p:spTree>
    <p:extLst>
      <p:ext uri="{BB962C8B-B14F-4D97-AF65-F5344CB8AC3E}">
        <p14:creationId xmlns:p14="http://schemas.microsoft.com/office/powerpoint/2010/main" val="32217704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</TotalTime>
  <Words>193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Eye state detection using Random Forest</vt:lpstr>
      <vt:lpstr>Dataset details</vt:lpstr>
      <vt:lpstr>Project information</vt:lpstr>
      <vt:lpstr>Classification Report</vt:lpstr>
      <vt:lpstr>Classification Report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Shipurkar</dc:creator>
  <cp:lastModifiedBy>Riya Shipurkar</cp:lastModifiedBy>
  <cp:revision>4</cp:revision>
  <dcterms:created xsi:type="dcterms:W3CDTF">2025-06-03T18:59:19Z</dcterms:created>
  <dcterms:modified xsi:type="dcterms:W3CDTF">2025-06-03T19:31:30Z</dcterms:modified>
</cp:coreProperties>
</file>