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>
            <a:fillRect/>
          </a:stretch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>
            <a:fillRect/>
          </a:stretch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>
            <a:fillRect/>
          </a:stretch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>
            <a:fillRect/>
          </a:stretch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>
            <a:fillRect/>
          </a:stretch>
        </p:blipFill>
        <p:spPr>
          <a:xfrm>
            <a:off x="8386259" y="292509"/>
            <a:ext cx="2994919" cy="23438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Roboto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Riya Rawat</cp:lastModifiedBy>
  <cp:revision>2</cp:revision>
  <dcterms:created xsi:type="dcterms:W3CDTF">2023-11-26T17:18:00Z</dcterms:created>
  <dcterms:modified xsi:type="dcterms:W3CDTF">2024-10-11T17:25:43Z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FF3163C18CE348D0A6FAE519B2A2A8B6_12</vt:lpwstr>
  </property>
  <property fmtid="{D5CDD505-2E9C-101B-9397-08002B2CF9AE}" pid="3" name="KSOProductBuildVer">
    <vt:lpwstr>1033-12.2.0.18283</vt:lpwstr>
  </property>
</Properties>
</file>