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57" r:id="rId4"/>
    <p:sldId id="267" r:id="rId5"/>
    <p:sldId id="268" r:id="rId6"/>
    <p:sldId id="258" r:id="rId7"/>
    <p:sldId id="259" r:id="rId8"/>
    <p:sldId id="261" r:id="rId9"/>
    <p:sldId id="263" r:id="rId10"/>
    <p:sldId id="264" r:id="rId11"/>
    <p:sldId id="262"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41FE68A-6937-46E3-9EBA-B45FA782AB5F}" type="datetimeFigureOut">
              <a:rPr lang="en-IN" smtClean="0"/>
              <a:t>05-04-2024</a:t>
            </a:fld>
            <a:endParaRPr lang="en-IN"/>
          </a:p>
        </p:txBody>
      </p:sp>
      <p:sp>
        <p:nvSpPr>
          <p:cNvPr id="8" name="Slide Number Placeholder 7"/>
          <p:cNvSpPr>
            <a:spLocks noGrp="1"/>
          </p:cNvSpPr>
          <p:nvPr>
            <p:ph type="sldNum" sz="quarter" idx="11"/>
          </p:nvPr>
        </p:nvSpPr>
        <p:spPr/>
        <p:txBody>
          <a:bodyPr/>
          <a:lstStyle/>
          <a:p>
            <a:fld id="{B9AA05D9-8AB9-4318-83F1-EB46447A1F5C}"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FE68A-6937-46E3-9EBA-B45FA782AB5F}"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AA05D9-8AB9-4318-83F1-EB46447A1F5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FE68A-6937-46E3-9EBA-B45FA782AB5F}"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AA05D9-8AB9-4318-83F1-EB46447A1F5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1FE68A-6937-46E3-9EBA-B45FA782AB5F}"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AA05D9-8AB9-4318-83F1-EB46447A1F5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1FE68A-6937-46E3-9EBA-B45FA782AB5F}"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AA05D9-8AB9-4318-83F1-EB46447A1F5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E68A-6937-46E3-9EBA-B45FA782AB5F}"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AA05D9-8AB9-4318-83F1-EB46447A1F5C}"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41FE68A-6937-46E3-9EBA-B45FA782AB5F}"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AA05D9-8AB9-4318-83F1-EB46447A1F5C}"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1FE68A-6937-46E3-9EBA-B45FA782AB5F}"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AA05D9-8AB9-4318-83F1-EB46447A1F5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FE68A-6937-46E3-9EBA-B45FA782AB5F}"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AA05D9-8AB9-4318-83F1-EB46447A1F5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E68A-6937-46E3-9EBA-B45FA782AB5F}"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AA05D9-8AB9-4318-83F1-EB46447A1F5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E68A-6937-46E3-9EBA-B45FA782AB5F}"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AA05D9-8AB9-4318-83F1-EB46447A1F5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541FE68A-6937-46E3-9EBA-B45FA782AB5F}" type="datetimeFigureOut">
              <a:rPr lang="en-IN" smtClean="0"/>
              <a:t>05-04-2024</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9AA05D9-8AB9-4318-83F1-EB46447A1F5C}"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6 Best, Free Online Research Data Collection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404664"/>
            <a:ext cx="7704856" cy="6192688"/>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475656" y="3284984"/>
            <a:ext cx="252028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Riya Goyal</a:t>
            </a:r>
            <a:endParaRPr lang="en-IN" dirty="0">
              <a:solidFill>
                <a:schemeClr val="bg1"/>
              </a:solidFill>
            </a:endParaRPr>
          </a:p>
        </p:txBody>
      </p:sp>
    </p:spTree>
    <p:extLst>
      <p:ext uri="{BB962C8B-B14F-4D97-AF65-F5344CB8AC3E}">
        <p14:creationId xmlns:p14="http://schemas.microsoft.com/office/powerpoint/2010/main" val="3757746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 y="0"/>
            <a:ext cx="9144563"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869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269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2124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763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09"/>
            <a:ext cx="9144000" cy="688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9713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337745"/>
            <a:ext cx="7315200" cy="3539527"/>
          </a:xfrm>
        </p:spPr>
        <p:txBody>
          <a:bodyPr>
            <a:normAutofit lnSpcReduction="10000"/>
          </a:bodyPr>
          <a:lstStyle/>
          <a:p>
            <a:r>
              <a:rPr lang="en-IN" dirty="0"/>
              <a:t>T</a:t>
            </a:r>
            <a:r>
              <a:rPr lang="en-IN" dirty="0" smtClean="0"/>
              <a:t>he </a:t>
            </a:r>
            <a:r>
              <a:rPr lang="en-IN" dirty="0"/>
              <a:t>project will prioritize security and privacy to ensure the confidentiality and integrity of research data. Strong encryption, access control and authentication procedures will be used to protect sensitive information and reduce risks associated with data breaches.</a:t>
            </a:r>
          </a:p>
          <a:p>
            <a:endParaRPr lang="en-US" dirty="0"/>
          </a:p>
          <a:p>
            <a:r>
              <a:rPr lang="en-IN" dirty="0"/>
              <a:t>This project aims to solve the limitations of existing solutions by creating and using advanced online analytics. An online survey that uses digital technology and best practices in creating user experience. The system will provide a user-friendly interface, dynamic survey design capabilities, real-time responses and powerful </a:t>
            </a:r>
            <a:r>
              <a:rPr lang="en-US" dirty="0"/>
              <a:t> </a:t>
            </a:r>
          </a:p>
          <a:p>
            <a:endParaRPr lang="en-IN" dirty="0"/>
          </a:p>
        </p:txBody>
      </p:sp>
      <p:sp>
        <p:nvSpPr>
          <p:cNvPr id="5" name="Rectangle 4"/>
          <p:cNvSpPr/>
          <p:nvPr/>
        </p:nvSpPr>
        <p:spPr>
          <a:xfrm>
            <a:off x="827584" y="476672"/>
            <a:ext cx="2376264" cy="757130"/>
          </a:xfrm>
          <a:prstGeom prst="rect">
            <a:avLst/>
          </a:prstGeom>
        </p:spPr>
        <p:txBody>
          <a:bodyPr wrap="square">
            <a:spAutoFit/>
          </a:bodyPr>
          <a:lstStyle/>
          <a:p>
            <a:pPr>
              <a:lnSpc>
                <a:spcPct val="90000"/>
              </a:lnSpc>
              <a:spcBef>
                <a:spcPct val="0"/>
              </a:spcBef>
              <a:spcAft>
                <a:spcPts val="600"/>
              </a:spcAft>
            </a:pPr>
            <a:r>
              <a:rPr lang="en-US" sz="4800" spc="-150" dirty="0"/>
              <a:t>What ?</a:t>
            </a:r>
            <a:endParaRPr lang="en-US" sz="4800" spc="-150" dirty="0"/>
          </a:p>
        </p:txBody>
      </p:sp>
    </p:spTree>
    <p:extLst>
      <p:ext uri="{BB962C8B-B14F-4D97-AF65-F5344CB8AC3E}">
        <p14:creationId xmlns:p14="http://schemas.microsoft.com/office/powerpoint/2010/main" val="4159962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6632"/>
            <a:ext cx="7315200" cy="1154097"/>
          </a:xfrm>
        </p:spPr>
        <p:txBody>
          <a:bodyPr/>
          <a:lstStyle/>
          <a:p>
            <a:r>
              <a:rPr lang="en-US" dirty="0" smtClean="0"/>
              <a:t>Objective </a:t>
            </a:r>
            <a:endParaRPr lang="en-IN" dirty="0"/>
          </a:p>
        </p:txBody>
      </p:sp>
      <p:sp>
        <p:nvSpPr>
          <p:cNvPr id="3" name="Content Placeholder 2"/>
          <p:cNvSpPr>
            <a:spLocks noGrp="1"/>
          </p:cNvSpPr>
          <p:nvPr>
            <p:ph idx="1"/>
          </p:nvPr>
        </p:nvSpPr>
        <p:spPr>
          <a:xfrm>
            <a:off x="755576" y="1556792"/>
            <a:ext cx="7315200" cy="5301208"/>
          </a:xfrm>
        </p:spPr>
        <p:txBody>
          <a:bodyPr/>
          <a:lstStyle/>
          <a:p>
            <a:pPr marL="45720" indent="0">
              <a:buNone/>
            </a:pPr>
            <a:endParaRPr lang="en-IN" dirty="0"/>
          </a:p>
          <a:p>
            <a:r>
              <a:rPr lang="en-IN" dirty="0" smtClean="0"/>
              <a:t>The </a:t>
            </a:r>
            <a:r>
              <a:rPr lang="en-IN" dirty="0"/>
              <a:t>main objectives of the project are listed below:</a:t>
            </a:r>
          </a:p>
          <a:p>
            <a:pPr lvl="0"/>
            <a:r>
              <a:rPr lang="en-IN" dirty="0"/>
              <a:t>To develop a comprehensive and user-centric platform for conducting surveys in various domains</a:t>
            </a:r>
          </a:p>
          <a:p>
            <a:pPr lvl="0"/>
            <a:r>
              <a:rPr lang="en-IN" dirty="0"/>
              <a:t>To address the limitations of existing survey solutions while leveraging technological advancements to enhance usability, efficiency, and data quality</a:t>
            </a:r>
            <a:r>
              <a:rPr lang="en-IN" dirty="0" smtClean="0"/>
              <a:t>.</a:t>
            </a:r>
          </a:p>
          <a:p>
            <a:pPr marL="45720" lvl="0" indent="0">
              <a:buNone/>
            </a:pPr>
            <a:r>
              <a:rPr lang="en-US" dirty="0" smtClean="0"/>
              <a:t>Secondly,</a:t>
            </a:r>
          </a:p>
          <a:p>
            <a:r>
              <a:rPr lang="en-US" dirty="0" smtClean="0"/>
              <a:t>User friendly</a:t>
            </a:r>
          </a:p>
          <a:p>
            <a:r>
              <a:rPr lang="en-IN" dirty="0"/>
              <a:t>Dynamic Questionnaire </a:t>
            </a:r>
            <a:r>
              <a:rPr lang="en-IN" dirty="0" smtClean="0"/>
              <a:t>Design</a:t>
            </a:r>
          </a:p>
          <a:p>
            <a:r>
              <a:rPr lang="en-IN" dirty="0"/>
              <a:t>Real-Time Response </a:t>
            </a:r>
            <a:r>
              <a:rPr lang="en-IN" dirty="0" smtClean="0"/>
              <a:t>Tracking</a:t>
            </a:r>
          </a:p>
          <a:p>
            <a:r>
              <a:rPr lang="en-IN" dirty="0"/>
              <a:t>Security and Privacy</a:t>
            </a:r>
            <a:endParaRPr lang="en-IN" dirty="0" smtClean="0"/>
          </a:p>
          <a:p>
            <a:endParaRPr lang="en-IN" dirty="0"/>
          </a:p>
          <a:p>
            <a:endParaRPr lang="en-IN" dirty="0"/>
          </a:p>
        </p:txBody>
      </p:sp>
    </p:spTree>
    <p:extLst>
      <p:ext uri="{BB962C8B-B14F-4D97-AF65-F5344CB8AC3E}">
        <p14:creationId xmlns:p14="http://schemas.microsoft.com/office/powerpoint/2010/main" val="230535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6632"/>
            <a:ext cx="7315200" cy="1154097"/>
          </a:xfrm>
        </p:spPr>
        <p:txBody>
          <a:bodyPr/>
          <a:lstStyle/>
          <a:p>
            <a:r>
              <a:rPr lang="en-IN" b="1" dirty="0"/>
              <a:t>Features </a:t>
            </a:r>
            <a:endParaRPr lang="en-IN" dirty="0"/>
          </a:p>
        </p:txBody>
      </p:sp>
      <p:sp>
        <p:nvSpPr>
          <p:cNvPr id="3" name="Content Placeholder 2"/>
          <p:cNvSpPr>
            <a:spLocks noGrp="1"/>
          </p:cNvSpPr>
          <p:nvPr>
            <p:ph idx="1"/>
          </p:nvPr>
        </p:nvSpPr>
        <p:spPr>
          <a:xfrm>
            <a:off x="971600" y="2060848"/>
            <a:ext cx="7315200" cy="3539527"/>
          </a:xfrm>
        </p:spPr>
        <p:txBody>
          <a:bodyPr/>
          <a:lstStyle/>
          <a:p>
            <a:r>
              <a:rPr lang="en-IN" dirty="0"/>
              <a:t>Real-Time Survey </a:t>
            </a:r>
            <a:r>
              <a:rPr lang="en-IN" dirty="0" smtClean="0"/>
              <a:t>Deployment</a:t>
            </a:r>
          </a:p>
          <a:p>
            <a:r>
              <a:rPr lang="en-IN" dirty="0"/>
              <a:t>Multimedia </a:t>
            </a:r>
            <a:r>
              <a:rPr lang="en-IN" dirty="0" smtClean="0"/>
              <a:t>Integration</a:t>
            </a:r>
          </a:p>
          <a:p>
            <a:r>
              <a:rPr lang="en-IN" dirty="0"/>
              <a:t>Customizable Themes and </a:t>
            </a:r>
            <a:r>
              <a:rPr lang="en-IN" dirty="0" smtClean="0"/>
              <a:t>Branding</a:t>
            </a:r>
          </a:p>
          <a:p>
            <a:r>
              <a:rPr lang="en-IN" dirty="0"/>
              <a:t>Survey </a:t>
            </a:r>
            <a:r>
              <a:rPr lang="en-IN" dirty="0" smtClean="0"/>
              <a:t>Templates</a:t>
            </a:r>
          </a:p>
          <a:p>
            <a:r>
              <a:rPr lang="en-IN" dirty="0"/>
              <a:t>Collaboration and Sharing</a:t>
            </a:r>
            <a:endParaRPr lang="en-IN" dirty="0"/>
          </a:p>
        </p:txBody>
      </p:sp>
    </p:spTree>
    <p:extLst>
      <p:ext uri="{BB962C8B-B14F-4D97-AF65-F5344CB8AC3E}">
        <p14:creationId xmlns:p14="http://schemas.microsoft.com/office/powerpoint/2010/main" val="98941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1910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2" y="13905"/>
            <a:ext cx="9164712"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609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
            <a:ext cx="9144000"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311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9" y="0"/>
            <a:ext cx="9134691"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59677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50</TotalTime>
  <Words>168</Words>
  <Application>Microsoft Office PowerPoint</Application>
  <PresentationFormat>On-screen Show (4:3)</PresentationFormat>
  <Paragraphs>21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Perspective</vt:lpstr>
      <vt:lpstr>PowerPoint Presentation</vt:lpstr>
      <vt:lpstr>PowerPoint Presentation</vt:lpstr>
      <vt:lpstr>PowerPoint Presentation</vt:lpstr>
      <vt:lpstr>Objective </vt:lpstr>
      <vt:lpstr>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cp:revision>
  <dcterms:created xsi:type="dcterms:W3CDTF">2024-04-05T05:33:23Z</dcterms:created>
  <dcterms:modified xsi:type="dcterms:W3CDTF">2024-04-05T06:23:40Z</dcterms:modified>
</cp:coreProperties>
</file>