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244452" y="391067"/>
            <a:ext cx="1743075" cy="1404394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506390" y="4834943"/>
            <a:ext cx="1666875" cy="149389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4" y="1483974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506563"/>
            <a:ext cx="11194960" cy="981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2897504"/>
            <a:ext cx="7700857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D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.</a:t>
            </a:r>
            <a:endParaRPr altLang="en-US" lang="zh-CN"/>
          </a:p>
          <a:p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:</a:t>
            </a:r>
            <a:r>
              <a:rPr dirty="0" sz="2400" lang="en-US"/>
              <a:t>3C0BFA4688F87D8AFC64313C407B6858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N'S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,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H</a:t>
            </a:r>
            <a:r>
              <a:rPr altLang="en-US" dirty="0" sz="2400" lang="en-US"/>
              <a:t>E</a:t>
            </a:r>
            <a:r>
              <a:rPr altLang="en-US" dirty="0" sz="2400" lang="en-US"/>
              <a:t>N</a:t>
            </a:r>
            <a:r>
              <a:rPr altLang="en-US" dirty="0" sz="2400" lang="en-US"/>
              <a:t>G</a:t>
            </a:r>
            <a:r>
              <a:rPr altLang="en-US" dirty="0" sz="2400" lang="en-US"/>
              <a:t>A</a:t>
            </a:r>
            <a:r>
              <a:rPr altLang="en-US" dirty="0" sz="2400" lang="en-US"/>
              <a:t>L</a:t>
            </a:r>
            <a:r>
              <a:rPr altLang="en-US" dirty="0" sz="2400" lang="en-US"/>
              <a:t>P</a:t>
            </a:r>
            <a:r>
              <a:rPr altLang="en-US" dirty="0" sz="2400" lang="en-US"/>
              <a:t>A</a:t>
            </a:r>
            <a:r>
              <a:rPr altLang="en-US" dirty="0" sz="2400" lang="en-US"/>
              <a:t>T</a:t>
            </a:r>
            <a:r>
              <a:rPr altLang="en-US" dirty="0" sz="2400" lang="en-US"/>
              <a:t>T</a:t>
            </a:r>
            <a:r>
              <a:rPr altLang="en-US" dirty="0" sz="2400" lang="en-US"/>
              <a:t>U</a:t>
            </a:r>
            <a:r>
              <a:rPr altLang="en-US" dirty="0" sz="2400" lang="en-US"/>
              <a:t>-</a:t>
            </a:r>
            <a:r>
              <a:rPr altLang="en-US" dirty="0" sz="2400" lang="en-US"/>
              <a:t>6</a:t>
            </a:r>
            <a:r>
              <a:rPr altLang="en-US" dirty="0" sz="2400" lang="en-US"/>
              <a:t>0</a:t>
            </a:r>
            <a:r>
              <a:rPr altLang="en-US" dirty="0" sz="2400" lang="en-US"/>
              <a:t>3</a:t>
            </a:r>
            <a:r>
              <a:rPr altLang="en-US" dirty="0" sz="2400" lang="en-US"/>
              <a:t>1</a:t>
            </a:r>
            <a:r>
              <a:rPr altLang="en-US" dirty="0" sz="2400" lang="en-US"/>
              <a:t>1</a:t>
            </a:r>
            <a:r>
              <a:rPr altLang="en-US" dirty="0" sz="2400" lang="en-US"/>
              <a:t>1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511778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253007" y="1287781"/>
            <a:ext cx="9492944" cy="51206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ECTION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oard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TURES </a:t>
            </a:r>
            <a:r>
              <a:rPr b="1" sz="2800" lang="en-US">
                <a:solidFill>
                  <a:srgbClr val="000000"/>
                </a:solidFill>
              </a:rPr>
              <a:t>COLLECTION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1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c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f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ing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F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p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v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b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c</a:t>
            </a:r>
            <a:r>
              <a:rPr altLang="en-US" b="0" sz="2800" lang="en-US">
                <a:solidFill>
                  <a:srgbClr val="000000"/>
                </a:solidFill>
              </a:rPr>
              <a:t>.</a:t>
            </a:r>
            <a:r>
              <a:rPr altLang="en-US"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altLang="en-US" b="1" sz="2800" lang="en-US">
                <a:solidFill>
                  <a:srgbClr val="000000"/>
                </a:solidFill>
              </a:rPr>
              <a:t>L</a:t>
            </a:r>
            <a:r>
              <a:rPr altLang="en-US" b="1" sz="2800" lang="en-US">
                <a:solidFill>
                  <a:srgbClr val="000000"/>
                </a:solidFill>
              </a:rPr>
              <a:t>EANING</a:t>
            </a:r>
            <a:r>
              <a:rPr altLang="en-US" b="1"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1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f</a:t>
            </a:r>
            <a:r>
              <a:rPr altLang="en-US" b="0" sz="2800" lang="en-US">
                <a:solidFill>
                  <a:srgbClr val="000000"/>
                </a:solidFill>
              </a:rPr>
              <a:t>y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g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h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ng 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F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g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h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ing 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0072" t="13940" r="8684" b="63749"/>
          <a:stretch>
            <a:fillRect/>
          </a:stretch>
        </p:blipFill>
        <p:spPr>
          <a:xfrm rot="0">
            <a:off x="5582384" y="2219217"/>
            <a:ext cx="3722861" cy="343497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79182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444570" y="4671060"/>
            <a:ext cx="9111653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result of using Excel for employee performance analysis is a clear, data-driven view of employee metrics that helps identify top performers, areas needing improvement, and overall trends.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85521" y="1320606"/>
            <a:ext cx="8596628" cy="3152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755332" y="1609678"/>
            <a:ext cx="9147046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Excel is a powerful tool for employee performance analysis, offering various features like formulas, Pivot Tables, charts, and conditional formatting that enable detailed, visual insights into performance data.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458464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440203" y="2282655"/>
            <a:ext cx="9892283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15109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8800873" y="121386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6790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834072" y="1840230"/>
            <a:ext cx="7476224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Employment performance analysis evaluates employee productivity and efficiency, helping organizations improve workforce effectiveness and achieve business goals.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6"/>
          <p:cNvSpPr/>
          <p:nvPr/>
        </p:nvSpPr>
        <p:spPr>
          <a:xfrm>
            <a:off x="8658225" y="98710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41517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"/>
          <p:cNvSpPr txBox="1"/>
          <p:nvPr/>
        </p:nvSpPr>
        <p:spPr>
          <a:xfrm>
            <a:off x="0" y="1859497"/>
            <a:ext cx="8018150" cy="34442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Employee data analysis involves collecting and analyzing data on aspects like employee performance, turnover rates, engagement levels, and skill gaps.</a:t>
            </a:r>
            <a:endParaRPr sz="28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endParaRPr sz="28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 It uses statistical methods, data visualization, and predictive analytics to identify trends and patterns. </a:t>
            </a:r>
            <a:endParaRPr sz="2800" lang="en-US">
              <a:solidFill>
                <a:srgbClr val="000000"/>
              </a:solidFill>
            </a:endParaRPr>
          </a:p>
        </p:txBody>
      </p:sp>
      <p:grpSp>
        <p:nvGrpSpPr>
          <p:cNvPr id="35" name="object 2"/>
          <p:cNvGrpSpPr/>
          <p:nvPr/>
        </p:nvGrpSpPr>
        <p:grpSpPr>
          <a:xfrm>
            <a:off x="7819643" y="304800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8596693" y="56794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769392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11391" r="0" b="50855"/>
          <a:stretch>
            <a:fillRect/>
          </a:stretch>
        </p:blipFill>
        <p:spPr>
          <a:xfrm rot="0">
            <a:off x="6252162" y="1859985"/>
            <a:ext cx="3101388" cy="3138031"/>
          </a:xfrm>
          <a:prstGeom prst="rect"/>
        </p:spPr>
      </p:pic>
      <p:sp>
        <p:nvSpPr>
          <p:cNvPr id="1048661" name=""/>
          <p:cNvSpPr txBox="1"/>
          <p:nvPr/>
        </p:nvSpPr>
        <p:spPr>
          <a:xfrm>
            <a:off x="561101" y="1711394"/>
            <a:ext cx="553489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✓Board of Directors
✓Chief Executive Officer (CEO)
✓Chief Officers (CFO, COO, CMO, etc.)
✓Vice Presidents/Directors
✓Department Managers
✓Supervisors/Team Leaders
✓Operational Staff
✓Frontline Workers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130324" cy="2746842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8639560" y="37270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642475" y="423189"/>
            <a:ext cx="10710943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130323" y="1315619"/>
            <a:ext cx="8349706" cy="929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nditional </a:t>
            </a:r>
            <a:r>
              <a:rPr b="1" sz="2800" lang="en-US">
                <a:solidFill>
                  <a:srgbClr val="000000"/>
                </a:solidFill>
              </a:rPr>
              <a:t>formatting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 analyze employee performance by visually highlighting data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668" name=""/>
          <p:cNvSpPr txBox="1"/>
          <p:nvPr/>
        </p:nvSpPr>
        <p:spPr>
          <a:xfrm>
            <a:off x="2163368" y="2245258"/>
            <a:ext cx="7865264" cy="929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 Filter function to display specific data (e.g., high performers or low sales)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2163368" y="3174898"/>
            <a:ext cx="8791402" cy="1767839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In Excel, use formulas like =AVERAGE(), =SUM(), =IF(), and =RANK() to calculate metrics such as average performance, total sales, and rankings,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18659" y="4942737"/>
            <a:ext cx="10261369" cy="1348739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ary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They enable you to filter, group, and compare performance metrics dynamically, making it easy to spot trends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2" name=""/>
          <p:cNvSpPr txBox="1"/>
          <p:nvPr/>
        </p:nvSpPr>
        <p:spPr>
          <a:xfrm>
            <a:off x="755331" y="1240570"/>
            <a:ext cx="9788883" cy="51206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*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oyee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w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oad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*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ere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2</a:t>
            </a:r>
            <a:r>
              <a:rPr b="0" sz="2800" lang="en-US">
                <a:solidFill>
                  <a:srgbClr val="000000"/>
                </a:solidFill>
              </a:rPr>
              <a:t>6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*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9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tures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*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oyment </a:t>
            </a:r>
            <a:r>
              <a:rPr b="0" sz="2800" lang="en-US">
                <a:solidFill>
                  <a:srgbClr val="000000"/>
                </a:solidFill>
              </a:rPr>
              <a:t>performance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alysis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ains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lowing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</a:t>
            </a:r>
            <a:r>
              <a:rPr b="0" sz="2800" lang="en-US">
                <a:solidFill>
                  <a:srgbClr val="000000"/>
                </a:solidFill>
              </a:rPr>
              <a:t>: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✓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p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y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✓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p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y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u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ber 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✓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-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x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✓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p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y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y</a:t>
            </a:r>
            <a:r>
              <a:rPr altLang="en-US" b="0" sz="2800" lang="en-US">
                <a:solidFill>
                  <a:srgbClr val="000000"/>
                </a:solidFill>
              </a:rPr>
              <a:t>p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✓</a:t>
            </a:r>
            <a:r>
              <a:rPr altLang="en-US" b="0" sz="2800" lang="en-US">
                <a:solidFill>
                  <a:srgbClr val="000000"/>
                </a:solidFill>
              </a:rPr>
              <a:t>P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f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c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c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✓</a:t>
            </a:r>
            <a:r>
              <a:rPr altLang="en-US" b="0" sz="2800" lang="en-US">
                <a:solidFill>
                  <a:srgbClr val="000000"/>
                </a:solidFill>
              </a:rPr>
              <a:t>G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-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/</a:t>
            </a:r>
            <a:r>
              <a:rPr altLang="en-US" b="0" sz="2800" lang="en-US">
                <a:solidFill>
                  <a:srgbClr val="000000"/>
                </a:solidFill>
              </a:rPr>
              <a:t>f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✓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p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oyment 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ng 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u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ber</a:t>
            </a:r>
            <a:r>
              <a:rPr altLang="en-US" b="0" sz="2800" lang="en-US">
                <a:solidFill>
                  <a:srgbClr val="000000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1641" t="14889" r="-11641" b="64605"/>
          <a:stretch>
            <a:fillRect/>
          </a:stretch>
        </p:blipFill>
        <p:spPr>
          <a:xfrm rot="0">
            <a:off x="6649607" y="3513343"/>
            <a:ext cx="3629371" cy="236233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189122">
            <a:off x="202079" y="2496346"/>
            <a:ext cx="2874345" cy="4285871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930" y="1857374"/>
            <a:ext cx="6609619" cy="30251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Automated Data Vis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ualization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Predictive Analytics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Personalized Employee Profiles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Real-time Performance Tracking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Data-Driven Decision Support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Scalable and Customizable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Intuitive User Experience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2024-03-24T14:07:22Z</dcterms:created>
  <dcterms:modified xsi:type="dcterms:W3CDTF">2024-09-04T18:00:08Z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1391104a3e1b428ab8498e4f05b02fce</vt:lpwstr>
  </property>
</Properties>
</file>