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3" r:id="rId7"/>
    <p:sldId id="267" r:id="rId8"/>
    <p:sldId id="270" r:id="rId9"/>
    <p:sldId id="291" r:id="rId10"/>
    <p:sldId id="292" r:id="rId11"/>
    <p:sldId id="274" r:id="rId12"/>
    <p:sldId id="269" r:id="rId13"/>
    <p:sldId id="272" r:id="rId14"/>
    <p:sldId id="271" r:id="rId15"/>
    <p:sldId id="275" r:id="rId16"/>
    <p:sldId id="277" r:id="rId17"/>
    <p:sldId id="278" r:id="rId18"/>
    <p:sldId id="279" r:id="rId19"/>
    <p:sldId id="284" r:id="rId20"/>
    <p:sldId id="293" r:id="rId21"/>
    <p:sldId id="29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4" d="100"/>
          <a:sy n="84" d="100"/>
        </p:scale>
        <p:origin x="-966" y="2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B9C4249-2489-42D3-AE24-86D28B12F32E}" type="datetimeFigureOut">
              <a:rPr lang="en-US" smtClean="0"/>
              <a:pPr/>
              <a:t>3/12/2016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68B126E-BBB6-4078-A3A0-D6BEB22FE4A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9C4249-2489-42D3-AE24-86D28B12F32E}"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B126E-BBB6-4078-A3A0-D6BEB22FE4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9C4249-2489-42D3-AE24-86D28B12F32E}"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B126E-BBB6-4078-A3A0-D6BEB22FE4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9C4249-2489-42D3-AE24-86D28B12F32E}"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B126E-BBB6-4078-A3A0-D6BEB22FE4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B9C4249-2489-42D3-AE24-86D28B12F32E}"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B126E-BBB6-4078-A3A0-D6BEB22FE4A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9C4249-2489-42D3-AE24-86D28B12F32E}" type="datetimeFigureOut">
              <a:rPr lang="en-US" smtClean="0"/>
              <a:pPr/>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B126E-BBB6-4078-A3A0-D6BEB22FE4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B9C4249-2489-42D3-AE24-86D28B12F32E}" type="datetimeFigureOut">
              <a:rPr lang="en-US" smtClean="0"/>
              <a:pPr/>
              <a:t>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B126E-BBB6-4078-A3A0-D6BEB22FE4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B9C4249-2489-42D3-AE24-86D28B12F32E}" type="datetimeFigureOut">
              <a:rPr lang="en-US" smtClean="0"/>
              <a:pPr/>
              <a:t>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B126E-BBB6-4078-A3A0-D6BEB22FE4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C4249-2489-42D3-AE24-86D28B12F32E}" type="datetimeFigureOut">
              <a:rPr lang="en-US" smtClean="0"/>
              <a:pPr/>
              <a:t>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B126E-BBB6-4078-A3A0-D6BEB22FE4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9C4249-2489-42D3-AE24-86D28B12F32E}" type="datetimeFigureOut">
              <a:rPr lang="en-US" smtClean="0"/>
              <a:pPr/>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B126E-BBB6-4078-A3A0-D6BEB22FE4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B9C4249-2489-42D3-AE24-86D28B12F32E}" type="datetimeFigureOut">
              <a:rPr lang="en-US" smtClean="0"/>
              <a:pPr/>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68B126E-BBB6-4078-A3A0-D6BEB22FE4A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B9C4249-2489-42D3-AE24-86D28B12F32E}" type="datetimeFigureOut">
              <a:rPr lang="en-US" smtClean="0"/>
              <a:pPr/>
              <a:t>3/12/2016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68B126E-BBB6-4078-A3A0-D6BEB22FE4A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MAJOR PROJECT PPT ON</a:t>
            </a:r>
            <a:endParaRPr lang="en-US" dirty="0"/>
          </a:p>
        </p:txBody>
      </p:sp>
      <p:sp>
        <p:nvSpPr>
          <p:cNvPr id="3" name="Subtitle 2"/>
          <p:cNvSpPr>
            <a:spLocks noGrp="1"/>
          </p:cNvSpPr>
          <p:nvPr>
            <p:ph type="subTitle" idx="1"/>
          </p:nvPr>
        </p:nvSpPr>
        <p:spPr/>
        <p:txBody>
          <a:bodyPr/>
          <a:lstStyle/>
          <a:p>
            <a:r>
              <a:rPr lang="en-US" dirty="0" smtClean="0"/>
              <a:t>EVENT MANAGEMENT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for client</a:t>
            </a:r>
            <a:endParaRPr lang="en-US" dirty="0"/>
          </a:p>
        </p:txBody>
      </p:sp>
      <p:pic>
        <p:nvPicPr>
          <p:cNvPr id="8" name="Picture 2"/>
          <p:cNvPicPr>
            <a:picLocks noGrp="1" noChangeAspect="1" noChangeArrowheads="1"/>
          </p:cNvPicPr>
          <p:nvPr>
            <p:ph idx="1"/>
          </p:nvPr>
        </p:nvPicPr>
        <p:blipFill>
          <a:blip r:embed="rId2" cstate="print"/>
          <a:srcRect/>
          <a:stretch>
            <a:fillRect/>
          </a:stretch>
        </p:blipFill>
        <p:spPr bwMode="auto">
          <a:xfrm>
            <a:off x="609600" y="2133600"/>
            <a:ext cx="7807254"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 Shot’s of project</a:t>
            </a:r>
            <a:endParaRPr lang="en-US" dirty="0"/>
          </a:p>
        </p:txBody>
      </p:sp>
      <p:sp>
        <p:nvSpPr>
          <p:cNvPr id="3" name="Content Placeholder 2"/>
          <p:cNvSpPr>
            <a:spLocks noGrp="1"/>
          </p:cNvSpPr>
          <p:nvPr>
            <p:ph idx="1"/>
          </p:nvPr>
        </p:nvSpPr>
        <p:spPr/>
        <p:txBody>
          <a:bodyPr/>
          <a:lstStyle/>
          <a:p>
            <a:r>
              <a:rPr lang="en-US" dirty="0" smtClean="0"/>
              <a:t>Event Management</a:t>
            </a:r>
          </a:p>
          <a:p>
            <a:pPr>
              <a:buNone/>
            </a:pPr>
            <a:endParaRPr lang="en-US" dirty="0"/>
          </a:p>
        </p:txBody>
      </p:sp>
      <p:pic>
        <p:nvPicPr>
          <p:cNvPr id="4" name="Picture 3" descr="f1.jpg"/>
          <p:cNvPicPr>
            <a:picLocks noChangeAspect="1"/>
          </p:cNvPicPr>
          <p:nvPr/>
        </p:nvPicPr>
        <p:blipFill>
          <a:blip r:embed="rId2"/>
          <a:stretch>
            <a:fillRect/>
          </a:stretch>
        </p:blipFill>
        <p:spPr>
          <a:xfrm>
            <a:off x="6019800" y="4419600"/>
            <a:ext cx="2971800" cy="1905000"/>
          </a:xfrm>
          <a:prstGeom prst="rect">
            <a:avLst/>
          </a:prstGeom>
        </p:spPr>
      </p:pic>
      <p:pic>
        <p:nvPicPr>
          <p:cNvPr id="5" name="Picture 4" descr="h1-pic.jpg"/>
          <p:cNvPicPr>
            <a:picLocks noChangeAspect="1"/>
          </p:cNvPicPr>
          <p:nvPr/>
        </p:nvPicPr>
        <p:blipFill>
          <a:blip r:embed="rId3"/>
          <a:stretch>
            <a:fillRect/>
          </a:stretch>
        </p:blipFill>
        <p:spPr>
          <a:xfrm>
            <a:off x="5334000" y="2057400"/>
            <a:ext cx="3810000" cy="1466850"/>
          </a:xfrm>
          <a:prstGeom prst="rect">
            <a:avLst/>
          </a:prstGeom>
        </p:spPr>
      </p:pic>
      <p:pic>
        <p:nvPicPr>
          <p:cNvPr id="6" name="Picture 5" descr="h1-cn-bg.jpg"/>
          <p:cNvPicPr>
            <a:picLocks noChangeAspect="1"/>
          </p:cNvPicPr>
          <p:nvPr/>
        </p:nvPicPr>
        <p:blipFill>
          <a:blip r:embed="rId4"/>
          <a:stretch>
            <a:fillRect/>
          </a:stretch>
        </p:blipFill>
        <p:spPr>
          <a:xfrm>
            <a:off x="3505200" y="3505200"/>
            <a:ext cx="2410691" cy="1600200"/>
          </a:xfrm>
          <a:prstGeom prst="rect">
            <a:avLst/>
          </a:prstGeom>
        </p:spPr>
      </p:pic>
      <p:pic>
        <p:nvPicPr>
          <p:cNvPr id="7" name="Picture 6" descr="h1-logo-bg.jpg"/>
          <p:cNvPicPr>
            <a:picLocks noChangeAspect="1"/>
          </p:cNvPicPr>
          <p:nvPr/>
        </p:nvPicPr>
        <p:blipFill>
          <a:blip r:embed="rId5"/>
          <a:stretch>
            <a:fillRect/>
          </a:stretch>
        </p:blipFill>
        <p:spPr>
          <a:xfrm>
            <a:off x="0" y="4876800"/>
            <a:ext cx="1219200" cy="1466850"/>
          </a:xfrm>
          <a:prstGeom prst="rect">
            <a:avLst/>
          </a:prstGeom>
        </p:spPr>
      </p:pic>
      <p:pic>
        <p:nvPicPr>
          <p:cNvPr id="8" name="Picture 7" descr="bridal makeup.jpg"/>
          <p:cNvPicPr>
            <a:picLocks noChangeAspect="1"/>
          </p:cNvPicPr>
          <p:nvPr/>
        </p:nvPicPr>
        <p:blipFill>
          <a:blip r:embed="rId6"/>
          <a:stretch>
            <a:fillRect/>
          </a:stretch>
        </p:blipFill>
        <p:spPr>
          <a:xfrm>
            <a:off x="1066800" y="3048000"/>
            <a:ext cx="2438400" cy="17716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2050" name="Picture 2"/>
          <p:cNvPicPr>
            <a:picLocks noChangeAspect="1" noChangeArrowheads="1"/>
          </p:cNvPicPr>
          <p:nvPr/>
        </p:nvPicPr>
        <p:blipFill>
          <a:blip r:embed="rId2"/>
          <a:srcRect/>
          <a:stretch>
            <a:fillRect/>
          </a:stretch>
        </p:blipFill>
        <p:spPr bwMode="auto">
          <a:xfrm>
            <a:off x="457199" y="1981200"/>
            <a:ext cx="7655379"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Login</a:t>
            </a:r>
            <a:endParaRPr lang="en-US" dirty="0"/>
          </a:p>
        </p:txBody>
      </p:sp>
      <p:sp>
        <p:nvSpPr>
          <p:cNvPr id="4" name="Content Placeholder 3"/>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457200" y="1828800"/>
            <a:ext cx="83058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Up for new clients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Login account</a:t>
            </a:r>
            <a:endParaRPr lang="en-US" dirty="0"/>
          </a:p>
        </p:txBody>
      </p:sp>
      <p:pic>
        <p:nvPicPr>
          <p:cNvPr id="5123" name="Picture 3"/>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delivery report</a:t>
            </a:r>
            <a:endParaRPr lang="en-US" dirty="0"/>
          </a:p>
        </p:txBody>
      </p:sp>
      <p:pic>
        <p:nvPicPr>
          <p:cNvPr id="5" name="Picture 3"/>
          <p:cNvPicPr>
            <a:picLocks noChangeAspect="1" noChangeArrowheads="1"/>
          </p:cNvPicPr>
          <p:nvPr/>
        </p:nvPicPr>
        <p:blipFill>
          <a:blip r:embed="rId2"/>
          <a:srcRect/>
          <a:stretch>
            <a:fillRect/>
          </a:stretch>
        </p:blipFill>
        <p:spPr bwMode="auto">
          <a:xfrm>
            <a:off x="609600" y="1902119"/>
            <a:ext cx="7866027" cy="4422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Detail</a:t>
            </a:r>
            <a:endParaRPr lang="en-US" dirty="0"/>
          </a:p>
        </p:txBody>
      </p:sp>
      <p:pic>
        <p:nvPicPr>
          <p:cNvPr id="9219" name="Picture 3"/>
          <p:cNvPicPr>
            <a:picLocks noChangeAspect="1" noChangeArrowheads="1"/>
          </p:cNvPicPr>
          <p:nvPr/>
        </p:nvPicPr>
        <p:blipFill>
          <a:blip r:embed="rId2"/>
          <a:srcRect/>
          <a:stretch>
            <a:fillRect/>
          </a:stretch>
        </p:blipFill>
        <p:spPr bwMode="auto">
          <a:xfrm>
            <a:off x="762000" y="2057400"/>
            <a:ext cx="7772401"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detail</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detail</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Profile</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2"/>
                </a:solidFill>
              </a:rPr>
              <a:t>INFOWIZ is an ISO certified company. It has been working from more than 5 years in the field of IT and Web Development and has been providing its clients with its exceptional and quality Web Design, Development and SEO services. Our clients range from individuals to professionals and small, medium and large scaled Businesses. In 2008, INFOWIZ entered into IT outsourcing and partnered successfully with many offshore web and SEO companies of US, UK, France, Ireland, Canada, and Australia etc. to provide them quality and timely services.</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pic>
        <p:nvPicPr>
          <p:cNvPr id="1027" name="Picture 3"/>
          <p:cNvPicPr>
            <a:picLocks noChangeAspect="1" noChangeArrowheads="1"/>
          </p:cNvPicPr>
          <p:nvPr/>
        </p:nvPicPr>
        <p:blipFill>
          <a:blip r:embed="rId2"/>
          <a:srcRect/>
          <a:stretch>
            <a:fillRect/>
          </a:stretch>
        </p:blipFill>
        <p:spPr bwMode="auto">
          <a:xfrm>
            <a:off x="990600" y="1905000"/>
            <a:ext cx="7086600" cy="46707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704088"/>
            <a:ext cx="5638800" cy="3334512"/>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descr="C:\Users\Anu\Desktop\real-estate-sale\images\image_02.jpg"/>
          <p:cNvPicPr>
            <a:picLocks noChangeAspect="1" noChangeArrowheads="1"/>
          </p:cNvPicPr>
          <p:nvPr/>
        </p:nvPicPr>
        <p:blipFill>
          <a:blip r:embed="rId2" cstate="print"/>
          <a:srcRect/>
          <a:stretch>
            <a:fillRect/>
          </a:stretch>
        </p:blipFill>
        <p:spPr>
          <a:xfrm>
            <a:off x="457200" y="1905000"/>
            <a:ext cx="8305800" cy="4419600"/>
          </a:xfrm>
          <a:prstGeom prst="rect">
            <a:avLst/>
          </a:prstGeom>
          <a:noFill/>
        </p:spPr>
      </p:pic>
      <p:sp>
        <p:nvSpPr>
          <p:cNvPr id="5" name="Rectangle 4"/>
          <p:cNvSpPr/>
          <p:nvPr/>
        </p:nvSpPr>
        <p:spPr>
          <a:xfrm>
            <a:off x="1100808" y="3352800"/>
            <a:ext cx="7109639" cy="923330"/>
          </a:xfrm>
          <a:prstGeom prst="rect">
            <a:avLst/>
          </a:prstGeom>
          <a:noFill/>
        </p:spPr>
        <p:txBody>
          <a:bodyPr wrap="none">
            <a:spAutoFit/>
          </a:bodyPr>
          <a:lstStyle/>
          <a:p>
            <a:pPr algn="ctr">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Introduction to PHP: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457200" y="381000"/>
            <a:ext cx="8229600" cy="1143000"/>
          </a:xfrm>
        </p:spPr>
        <p:txBody>
          <a:bodyPr>
            <a:normAutofit/>
          </a:bodyPr>
          <a:lstStyle/>
          <a:p>
            <a:pPr eaLnBrk="1" fontAlgn="auto" hangingPunct="1">
              <a:spcAft>
                <a:spcPts val="0"/>
              </a:spcAft>
              <a:defRPr/>
            </a:pPr>
            <a:r>
              <a:rPr lang="en-CA" sz="4800" b="1" dirty="0" smtClean="0">
                <a:effectLst>
                  <a:outerShdw blurRad="38100" dist="38100" dir="2700000" algn="tl">
                    <a:srgbClr val="C0C0C0"/>
                  </a:outerShdw>
                </a:effectLst>
                <a:latin typeface="Times New Roman" pitchFamily="18" charset="0"/>
                <a:cs typeface="Times New Roman" pitchFamily="18" charset="0"/>
              </a:rPr>
              <a:t>What is PHP?</a:t>
            </a:r>
            <a:endParaRPr lang="en-US" altLang="zh-CN" sz="4800" b="1" dirty="0" smtClean="0">
              <a:effectLst>
                <a:outerShdw blurRad="38100" dist="38100" dir="2700000" algn="tl">
                  <a:srgbClr val="C0C0C0"/>
                </a:outerShdw>
              </a:effectLst>
              <a:latin typeface="Times New Roman" pitchFamily="18" charset="0"/>
              <a:ea typeface="宋体" pitchFamily="2" charset="-122"/>
              <a:cs typeface="Times New Roman" pitchFamily="18" charset="0"/>
            </a:endParaRPr>
          </a:p>
        </p:txBody>
      </p:sp>
      <p:sp>
        <p:nvSpPr>
          <p:cNvPr id="8195" name="Rectangle 2"/>
          <p:cNvSpPr>
            <a:spLocks noGrp="1" noChangeArrowheads="1"/>
          </p:cNvSpPr>
          <p:nvPr>
            <p:ph idx="1"/>
          </p:nvPr>
        </p:nvSpPr>
        <p:spPr>
          <a:xfrm>
            <a:off x="457200" y="1600200"/>
            <a:ext cx="8229600" cy="3676650"/>
          </a:xfrm>
        </p:spPr>
        <p:txBody>
          <a:bodyPr/>
          <a:lstStyle/>
          <a:p>
            <a:pPr eaLnBrk="1" hangingPunct="1"/>
            <a:r>
              <a:rPr lang="en-CA" sz="2800" dirty="0" smtClean="0">
                <a:solidFill>
                  <a:schemeClr val="accent2"/>
                </a:solidFill>
              </a:rPr>
              <a:t>PHP == </a:t>
            </a:r>
            <a:r>
              <a:rPr lang="en-CA" sz="2800" dirty="0" smtClean="0">
                <a:solidFill>
                  <a:schemeClr val="accent2"/>
                </a:solidFill>
                <a:latin typeface="Tahoma" pitchFamily="34" charset="0"/>
              </a:rPr>
              <a:t>‘</a:t>
            </a:r>
            <a:r>
              <a:rPr lang="en-CA" sz="2800" dirty="0" smtClean="0">
                <a:solidFill>
                  <a:schemeClr val="accent2"/>
                </a:solidFill>
              </a:rPr>
              <a:t>Hypertext </a:t>
            </a:r>
            <a:r>
              <a:rPr lang="en-CA" sz="2800" dirty="0" err="1" smtClean="0">
                <a:solidFill>
                  <a:schemeClr val="accent2"/>
                </a:solidFill>
              </a:rPr>
              <a:t>Preprocessor</a:t>
            </a:r>
            <a:r>
              <a:rPr lang="en-CA" sz="2800" dirty="0" smtClean="0">
                <a:solidFill>
                  <a:schemeClr val="accent2"/>
                </a:solidFill>
                <a:latin typeface="Tahoma" pitchFamily="34" charset="0"/>
              </a:rPr>
              <a:t>’</a:t>
            </a:r>
            <a:endParaRPr lang="en-CA" sz="2800" dirty="0" smtClean="0">
              <a:solidFill>
                <a:schemeClr val="accent2"/>
              </a:solidFill>
            </a:endParaRPr>
          </a:p>
          <a:p>
            <a:pPr eaLnBrk="1" hangingPunct="1"/>
            <a:r>
              <a:rPr lang="en-CA" sz="2800" dirty="0" smtClean="0">
                <a:solidFill>
                  <a:schemeClr val="accent2"/>
                </a:solidFill>
              </a:rPr>
              <a:t>Open-source, server-side scripting language</a:t>
            </a:r>
          </a:p>
          <a:p>
            <a:pPr eaLnBrk="1" hangingPunct="1"/>
            <a:r>
              <a:rPr lang="en-CA" sz="2800" dirty="0" smtClean="0">
                <a:solidFill>
                  <a:schemeClr val="accent2"/>
                </a:solidFill>
              </a:rPr>
              <a:t>Used to generate dynamic web-pages</a:t>
            </a:r>
          </a:p>
          <a:p>
            <a:pPr eaLnBrk="1" hangingPunct="1"/>
            <a:r>
              <a:rPr lang="en-CA" sz="2800" dirty="0" smtClean="0">
                <a:solidFill>
                  <a:schemeClr val="accent2"/>
                </a:solidFill>
              </a:rPr>
              <a:t>PHP scripts reside between reserved PHP tags</a:t>
            </a:r>
          </a:p>
          <a:p>
            <a:pPr eaLnBrk="1" hangingPunct="1"/>
            <a:r>
              <a:rPr lang="en-CA" sz="2800" dirty="0" smtClean="0">
                <a:solidFill>
                  <a:schemeClr val="accent2"/>
                </a:solidFill>
              </a:rPr>
              <a:t>This allows the programmer to embed PHP scripts within HTML pages</a:t>
            </a:r>
            <a:endParaRPr lang="en-US" altLang="zh-CN" sz="2800" dirty="0" smtClean="0">
              <a:solidFill>
                <a:schemeClr val="accent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381000"/>
            <a:ext cx="8229600" cy="1295400"/>
          </a:xfrm>
        </p:spPr>
        <p:txBody>
          <a:bodyPr>
            <a:normAutofit fontScale="90000"/>
          </a:bodyPr>
          <a:lstStyle/>
          <a:p>
            <a:pPr eaLnBrk="1" hangingPunct="1"/>
            <a:r>
              <a:rPr lang="en-US" sz="4800" b="1" dirty="0" smtClean="0">
                <a:latin typeface="Times New Roman" pitchFamily="18" charset="0"/>
                <a:cs typeface="Times New Roman" pitchFamily="18" charset="0"/>
              </a:rPr>
              <a:t>During Training We have Study About</a:t>
            </a:r>
          </a:p>
        </p:txBody>
      </p:sp>
      <p:sp>
        <p:nvSpPr>
          <p:cNvPr id="9219" name="Content Placeholder 2"/>
          <p:cNvSpPr>
            <a:spLocks noGrp="1"/>
          </p:cNvSpPr>
          <p:nvPr>
            <p:ph idx="1"/>
          </p:nvPr>
        </p:nvSpPr>
        <p:spPr>
          <a:xfrm>
            <a:off x="381000" y="1752600"/>
            <a:ext cx="8229600" cy="4800600"/>
          </a:xfrm>
        </p:spPr>
        <p:txBody>
          <a:bodyPr/>
          <a:lstStyle/>
          <a:p>
            <a:pPr eaLnBrk="1" hangingPunct="1"/>
            <a:r>
              <a:rPr lang="en-US" sz="2800" b="1" dirty="0" smtClean="0">
                <a:solidFill>
                  <a:schemeClr val="accent2"/>
                </a:solidFill>
              </a:rPr>
              <a:t>Introduction of HTML.</a:t>
            </a:r>
            <a:endParaRPr lang="en-US" sz="2800" dirty="0" smtClean="0">
              <a:solidFill>
                <a:schemeClr val="accent2"/>
              </a:solidFill>
            </a:endParaRPr>
          </a:p>
          <a:p>
            <a:pPr eaLnBrk="1" hangingPunct="1"/>
            <a:r>
              <a:rPr lang="en-US" sz="2800" b="1" dirty="0" smtClean="0">
                <a:solidFill>
                  <a:schemeClr val="accent2"/>
                </a:solidFill>
              </a:rPr>
              <a:t>DHTML</a:t>
            </a:r>
            <a:endParaRPr lang="en-US" sz="2800" dirty="0" smtClean="0">
              <a:solidFill>
                <a:schemeClr val="accent2"/>
              </a:solidFill>
            </a:endParaRPr>
          </a:p>
          <a:p>
            <a:pPr eaLnBrk="1" hangingPunct="1"/>
            <a:r>
              <a:rPr lang="en-US" sz="2800" b="1" dirty="0" smtClean="0">
                <a:solidFill>
                  <a:schemeClr val="accent2"/>
                </a:solidFill>
              </a:rPr>
              <a:t>CSS</a:t>
            </a:r>
            <a:endParaRPr lang="en-US" sz="2800" dirty="0" smtClean="0">
              <a:solidFill>
                <a:schemeClr val="accent2"/>
              </a:solidFill>
            </a:endParaRPr>
          </a:p>
          <a:p>
            <a:pPr eaLnBrk="1" hangingPunct="1"/>
            <a:r>
              <a:rPr lang="en-US" sz="2800" b="1" dirty="0" smtClean="0">
                <a:solidFill>
                  <a:schemeClr val="accent2"/>
                </a:solidFill>
              </a:rPr>
              <a:t>JAVASCRIPT</a:t>
            </a:r>
            <a:endParaRPr lang="en-US" sz="2800" dirty="0" smtClean="0">
              <a:solidFill>
                <a:schemeClr val="accent2"/>
              </a:solidFill>
            </a:endParaRPr>
          </a:p>
          <a:p>
            <a:pPr eaLnBrk="1" hangingPunct="1"/>
            <a:r>
              <a:rPr lang="en-US" sz="2800" b="1" dirty="0" smtClean="0">
                <a:solidFill>
                  <a:schemeClr val="accent2"/>
                </a:solidFill>
              </a:rPr>
              <a:t>PHP</a:t>
            </a:r>
            <a:endParaRPr lang="en-US" sz="2800" dirty="0" smtClean="0">
              <a:solidFill>
                <a:schemeClr val="accent2"/>
              </a:solidFill>
            </a:endParaRPr>
          </a:p>
          <a:p>
            <a:pPr eaLnBrk="1" hangingPunct="1"/>
            <a:r>
              <a:rPr lang="en-US" sz="2800" b="1" dirty="0" smtClean="0">
                <a:solidFill>
                  <a:schemeClr val="accent2"/>
                </a:solidFill>
              </a:rPr>
              <a:t>ADVANCE PHP</a:t>
            </a:r>
            <a:endParaRPr lang="en-US" sz="2800" dirty="0" smtClean="0">
              <a:solidFill>
                <a:schemeClr val="accent2"/>
              </a:solidFill>
            </a:endParaRPr>
          </a:p>
          <a:p>
            <a:pPr eaLnBrk="1" hangingPunct="1"/>
            <a:r>
              <a:rPr lang="en-US" sz="2800" b="1" dirty="0" smtClean="0">
                <a:solidFill>
                  <a:schemeClr val="accent2"/>
                </a:solidFill>
              </a:rPr>
              <a:t>JOOMLA</a:t>
            </a:r>
            <a:endParaRPr lang="en-US" sz="2800" dirty="0" smtClean="0">
              <a:solidFill>
                <a:schemeClr val="accent2"/>
              </a:solidFill>
            </a:endParaRPr>
          </a:p>
          <a:p>
            <a:pPr eaLnBrk="1" hangingPunct="1"/>
            <a:r>
              <a:rPr lang="en-US" sz="2800" b="1" dirty="0" smtClean="0">
                <a:solidFill>
                  <a:schemeClr val="accent2"/>
                </a:solidFill>
              </a:rPr>
              <a:t>AJAX </a:t>
            </a:r>
            <a:endParaRPr lang="en-US" sz="2800" dirty="0" smtClean="0">
              <a:solidFill>
                <a:schemeClr val="accent2"/>
              </a:solidFill>
            </a:endParaRPr>
          </a:p>
          <a:p>
            <a:pPr eaLnBrk="1" hangingPunct="1"/>
            <a:r>
              <a:rPr lang="en-US" sz="2800" b="1" dirty="0" smtClean="0">
                <a:solidFill>
                  <a:schemeClr val="accent2"/>
                </a:solidFill>
              </a:rPr>
              <a:t>WORDPRESS</a:t>
            </a:r>
            <a:endParaRPr lang="en-US" sz="2800" dirty="0" smtClean="0">
              <a:solidFill>
                <a:schemeClr val="accen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project</a:t>
            </a:r>
            <a:endParaRPr lang="en-US" dirty="0"/>
          </a:p>
        </p:txBody>
      </p:sp>
      <p:sp>
        <p:nvSpPr>
          <p:cNvPr id="3" name="Content Placeholder 2"/>
          <p:cNvSpPr>
            <a:spLocks noGrp="1"/>
          </p:cNvSpPr>
          <p:nvPr>
            <p:ph idx="1"/>
          </p:nvPr>
        </p:nvSpPr>
        <p:spPr/>
        <p:txBody>
          <a:bodyPr/>
          <a:lstStyle/>
          <a:p>
            <a:r>
              <a:rPr lang="en-US" dirty="0" smtClean="0"/>
              <a:t> Event </a:t>
            </a:r>
            <a:r>
              <a:rPr lang="en-US" dirty="0" smtClean="0"/>
              <a:t>Management </a:t>
            </a:r>
            <a:r>
              <a:rPr lang="en-US" dirty="0" smtClean="0"/>
              <a:t>is a online website that is use for searching all services required for </a:t>
            </a:r>
            <a:r>
              <a:rPr lang="en-US" dirty="0" smtClean="0"/>
              <a:t>organizing </a:t>
            </a:r>
            <a:r>
              <a:rPr lang="en-US" dirty="0" smtClean="0"/>
              <a:t>an event. </a:t>
            </a:r>
          </a:p>
          <a:p>
            <a:r>
              <a:rPr lang="en-US" dirty="0" smtClean="0"/>
              <a:t>This site include two main part Admin section, User section and Vendor  section.</a:t>
            </a:r>
          </a:p>
          <a:p>
            <a:r>
              <a:rPr lang="en-US" dirty="0" smtClean="0"/>
              <a:t>Admin can view all services and make changes in the entire site.</a:t>
            </a:r>
          </a:p>
          <a:p>
            <a:r>
              <a:rPr lang="en-US" dirty="0" smtClean="0"/>
              <a:t>User can view all services as well as book services and edit their account.</a:t>
            </a:r>
          </a:p>
          <a:p>
            <a:r>
              <a:rPr lang="en-US" dirty="0" smtClean="0"/>
              <a:t>Vendor can view booked </a:t>
            </a:r>
            <a:r>
              <a:rPr lang="en-US" dirty="0" err="1" smtClean="0"/>
              <a:t>services,confirm</a:t>
            </a:r>
            <a:r>
              <a:rPr lang="en-US" dirty="0" smtClean="0"/>
              <a:t> services and make changes in their account.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FrontEnd:</a:t>
            </a:r>
          </a:p>
        </p:txBody>
      </p:sp>
      <p:sp>
        <p:nvSpPr>
          <p:cNvPr id="20483" name="Content Placeholder 2"/>
          <p:cNvSpPr>
            <a:spLocks noGrp="1"/>
          </p:cNvSpPr>
          <p:nvPr>
            <p:ph idx="1"/>
          </p:nvPr>
        </p:nvSpPr>
        <p:spPr/>
        <p:txBody>
          <a:bodyPr/>
          <a:lstStyle/>
          <a:p>
            <a:r>
              <a:rPr lang="en-US" dirty="0" smtClean="0"/>
              <a:t>HTML</a:t>
            </a:r>
          </a:p>
          <a:p>
            <a:r>
              <a:rPr lang="en-US" dirty="0" smtClean="0"/>
              <a:t>CSS</a:t>
            </a:r>
          </a:p>
          <a:p>
            <a:r>
              <a:rPr lang="en-US" dirty="0" smtClean="0"/>
              <a:t>JAVASCRIPT</a:t>
            </a:r>
          </a:p>
          <a:p>
            <a:r>
              <a:rPr lang="en-US" dirty="0" smtClean="0"/>
              <a:t>PHP</a:t>
            </a:r>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BackEnd:</a:t>
            </a:r>
          </a:p>
        </p:txBody>
      </p:sp>
      <p:sp>
        <p:nvSpPr>
          <p:cNvPr id="21507" name="Content Placeholder 2"/>
          <p:cNvSpPr>
            <a:spLocks noGrp="1"/>
          </p:cNvSpPr>
          <p:nvPr>
            <p:ph idx="1"/>
          </p:nvPr>
        </p:nvSpPr>
        <p:spPr/>
        <p:txBody>
          <a:bodyPr/>
          <a:lstStyle/>
          <a:p>
            <a:r>
              <a:rPr lang="en-US" smtClean="0"/>
              <a:t>My Sql</a:t>
            </a:r>
          </a:p>
          <a:p>
            <a:r>
              <a:rPr lang="en-US" smtClean="0"/>
              <a:t>WAMP Server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for Admin</a:t>
            </a:r>
            <a:endParaRPr lang="en-US" dirty="0"/>
          </a:p>
        </p:txBody>
      </p:sp>
      <p:pic>
        <p:nvPicPr>
          <p:cNvPr id="3" name="Content Placeholder 2"/>
          <p:cNvPicPr>
            <a:picLocks noGrp="1" noChangeAspect="1" noChangeArrowheads="1"/>
          </p:cNvPicPr>
          <p:nvPr>
            <p:ph idx="1"/>
          </p:nvPr>
        </p:nvPicPr>
        <p:blipFill>
          <a:blip r:embed="rId2"/>
          <a:srcRect/>
          <a:stretch>
            <a:fillRect/>
          </a:stretch>
        </p:blipFill>
        <p:spPr bwMode="auto">
          <a:xfrm>
            <a:off x="668373" y="1935163"/>
            <a:ext cx="7807254" cy="4541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234</TotalTime>
  <Words>298</Words>
  <Application>Microsoft Office PowerPoint</Application>
  <PresentationFormat>On-screen Show (4:3)</PresentationFormat>
  <Paragraphs>49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MAJOR PROJECT PPT ON</vt:lpstr>
      <vt:lpstr>Company Profile</vt:lpstr>
      <vt:lpstr>Slide 3</vt:lpstr>
      <vt:lpstr>What is PHP?</vt:lpstr>
      <vt:lpstr>During Training We have Study About</vt:lpstr>
      <vt:lpstr>About the project</vt:lpstr>
      <vt:lpstr>FrontEnd:</vt:lpstr>
      <vt:lpstr>BackEnd:</vt:lpstr>
      <vt:lpstr>DFD for Admin</vt:lpstr>
      <vt:lpstr>DFD for client</vt:lpstr>
      <vt:lpstr>Snap Shot’s of project</vt:lpstr>
      <vt:lpstr>Home page</vt:lpstr>
      <vt:lpstr>Admin Login</vt:lpstr>
      <vt:lpstr>Sign Up for new clients</vt:lpstr>
      <vt:lpstr>Client Login account</vt:lpstr>
      <vt:lpstr>Client delivery report</vt:lpstr>
      <vt:lpstr>Admin Detail</vt:lpstr>
      <vt:lpstr>Product detail</vt:lpstr>
      <vt:lpstr>Order detail</vt:lpstr>
      <vt:lpstr>Contact Us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PPT ON</dc:title>
  <dc:creator>gunjan</dc:creator>
  <cp:lastModifiedBy>dhillon</cp:lastModifiedBy>
  <cp:revision>27</cp:revision>
  <dcterms:created xsi:type="dcterms:W3CDTF">2012-04-13T08:15:27Z</dcterms:created>
  <dcterms:modified xsi:type="dcterms:W3CDTF">2016-03-12T10:33:32Z</dcterms:modified>
</cp:coreProperties>
</file>