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</p:sldIdLst>
  <p:sldSz cx="3657600" cy="1189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 varScale="1">
        <p:scale>
          <a:sx n="325" d="100"/>
          <a:sy n="325" d="100"/>
        </p:scale>
        <p:origin x="197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94595"/>
            <a:ext cx="2743200" cy="413961"/>
          </a:xfrm>
        </p:spPr>
        <p:txBody>
          <a:bodyPr anchor="b"/>
          <a:lstStyle>
            <a:lvl1pPr algn="ctr">
              <a:defRPr sz="1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624520"/>
            <a:ext cx="2743200" cy="287076"/>
          </a:xfrm>
        </p:spPr>
        <p:txBody>
          <a:bodyPr/>
          <a:lstStyle>
            <a:lvl1pPr marL="0" indent="0" algn="ctr">
              <a:buNone/>
              <a:defRPr sz="416"/>
            </a:lvl1pPr>
            <a:lvl2pPr marL="79278" indent="0" algn="ctr">
              <a:buNone/>
              <a:defRPr sz="347"/>
            </a:lvl2pPr>
            <a:lvl3pPr marL="158557" indent="0" algn="ctr">
              <a:buNone/>
              <a:defRPr sz="312"/>
            </a:lvl3pPr>
            <a:lvl4pPr marL="237835" indent="0" algn="ctr">
              <a:buNone/>
              <a:defRPr sz="277"/>
            </a:lvl4pPr>
            <a:lvl5pPr marL="317114" indent="0" algn="ctr">
              <a:buNone/>
              <a:defRPr sz="277"/>
            </a:lvl5pPr>
            <a:lvl6pPr marL="396392" indent="0" algn="ctr">
              <a:buNone/>
              <a:defRPr sz="277"/>
            </a:lvl6pPr>
            <a:lvl7pPr marL="475671" indent="0" algn="ctr">
              <a:buNone/>
              <a:defRPr sz="277"/>
            </a:lvl7pPr>
            <a:lvl8pPr marL="554949" indent="0" algn="ctr">
              <a:buNone/>
              <a:defRPr sz="277"/>
            </a:lvl8pPr>
            <a:lvl9pPr marL="634228" indent="0" algn="ctr">
              <a:buNone/>
              <a:defRPr sz="27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E003-D92F-43B7-9BD1-C8C5AB5BC2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A5AE-2A62-4F59-8131-E0115E66D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1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E003-D92F-43B7-9BD1-C8C5AB5BC2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A5AE-2A62-4F59-8131-E0115E66D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6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63305"/>
            <a:ext cx="788670" cy="10076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63305"/>
            <a:ext cx="2320290" cy="10076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E003-D92F-43B7-9BD1-C8C5AB5BC2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A5AE-2A62-4F59-8131-E0115E66D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0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E003-D92F-43B7-9BD1-C8C5AB5BC2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A5AE-2A62-4F59-8131-E0115E66D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7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296434"/>
            <a:ext cx="3154680" cy="494607"/>
          </a:xfrm>
        </p:spPr>
        <p:txBody>
          <a:bodyPr anchor="b"/>
          <a:lstStyle>
            <a:lvl1pPr>
              <a:defRPr sz="1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795720"/>
            <a:ext cx="3154680" cy="260102"/>
          </a:xfrm>
        </p:spPr>
        <p:txBody>
          <a:bodyPr/>
          <a:lstStyle>
            <a:lvl1pPr marL="0" indent="0">
              <a:buNone/>
              <a:defRPr sz="416">
                <a:solidFill>
                  <a:schemeClr val="tx1">
                    <a:tint val="75000"/>
                  </a:schemeClr>
                </a:solidFill>
              </a:defRPr>
            </a:lvl1pPr>
            <a:lvl2pPr marL="79278" indent="0">
              <a:buNone/>
              <a:defRPr sz="347">
                <a:solidFill>
                  <a:schemeClr val="tx1">
                    <a:tint val="75000"/>
                  </a:schemeClr>
                </a:solidFill>
              </a:defRPr>
            </a:lvl2pPr>
            <a:lvl3pPr marL="158557" indent="0">
              <a:buNone/>
              <a:defRPr sz="312">
                <a:solidFill>
                  <a:schemeClr val="tx1">
                    <a:tint val="75000"/>
                  </a:schemeClr>
                </a:solidFill>
              </a:defRPr>
            </a:lvl3pPr>
            <a:lvl4pPr marL="237835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4pPr>
            <a:lvl5pPr marL="317114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5pPr>
            <a:lvl6pPr marL="396392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6pPr>
            <a:lvl7pPr marL="475671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7pPr>
            <a:lvl8pPr marL="554949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8pPr>
            <a:lvl9pPr marL="634228" indent="0">
              <a:buNone/>
              <a:defRPr sz="27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E003-D92F-43B7-9BD1-C8C5AB5BC2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A5AE-2A62-4F59-8131-E0115E66D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6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316526"/>
            <a:ext cx="1554480" cy="754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316526"/>
            <a:ext cx="1554480" cy="754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E003-D92F-43B7-9BD1-C8C5AB5BC2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A5AE-2A62-4F59-8131-E0115E66D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3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63305"/>
            <a:ext cx="3154680" cy="2298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291479"/>
            <a:ext cx="1547336" cy="142850"/>
          </a:xfrm>
        </p:spPr>
        <p:txBody>
          <a:bodyPr anchor="b"/>
          <a:lstStyle>
            <a:lvl1pPr marL="0" indent="0">
              <a:buNone/>
              <a:defRPr sz="416" b="1"/>
            </a:lvl1pPr>
            <a:lvl2pPr marL="79278" indent="0">
              <a:buNone/>
              <a:defRPr sz="347" b="1"/>
            </a:lvl2pPr>
            <a:lvl3pPr marL="158557" indent="0">
              <a:buNone/>
              <a:defRPr sz="312" b="1"/>
            </a:lvl3pPr>
            <a:lvl4pPr marL="237835" indent="0">
              <a:buNone/>
              <a:defRPr sz="277" b="1"/>
            </a:lvl4pPr>
            <a:lvl5pPr marL="317114" indent="0">
              <a:buNone/>
              <a:defRPr sz="277" b="1"/>
            </a:lvl5pPr>
            <a:lvl6pPr marL="396392" indent="0">
              <a:buNone/>
              <a:defRPr sz="277" b="1"/>
            </a:lvl6pPr>
            <a:lvl7pPr marL="475671" indent="0">
              <a:buNone/>
              <a:defRPr sz="277" b="1"/>
            </a:lvl7pPr>
            <a:lvl8pPr marL="554949" indent="0">
              <a:buNone/>
              <a:defRPr sz="277" b="1"/>
            </a:lvl8pPr>
            <a:lvl9pPr marL="634228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434329"/>
            <a:ext cx="1547336" cy="638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291479"/>
            <a:ext cx="1554956" cy="142850"/>
          </a:xfrm>
        </p:spPr>
        <p:txBody>
          <a:bodyPr anchor="b"/>
          <a:lstStyle>
            <a:lvl1pPr marL="0" indent="0">
              <a:buNone/>
              <a:defRPr sz="416" b="1"/>
            </a:lvl1pPr>
            <a:lvl2pPr marL="79278" indent="0">
              <a:buNone/>
              <a:defRPr sz="347" b="1"/>
            </a:lvl2pPr>
            <a:lvl3pPr marL="158557" indent="0">
              <a:buNone/>
              <a:defRPr sz="312" b="1"/>
            </a:lvl3pPr>
            <a:lvl4pPr marL="237835" indent="0">
              <a:buNone/>
              <a:defRPr sz="277" b="1"/>
            </a:lvl4pPr>
            <a:lvl5pPr marL="317114" indent="0">
              <a:buNone/>
              <a:defRPr sz="277" b="1"/>
            </a:lvl5pPr>
            <a:lvl6pPr marL="396392" indent="0">
              <a:buNone/>
              <a:defRPr sz="277" b="1"/>
            </a:lvl6pPr>
            <a:lvl7pPr marL="475671" indent="0">
              <a:buNone/>
              <a:defRPr sz="277" b="1"/>
            </a:lvl7pPr>
            <a:lvl8pPr marL="554949" indent="0">
              <a:buNone/>
              <a:defRPr sz="277" b="1"/>
            </a:lvl8pPr>
            <a:lvl9pPr marL="634228" indent="0">
              <a:buNone/>
              <a:defRPr sz="27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434329"/>
            <a:ext cx="1554956" cy="638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E003-D92F-43B7-9BD1-C8C5AB5BC2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A5AE-2A62-4F59-8131-E0115E66D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E003-D92F-43B7-9BD1-C8C5AB5BC2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A5AE-2A62-4F59-8131-E0115E66D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81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E003-D92F-43B7-9BD1-C8C5AB5BC2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A5AE-2A62-4F59-8131-E0115E66D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79269"/>
            <a:ext cx="1179671" cy="277442"/>
          </a:xfrm>
        </p:spPr>
        <p:txBody>
          <a:bodyPr anchor="b"/>
          <a:lstStyle>
            <a:lvl1pPr>
              <a:defRPr sz="5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171199"/>
            <a:ext cx="1851660" cy="844988"/>
          </a:xfrm>
        </p:spPr>
        <p:txBody>
          <a:bodyPr/>
          <a:lstStyle>
            <a:lvl1pPr>
              <a:defRPr sz="555"/>
            </a:lvl1pPr>
            <a:lvl2pPr>
              <a:defRPr sz="486"/>
            </a:lvl2pPr>
            <a:lvl3pPr>
              <a:defRPr sz="416"/>
            </a:lvl3pPr>
            <a:lvl4pPr>
              <a:defRPr sz="347"/>
            </a:lvl4pPr>
            <a:lvl5pPr>
              <a:defRPr sz="347"/>
            </a:lvl5pPr>
            <a:lvl6pPr>
              <a:defRPr sz="347"/>
            </a:lvl6pPr>
            <a:lvl7pPr>
              <a:defRPr sz="347"/>
            </a:lvl7pPr>
            <a:lvl8pPr>
              <a:defRPr sz="347"/>
            </a:lvl8pPr>
            <a:lvl9pPr>
              <a:defRPr sz="3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356711"/>
            <a:ext cx="1179671" cy="660852"/>
          </a:xfrm>
        </p:spPr>
        <p:txBody>
          <a:bodyPr/>
          <a:lstStyle>
            <a:lvl1pPr marL="0" indent="0">
              <a:buNone/>
              <a:defRPr sz="277"/>
            </a:lvl1pPr>
            <a:lvl2pPr marL="79278" indent="0">
              <a:buNone/>
              <a:defRPr sz="243"/>
            </a:lvl2pPr>
            <a:lvl3pPr marL="158557" indent="0">
              <a:buNone/>
              <a:defRPr sz="208"/>
            </a:lvl3pPr>
            <a:lvl4pPr marL="237835" indent="0">
              <a:buNone/>
              <a:defRPr sz="173"/>
            </a:lvl4pPr>
            <a:lvl5pPr marL="317114" indent="0">
              <a:buNone/>
              <a:defRPr sz="173"/>
            </a:lvl5pPr>
            <a:lvl6pPr marL="396392" indent="0">
              <a:buNone/>
              <a:defRPr sz="173"/>
            </a:lvl6pPr>
            <a:lvl7pPr marL="475671" indent="0">
              <a:buNone/>
              <a:defRPr sz="173"/>
            </a:lvl7pPr>
            <a:lvl8pPr marL="554949" indent="0">
              <a:buNone/>
              <a:defRPr sz="173"/>
            </a:lvl8pPr>
            <a:lvl9pPr marL="634228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E003-D92F-43B7-9BD1-C8C5AB5BC2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A5AE-2A62-4F59-8131-E0115E66D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3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79269"/>
            <a:ext cx="1179671" cy="277442"/>
          </a:xfrm>
        </p:spPr>
        <p:txBody>
          <a:bodyPr anchor="b"/>
          <a:lstStyle>
            <a:lvl1pPr>
              <a:defRPr sz="5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171199"/>
            <a:ext cx="1851660" cy="844988"/>
          </a:xfrm>
        </p:spPr>
        <p:txBody>
          <a:bodyPr anchor="t"/>
          <a:lstStyle>
            <a:lvl1pPr marL="0" indent="0">
              <a:buNone/>
              <a:defRPr sz="555"/>
            </a:lvl1pPr>
            <a:lvl2pPr marL="79278" indent="0">
              <a:buNone/>
              <a:defRPr sz="486"/>
            </a:lvl2pPr>
            <a:lvl3pPr marL="158557" indent="0">
              <a:buNone/>
              <a:defRPr sz="416"/>
            </a:lvl3pPr>
            <a:lvl4pPr marL="237835" indent="0">
              <a:buNone/>
              <a:defRPr sz="347"/>
            </a:lvl4pPr>
            <a:lvl5pPr marL="317114" indent="0">
              <a:buNone/>
              <a:defRPr sz="347"/>
            </a:lvl5pPr>
            <a:lvl6pPr marL="396392" indent="0">
              <a:buNone/>
              <a:defRPr sz="347"/>
            </a:lvl6pPr>
            <a:lvl7pPr marL="475671" indent="0">
              <a:buNone/>
              <a:defRPr sz="347"/>
            </a:lvl7pPr>
            <a:lvl8pPr marL="554949" indent="0">
              <a:buNone/>
              <a:defRPr sz="347"/>
            </a:lvl8pPr>
            <a:lvl9pPr marL="634228" indent="0">
              <a:buNone/>
              <a:defRPr sz="3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356711"/>
            <a:ext cx="1179671" cy="660852"/>
          </a:xfrm>
        </p:spPr>
        <p:txBody>
          <a:bodyPr/>
          <a:lstStyle>
            <a:lvl1pPr marL="0" indent="0">
              <a:buNone/>
              <a:defRPr sz="277"/>
            </a:lvl1pPr>
            <a:lvl2pPr marL="79278" indent="0">
              <a:buNone/>
              <a:defRPr sz="243"/>
            </a:lvl2pPr>
            <a:lvl3pPr marL="158557" indent="0">
              <a:buNone/>
              <a:defRPr sz="208"/>
            </a:lvl3pPr>
            <a:lvl4pPr marL="237835" indent="0">
              <a:buNone/>
              <a:defRPr sz="173"/>
            </a:lvl4pPr>
            <a:lvl5pPr marL="317114" indent="0">
              <a:buNone/>
              <a:defRPr sz="173"/>
            </a:lvl5pPr>
            <a:lvl6pPr marL="396392" indent="0">
              <a:buNone/>
              <a:defRPr sz="173"/>
            </a:lvl6pPr>
            <a:lvl7pPr marL="475671" indent="0">
              <a:buNone/>
              <a:defRPr sz="173"/>
            </a:lvl7pPr>
            <a:lvl8pPr marL="554949" indent="0">
              <a:buNone/>
              <a:defRPr sz="173"/>
            </a:lvl8pPr>
            <a:lvl9pPr marL="634228" indent="0">
              <a:buNone/>
              <a:defRPr sz="17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E003-D92F-43B7-9BD1-C8C5AB5BC2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BA5AE-2A62-4F59-8131-E0115E66D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88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63305"/>
            <a:ext cx="3154680" cy="229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316526"/>
            <a:ext cx="3154680" cy="754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1102062"/>
            <a:ext cx="822960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E003-D92F-43B7-9BD1-C8C5AB5BC27F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1102062"/>
            <a:ext cx="1234440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1102062"/>
            <a:ext cx="822960" cy="633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BA5AE-2A62-4F59-8131-E0115E66D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158557" rtl="0" eaLnBrk="1" latinLnBrk="0" hangingPunct="1">
        <a:lnSpc>
          <a:spcPct val="90000"/>
        </a:lnSpc>
        <a:spcBef>
          <a:spcPct val="0"/>
        </a:spcBef>
        <a:buNone/>
        <a:defRPr sz="7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39" indent="-39639" algn="l" defTabSz="158557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486" kern="1200">
          <a:solidFill>
            <a:schemeClr val="tx1"/>
          </a:solidFill>
          <a:latin typeface="+mn-lt"/>
          <a:ea typeface="+mn-ea"/>
          <a:cs typeface="+mn-cs"/>
        </a:defRPr>
      </a:lvl1pPr>
      <a:lvl2pPr marL="118918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416" kern="1200">
          <a:solidFill>
            <a:schemeClr val="tx1"/>
          </a:solidFill>
          <a:latin typeface="+mn-lt"/>
          <a:ea typeface="+mn-ea"/>
          <a:cs typeface="+mn-cs"/>
        </a:defRPr>
      </a:lvl2pPr>
      <a:lvl3pPr marL="198196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47" kern="1200">
          <a:solidFill>
            <a:schemeClr val="tx1"/>
          </a:solidFill>
          <a:latin typeface="+mn-lt"/>
          <a:ea typeface="+mn-ea"/>
          <a:cs typeface="+mn-cs"/>
        </a:defRPr>
      </a:lvl3pPr>
      <a:lvl4pPr marL="277475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56753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436032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515310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94589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73867" indent="-39639" algn="l" defTabSz="158557" rtl="0" eaLnBrk="1" latinLnBrk="0" hangingPunct="1">
        <a:lnSpc>
          <a:spcPct val="90000"/>
        </a:lnSpc>
        <a:spcBef>
          <a:spcPts val="87"/>
        </a:spcBef>
        <a:buFont typeface="Arial" panose="020B0604020202020204" pitchFamily="34" charset="0"/>
        <a:buChar char="•"/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1pPr>
      <a:lvl2pPr marL="79278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2pPr>
      <a:lvl3pPr marL="158557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3pPr>
      <a:lvl4pPr marL="237835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4pPr>
      <a:lvl5pPr marL="317114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5pPr>
      <a:lvl6pPr marL="396392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6pPr>
      <a:lvl7pPr marL="475671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7pPr>
      <a:lvl8pPr marL="554949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8pPr>
      <a:lvl9pPr marL="634228" algn="l" defTabSz="158557" rtl="0" eaLnBrk="1" latinLnBrk="0" hangingPunct="1">
        <a:defRPr sz="3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ABB54E1-190F-540E-42B3-A369F82B8378}"/>
              </a:ext>
            </a:extLst>
          </p:cNvPr>
          <p:cNvGrpSpPr/>
          <p:nvPr/>
        </p:nvGrpSpPr>
        <p:grpSpPr>
          <a:xfrm>
            <a:off x="148736" y="75660"/>
            <a:ext cx="3360125" cy="1035034"/>
            <a:chOff x="75537" y="107342"/>
            <a:chExt cx="12038275" cy="407901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C38A64-40D9-4110-7A10-F7DA0EA68EC0}"/>
                </a:ext>
              </a:extLst>
            </p:cNvPr>
            <p:cNvSpPr/>
            <p:nvPr/>
          </p:nvSpPr>
          <p:spPr>
            <a:xfrm>
              <a:off x="75537" y="107342"/>
              <a:ext cx="12038275" cy="407901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5F76A8-EB0C-FBD5-9657-C289BDFE9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22434" y="189529"/>
              <a:ext cx="6018476" cy="3906695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949C120-C6CD-1E77-C563-CA565A3E8E00}"/>
              </a:ext>
            </a:extLst>
          </p:cNvPr>
          <p:cNvSpPr/>
          <p:nvPr/>
        </p:nvSpPr>
        <p:spPr>
          <a:xfrm>
            <a:off x="217480" y="280723"/>
            <a:ext cx="3222636" cy="623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User Registration</a:t>
            </a:r>
          </a:p>
        </p:txBody>
      </p:sp>
    </p:spTree>
    <p:extLst>
      <p:ext uri="{BB962C8B-B14F-4D97-AF65-F5344CB8AC3E}">
        <p14:creationId xmlns:p14="http://schemas.microsoft.com/office/powerpoint/2010/main" val="338488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ABB54E1-190F-540E-42B3-A369F82B8378}"/>
              </a:ext>
            </a:extLst>
          </p:cNvPr>
          <p:cNvGrpSpPr/>
          <p:nvPr/>
        </p:nvGrpSpPr>
        <p:grpSpPr>
          <a:xfrm>
            <a:off x="148736" y="75660"/>
            <a:ext cx="3360125" cy="1035034"/>
            <a:chOff x="75537" y="107342"/>
            <a:chExt cx="12038275" cy="407901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C38A64-40D9-4110-7A10-F7DA0EA68EC0}"/>
                </a:ext>
              </a:extLst>
            </p:cNvPr>
            <p:cNvSpPr/>
            <p:nvPr/>
          </p:nvSpPr>
          <p:spPr>
            <a:xfrm>
              <a:off x="75537" y="107342"/>
              <a:ext cx="12038275" cy="407901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8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5F76A8-EB0C-FBD5-9657-C289BDFE9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22434" y="189529"/>
              <a:ext cx="6018476" cy="3906695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949C120-C6CD-1E77-C563-CA565A3E8E00}"/>
              </a:ext>
            </a:extLst>
          </p:cNvPr>
          <p:cNvSpPr/>
          <p:nvPr/>
        </p:nvSpPr>
        <p:spPr>
          <a:xfrm>
            <a:off x="217479" y="280549"/>
            <a:ext cx="3222636" cy="623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Location Master</a:t>
            </a:r>
          </a:p>
        </p:txBody>
      </p:sp>
    </p:spTree>
    <p:extLst>
      <p:ext uri="{BB962C8B-B14F-4D97-AF65-F5344CB8AC3E}">
        <p14:creationId xmlns:p14="http://schemas.microsoft.com/office/powerpoint/2010/main" val="376487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ABB54E1-190F-540E-42B3-A369F82B8378}"/>
              </a:ext>
            </a:extLst>
          </p:cNvPr>
          <p:cNvGrpSpPr/>
          <p:nvPr/>
        </p:nvGrpSpPr>
        <p:grpSpPr>
          <a:xfrm>
            <a:off x="148736" y="75660"/>
            <a:ext cx="3360125" cy="1035034"/>
            <a:chOff x="75537" y="107342"/>
            <a:chExt cx="12038275" cy="407901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C38A64-40D9-4110-7A10-F7DA0EA68EC0}"/>
                </a:ext>
              </a:extLst>
            </p:cNvPr>
            <p:cNvSpPr/>
            <p:nvPr/>
          </p:nvSpPr>
          <p:spPr>
            <a:xfrm>
              <a:off x="75537" y="107342"/>
              <a:ext cx="12038275" cy="407901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8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5F76A8-EB0C-FBD5-9657-C289BDFE9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22434" y="189529"/>
              <a:ext cx="6018476" cy="3906695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949C120-C6CD-1E77-C563-CA565A3E8E00}"/>
              </a:ext>
            </a:extLst>
          </p:cNvPr>
          <p:cNvSpPr/>
          <p:nvPr/>
        </p:nvSpPr>
        <p:spPr>
          <a:xfrm>
            <a:off x="217479" y="280549"/>
            <a:ext cx="3222636" cy="623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Search Locations</a:t>
            </a:r>
          </a:p>
        </p:txBody>
      </p:sp>
    </p:spTree>
    <p:extLst>
      <p:ext uri="{BB962C8B-B14F-4D97-AF65-F5344CB8AC3E}">
        <p14:creationId xmlns:p14="http://schemas.microsoft.com/office/powerpoint/2010/main" val="163347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ABB54E1-190F-540E-42B3-A369F82B8378}"/>
              </a:ext>
            </a:extLst>
          </p:cNvPr>
          <p:cNvGrpSpPr/>
          <p:nvPr/>
        </p:nvGrpSpPr>
        <p:grpSpPr>
          <a:xfrm>
            <a:off x="148736" y="75660"/>
            <a:ext cx="3360125" cy="1035034"/>
            <a:chOff x="75537" y="107342"/>
            <a:chExt cx="12038275" cy="407901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C38A64-40D9-4110-7A10-F7DA0EA68EC0}"/>
                </a:ext>
              </a:extLst>
            </p:cNvPr>
            <p:cNvSpPr/>
            <p:nvPr/>
          </p:nvSpPr>
          <p:spPr>
            <a:xfrm>
              <a:off x="75537" y="107342"/>
              <a:ext cx="12038275" cy="407901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8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5F76A8-EB0C-FBD5-9657-C289BDFE9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22434" y="189529"/>
              <a:ext cx="6018476" cy="3906695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949C120-C6CD-1E77-C563-CA565A3E8E00}"/>
              </a:ext>
            </a:extLst>
          </p:cNvPr>
          <p:cNvSpPr/>
          <p:nvPr/>
        </p:nvSpPr>
        <p:spPr>
          <a:xfrm>
            <a:off x="217479" y="280549"/>
            <a:ext cx="3222636" cy="623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Modify Details</a:t>
            </a:r>
          </a:p>
        </p:txBody>
      </p:sp>
    </p:spTree>
    <p:extLst>
      <p:ext uri="{BB962C8B-B14F-4D97-AF65-F5344CB8AC3E}">
        <p14:creationId xmlns:p14="http://schemas.microsoft.com/office/powerpoint/2010/main" val="6716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ABB54E1-190F-540E-42B3-A369F82B8378}"/>
              </a:ext>
            </a:extLst>
          </p:cNvPr>
          <p:cNvGrpSpPr/>
          <p:nvPr/>
        </p:nvGrpSpPr>
        <p:grpSpPr>
          <a:xfrm>
            <a:off x="148736" y="75660"/>
            <a:ext cx="3360125" cy="1035034"/>
            <a:chOff x="75537" y="107342"/>
            <a:chExt cx="12038275" cy="407901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C38A64-40D9-4110-7A10-F7DA0EA68EC0}"/>
                </a:ext>
              </a:extLst>
            </p:cNvPr>
            <p:cNvSpPr/>
            <p:nvPr/>
          </p:nvSpPr>
          <p:spPr>
            <a:xfrm>
              <a:off x="75537" y="107342"/>
              <a:ext cx="12038275" cy="4079019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28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35F76A8-EB0C-FBD5-9657-C289BDFE9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22434" y="189529"/>
              <a:ext cx="6018476" cy="3906695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949C120-C6CD-1E77-C563-CA565A3E8E00}"/>
              </a:ext>
            </a:extLst>
          </p:cNvPr>
          <p:cNvSpPr/>
          <p:nvPr/>
        </p:nvSpPr>
        <p:spPr>
          <a:xfrm>
            <a:off x="56347" y="280549"/>
            <a:ext cx="3544900" cy="623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eorgia" panose="02040502050405020303" pitchFamily="18" charset="0"/>
              </a:rPr>
              <a:t>Terms &amp; Conditions</a:t>
            </a:r>
          </a:p>
        </p:txBody>
      </p:sp>
    </p:spTree>
    <p:extLst>
      <p:ext uri="{BB962C8B-B14F-4D97-AF65-F5344CB8AC3E}">
        <p14:creationId xmlns:p14="http://schemas.microsoft.com/office/powerpoint/2010/main" val="189997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540</TotalTime>
  <Words>11</Words>
  <Application>Microsoft Office PowerPoint</Application>
  <PresentationFormat>Custom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SHALABH VERMA</dc:creator>
  <cp:lastModifiedBy>SHALABH VERMA</cp:lastModifiedBy>
  <cp:revision>5</cp:revision>
  <dcterms:created xsi:type="dcterms:W3CDTF">2022-11-01T03:41:47Z</dcterms:created>
  <dcterms:modified xsi:type="dcterms:W3CDTF">2022-11-03T05:08:10Z</dcterms:modified>
</cp:coreProperties>
</file>