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371600" cy="137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660"/>
  </p:normalViewPr>
  <p:slideViewPr>
    <p:cSldViewPr snapToGrid="0">
      <p:cViewPr>
        <p:scale>
          <a:sx n="99" d="100"/>
          <a:sy n="99" d="100"/>
        </p:scale>
        <p:origin x="3710" y="1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" y="224473"/>
            <a:ext cx="1165860" cy="477520"/>
          </a:xfrm>
        </p:spPr>
        <p:txBody>
          <a:bodyPr anchor="b"/>
          <a:lstStyle>
            <a:lvl1pPr algn="ctr"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720408"/>
            <a:ext cx="1028700" cy="331152"/>
          </a:xfrm>
        </p:spPr>
        <p:txBody>
          <a:bodyPr/>
          <a:lstStyle>
            <a:lvl1pPr marL="0" indent="0" algn="ctr">
              <a:buNone/>
              <a:defRPr sz="360"/>
            </a:lvl1pPr>
            <a:lvl2pPr marL="68580" indent="0" algn="ctr">
              <a:buNone/>
              <a:defRPr sz="300"/>
            </a:lvl2pPr>
            <a:lvl3pPr marL="137160" indent="0" algn="ctr">
              <a:buNone/>
              <a:defRPr sz="270"/>
            </a:lvl3pPr>
            <a:lvl4pPr marL="205740" indent="0" algn="ctr">
              <a:buNone/>
              <a:defRPr sz="240"/>
            </a:lvl4pPr>
            <a:lvl5pPr marL="274320" indent="0" algn="ctr">
              <a:buNone/>
              <a:defRPr sz="240"/>
            </a:lvl5pPr>
            <a:lvl6pPr marL="342900" indent="0" algn="ctr">
              <a:buNone/>
              <a:defRPr sz="240"/>
            </a:lvl6pPr>
            <a:lvl7pPr marL="411480" indent="0" algn="ctr">
              <a:buNone/>
              <a:defRPr sz="240"/>
            </a:lvl7pPr>
            <a:lvl8pPr marL="480060" indent="0" algn="ctr">
              <a:buNone/>
              <a:defRPr sz="240"/>
            </a:lvl8pPr>
            <a:lvl9pPr marL="548640" indent="0" algn="ctr">
              <a:buNone/>
              <a:defRPr sz="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" y="73025"/>
            <a:ext cx="295751" cy="11623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" y="73025"/>
            <a:ext cx="870109" cy="11623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7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" y="341948"/>
            <a:ext cx="1183005" cy="570547"/>
          </a:xfrm>
        </p:spPr>
        <p:txBody>
          <a:bodyPr anchor="b"/>
          <a:lstStyle>
            <a:lvl1pPr>
              <a:defRPr sz="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" y="917893"/>
            <a:ext cx="1183005" cy="300037"/>
          </a:xfrm>
        </p:spPr>
        <p:txBody>
          <a:bodyPr/>
          <a:lstStyle>
            <a:lvl1pPr marL="0" indent="0">
              <a:buNone/>
              <a:defRPr sz="360">
                <a:solidFill>
                  <a:schemeClr val="tx1"/>
                </a:solidFill>
              </a:defRPr>
            </a:lvl1pPr>
            <a:lvl2pPr marL="68580" indent="0">
              <a:buNone/>
              <a:defRPr sz="300">
                <a:solidFill>
                  <a:schemeClr val="tx1">
                    <a:tint val="75000"/>
                  </a:schemeClr>
                </a:solidFill>
              </a:defRPr>
            </a:lvl2pPr>
            <a:lvl3pPr marL="137160" indent="0">
              <a:buNone/>
              <a:defRPr sz="270">
                <a:solidFill>
                  <a:schemeClr val="tx1">
                    <a:tint val="75000"/>
                  </a:schemeClr>
                </a:solidFill>
              </a:defRPr>
            </a:lvl3pPr>
            <a:lvl4pPr marL="2057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4pPr>
            <a:lvl5pPr marL="27432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5pPr>
            <a:lvl6pPr marL="34290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6pPr>
            <a:lvl7pPr marL="41148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7pPr>
            <a:lvl8pPr marL="48006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8pPr>
            <a:lvl9pPr marL="54864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8" y="365125"/>
            <a:ext cx="58293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3" y="365125"/>
            <a:ext cx="582930" cy="870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7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73025"/>
            <a:ext cx="1183005" cy="265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" y="336233"/>
            <a:ext cx="580251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" y="501015"/>
            <a:ext cx="580251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" y="336233"/>
            <a:ext cx="583109" cy="164782"/>
          </a:xfrm>
        </p:spPr>
        <p:txBody>
          <a:bodyPr anchor="b"/>
          <a:lstStyle>
            <a:lvl1pPr marL="0" indent="0">
              <a:buNone/>
              <a:defRPr sz="360" b="1"/>
            </a:lvl1pPr>
            <a:lvl2pPr marL="68580" indent="0">
              <a:buNone/>
              <a:defRPr sz="300" b="1"/>
            </a:lvl2pPr>
            <a:lvl3pPr marL="137160" indent="0">
              <a:buNone/>
              <a:defRPr sz="270" b="1"/>
            </a:lvl3pPr>
            <a:lvl4pPr marL="205740" indent="0">
              <a:buNone/>
              <a:defRPr sz="240" b="1"/>
            </a:lvl4pPr>
            <a:lvl5pPr marL="274320" indent="0">
              <a:buNone/>
              <a:defRPr sz="240" b="1"/>
            </a:lvl5pPr>
            <a:lvl6pPr marL="342900" indent="0">
              <a:buNone/>
              <a:defRPr sz="240" b="1"/>
            </a:lvl6pPr>
            <a:lvl7pPr marL="411480" indent="0">
              <a:buNone/>
              <a:defRPr sz="240" b="1"/>
            </a:lvl7pPr>
            <a:lvl8pPr marL="480060" indent="0">
              <a:buNone/>
              <a:defRPr sz="240" b="1"/>
            </a:lvl8pPr>
            <a:lvl9pPr marL="548640" indent="0">
              <a:buNone/>
              <a:defRPr sz="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" y="501015"/>
            <a:ext cx="583109" cy="7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6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59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0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" y="197485"/>
            <a:ext cx="694373" cy="974725"/>
          </a:xfrm>
        </p:spPr>
        <p:txBody>
          <a:bodyPr/>
          <a:lstStyle>
            <a:lvl1pPr>
              <a:defRPr sz="480"/>
            </a:lvl1pPr>
            <a:lvl2pPr>
              <a:defRPr sz="420"/>
            </a:lvl2pPr>
            <a:lvl3pPr>
              <a:defRPr sz="360"/>
            </a:lvl3pPr>
            <a:lvl4pPr>
              <a:defRPr sz="300"/>
            </a:lvl4pPr>
            <a:lvl5pPr>
              <a:defRPr sz="300"/>
            </a:lvl5pPr>
            <a:lvl6pPr>
              <a:defRPr sz="300"/>
            </a:lvl6pPr>
            <a:lvl7pPr>
              <a:defRPr sz="300"/>
            </a:lvl7pPr>
            <a:lvl8pPr>
              <a:defRPr sz="300"/>
            </a:lvl8pPr>
            <a:lvl9pPr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1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" y="91440"/>
            <a:ext cx="442377" cy="320040"/>
          </a:xfrm>
        </p:spPr>
        <p:txBody>
          <a:bodyPr anchor="b"/>
          <a:lstStyle>
            <a:lvl1pPr>
              <a:defRPr sz="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" y="197485"/>
            <a:ext cx="694373" cy="974725"/>
          </a:xfrm>
        </p:spPr>
        <p:txBody>
          <a:bodyPr anchor="t"/>
          <a:lstStyle>
            <a:lvl1pPr marL="0" indent="0">
              <a:buNone/>
              <a:defRPr sz="480"/>
            </a:lvl1pPr>
            <a:lvl2pPr marL="68580" indent="0">
              <a:buNone/>
              <a:defRPr sz="420"/>
            </a:lvl2pPr>
            <a:lvl3pPr marL="137160" indent="0">
              <a:buNone/>
              <a:defRPr sz="360"/>
            </a:lvl3pPr>
            <a:lvl4pPr marL="205740" indent="0">
              <a:buNone/>
              <a:defRPr sz="300"/>
            </a:lvl4pPr>
            <a:lvl5pPr marL="274320" indent="0">
              <a:buNone/>
              <a:defRPr sz="300"/>
            </a:lvl5pPr>
            <a:lvl6pPr marL="342900" indent="0">
              <a:buNone/>
              <a:defRPr sz="300"/>
            </a:lvl6pPr>
            <a:lvl7pPr marL="411480" indent="0">
              <a:buNone/>
              <a:defRPr sz="300"/>
            </a:lvl7pPr>
            <a:lvl8pPr marL="480060" indent="0">
              <a:buNone/>
              <a:defRPr sz="300"/>
            </a:lvl8pPr>
            <a:lvl9pPr marL="548640" indent="0">
              <a:buNone/>
              <a:defRPr sz="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" y="411480"/>
            <a:ext cx="442377" cy="762318"/>
          </a:xfrm>
        </p:spPr>
        <p:txBody>
          <a:bodyPr/>
          <a:lstStyle>
            <a:lvl1pPr marL="0" indent="0">
              <a:buNone/>
              <a:defRPr sz="240"/>
            </a:lvl1pPr>
            <a:lvl2pPr marL="68580" indent="0">
              <a:buNone/>
              <a:defRPr sz="210"/>
            </a:lvl2pPr>
            <a:lvl3pPr marL="137160" indent="0">
              <a:buNone/>
              <a:defRPr sz="180"/>
            </a:lvl3pPr>
            <a:lvl4pPr marL="205740" indent="0">
              <a:buNone/>
              <a:defRPr sz="150"/>
            </a:lvl4pPr>
            <a:lvl5pPr marL="274320" indent="0">
              <a:buNone/>
              <a:defRPr sz="150"/>
            </a:lvl5pPr>
            <a:lvl6pPr marL="342900" indent="0">
              <a:buNone/>
              <a:defRPr sz="150"/>
            </a:lvl6pPr>
            <a:lvl7pPr marL="411480" indent="0">
              <a:buNone/>
              <a:defRPr sz="150"/>
            </a:lvl7pPr>
            <a:lvl8pPr marL="480060" indent="0">
              <a:buNone/>
              <a:defRPr sz="150"/>
            </a:lvl8pPr>
            <a:lvl9pPr marL="548640" indent="0">
              <a:buNone/>
              <a:defRPr sz="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2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8" y="73025"/>
            <a:ext cx="1183005" cy="26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8" y="365125"/>
            <a:ext cx="1183005" cy="870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8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FBA7-8BA7-4734-80B6-9911BBDFB186}" type="datetimeFigureOut">
              <a:rPr lang="en-US" smtClean="0"/>
              <a:t>03-Nov-22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3" y="1271270"/>
            <a:ext cx="462915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3" y="1271270"/>
            <a:ext cx="308610" cy="73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49576-8F77-4720-9E75-17155B2A5A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" rtl="0" eaLnBrk="1" latinLnBrk="0" hangingPunct="1">
        <a:lnSpc>
          <a:spcPct val="90000"/>
        </a:lnSpc>
        <a:spcBef>
          <a:spcPct val="0"/>
        </a:spcBef>
        <a:buNone/>
        <a:defRPr sz="6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" indent="-34290" algn="l" defTabSz="13716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6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3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" indent="-34290" algn="l" defTabSz="137160" rtl="0" eaLnBrk="1" latinLnBrk="0" hangingPunct="1">
        <a:lnSpc>
          <a:spcPct val="90000"/>
        </a:lnSpc>
        <a:spcBef>
          <a:spcPts val="75"/>
        </a:spcBef>
        <a:buFont typeface="Arial" panose="020B0604020202020204" pitchFamily="34" charset="0"/>
        <a:buChar char="•"/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" algn="l" defTabSz="137160" rtl="0" eaLnBrk="1" latinLnBrk="0" hangingPunct="1">
        <a:defRPr sz="2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2B5C47-3B48-94C8-A8ED-575F829B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71600" cy="13716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12210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SHALABH VERMA</dc:creator>
  <cp:lastModifiedBy>SHALABH VERMA</cp:lastModifiedBy>
  <cp:revision>2</cp:revision>
  <dcterms:created xsi:type="dcterms:W3CDTF">2022-10-31T11:27:23Z</dcterms:created>
  <dcterms:modified xsi:type="dcterms:W3CDTF">2022-11-02T19:27:21Z</dcterms:modified>
</cp:coreProperties>
</file>