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8" r:id="rId4"/>
    <p:sldId id="257" r:id="rId5"/>
    <p:sldId id="259" r:id="rId6"/>
    <p:sldId id="258" r:id="rId7"/>
    <p:sldId id="260" r:id="rId8"/>
    <p:sldId id="268" r:id="rId9"/>
    <p:sldId id="269" r:id="rId10"/>
    <p:sldId id="270" r:id="rId11"/>
    <p:sldId id="288" r:id="rId12"/>
    <p:sldId id="277" r:id="rId13"/>
    <p:sldId id="27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-1224" y="240"/>
      </p:cViewPr>
      <p:guideLst>
        <p:guide orient="horz" pos="2160"/>
        <p:guide pos="288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541285-3DF8-4AF7-B4E7-942C9F06FB3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4B8375-DC9A-4CB4-B4F8-C663EF32044B}" type="slidenum">
              <a:rPr lang="en-US" smtClean="0"/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anose="05000000000000000000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anose="05000000000000000000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1285-3DF8-4AF7-B4E7-942C9F06FB3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B8375-DC9A-4CB4-B4F8-C663EF32044B}" type="slidenum">
              <a:rPr lang="en-US" smtClean="0"/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anose="05000000000000000000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anose="05000000000000000000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1285-3DF8-4AF7-B4E7-942C9F06FB3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B8375-DC9A-4CB4-B4F8-C663EF32044B}" type="slidenum">
              <a:rPr lang="en-US" smtClean="0"/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anose="05000000000000000000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anose="05000000000000000000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1285-3DF8-4AF7-B4E7-942C9F06FB3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B8375-DC9A-4CB4-B4F8-C663EF32044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1285-3DF8-4AF7-B4E7-942C9F06FB3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B8375-DC9A-4CB4-B4F8-C663EF32044B}" type="slidenum">
              <a:rPr lang="en-US" smtClean="0"/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anose="05000000000000000000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anose="05000000000000000000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anose="05000000000000000000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anose="05000000000000000000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1285-3DF8-4AF7-B4E7-942C9F06FB3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B8375-DC9A-4CB4-B4F8-C663EF32044B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1285-3DF8-4AF7-B4E7-942C9F06FB3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B8375-DC9A-4CB4-B4F8-C663EF32044B}" type="slidenum">
              <a:rPr lang="en-US" smtClean="0"/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anose="05000000000000000000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anose="05000000000000000000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1285-3DF8-4AF7-B4E7-942C9F06FB3C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B8375-DC9A-4CB4-B4F8-C663EF32044B}" type="slidenum">
              <a:rPr lang="en-US" smtClean="0"/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anose="05000000000000000000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anose="05000000000000000000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1285-3DF8-4AF7-B4E7-942C9F06FB3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B8375-DC9A-4CB4-B4F8-C663EF32044B}" type="slidenum">
              <a:rPr lang="en-US" smtClean="0"/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anose="05000000000000000000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anose="05000000000000000000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1285-3DF8-4AF7-B4E7-942C9F06FB3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B8375-DC9A-4CB4-B4F8-C663EF32044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1285-3DF8-4AF7-B4E7-942C9F06FB3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B8375-DC9A-4CB4-B4F8-C663EF32044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1285-3DF8-4AF7-B4E7-942C9F06FB3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B8375-DC9A-4CB4-B4F8-C663EF32044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20541285-3DF8-4AF7-B4E7-942C9F06FB3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4B8375-DC9A-4CB4-B4F8-C663EF32044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anose="05000000000000000000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anose="05000000000000000000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anose="05000000000000000000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anose="05000000000000000000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057400"/>
            <a:ext cx="7924800" cy="1066800"/>
          </a:xfrm>
        </p:spPr>
        <p:txBody>
          <a:bodyPr>
            <a:noAutofit/>
          </a:bodyPr>
          <a:lstStyle/>
          <a:p>
            <a:r>
              <a:rPr lang="en-US" sz="7200" dirty="0"/>
              <a:t>Expense </a:t>
            </a:r>
            <a:r>
              <a:rPr lang="en-US" sz="7200" dirty="0" smtClean="0"/>
              <a:t>Tracker</a:t>
            </a:r>
            <a:endParaRPr lang="en-US" sz="7200" dirty="0"/>
          </a:p>
        </p:txBody>
      </p:sp>
      <p:pic>
        <p:nvPicPr>
          <p:cNvPr id="1030" name="Picture 6" descr="Image result for expense tracker clipart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733800"/>
            <a:ext cx="2114550" cy="21145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OUTPUT</a:t>
            </a:r>
            <a:endParaRPr lang="en-US"/>
          </a:p>
        </p:txBody>
      </p:sp>
      <p:pic>
        <p:nvPicPr>
          <p:cNvPr id="3" name="Content Placeholder 2" descr="45a34862-d41a-44a5-8074-f754873daee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00125" y="2192020"/>
            <a:ext cx="7113905" cy="39338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068" y="2514600"/>
            <a:ext cx="9110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Prepared by : Team  MEANiacs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743200" y="3429000"/>
            <a:ext cx="441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Members: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1. S K Rajesh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2. </a:t>
            </a:r>
            <a:r>
              <a:rPr lang="en-US" dirty="0" err="1" smtClean="0"/>
              <a:t>Riya</a:t>
            </a:r>
            <a:r>
              <a:rPr lang="en-US" dirty="0" smtClean="0"/>
              <a:t> Sharma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3. </a:t>
            </a:r>
            <a:r>
              <a:rPr lang="en-US" dirty="0" err="1" smtClean="0"/>
              <a:t>Hena</a:t>
            </a:r>
            <a:r>
              <a:rPr lang="en-US" dirty="0" smtClean="0"/>
              <a:t> </a:t>
            </a:r>
            <a:r>
              <a:rPr lang="en-US" dirty="0" err="1" smtClean="0"/>
              <a:t>Dhawa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4. </a:t>
            </a:r>
            <a:r>
              <a:rPr lang="en-US" dirty="0" err="1" smtClean="0"/>
              <a:t>Nishat</a:t>
            </a:r>
            <a:r>
              <a:rPr lang="en-US" dirty="0" smtClean="0"/>
              <a:t> </a:t>
            </a:r>
            <a:r>
              <a:rPr lang="en-US" dirty="0" err="1" smtClean="0"/>
              <a:t>Perwez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581364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THANK YOU</a:t>
            </a:r>
            <a:endParaRPr 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1600" dirty="0" smtClean="0"/>
              <a:t>Introduction</a:t>
            </a:r>
            <a:endParaRPr lang="en-US" sz="1600" dirty="0" smtClean="0"/>
          </a:p>
          <a:p>
            <a:pPr algn="just"/>
            <a:r>
              <a:rPr lang="en-US" sz="1600" dirty="0" smtClean="0"/>
              <a:t>Problem Statement</a:t>
            </a:r>
            <a:endParaRPr lang="en-US" sz="1600" dirty="0" smtClean="0"/>
          </a:p>
          <a:p>
            <a:pPr algn="just"/>
            <a:r>
              <a:rPr lang="en-US" sz="1600" dirty="0" smtClean="0"/>
              <a:t>Objective</a:t>
            </a:r>
            <a:endParaRPr lang="en-US" sz="1600" dirty="0" smtClean="0"/>
          </a:p>
          <a:p>
            <a:pPr algn="just"/>
            <a:r>
              <a:rPr lang="en-US" sz="1600" dirty="0" smtClean="0"/>
              <a:t>Requirement Analysis</a:t>
            </a:r>
            <a:endParaRPr lang="en-US" sz="1600" dirty="0" smtClean="0"/>
          </a:p>
          <a:p>
            <a:pPr algn="just"/>
            <a:r>
              <a:rPr lang="en-US" sz="1600" dirty="0" smtClean="0"/>
              <a:t>System Design</a:t>
            </a:r>
            <a:endParaRPr lang="en-US" sz="1600" dirty="0" smtClean="0"/>
          </a:p>
          <a:p>
            <a:pPr algn="just"/>
            <a:r>
              <a:rPr lang="en-US" sz="1600" dirty="0" smtClean="0"/>
              <a:t>Future Scope</a:t>
            </a:r>
            <a:endParaRPr lang="en-US" sz="1600" dirty="0" smtClean="0"/>
          </a:p>
          <a:p>
            <a:pPr algn="just"/>
            <a:r>
              <a:rPr lang="en-US" sz="1600" dirty="0" smtClean="0"/>
              <a:t>Conclusion</a:t>
            </a:r>
            <a:endParaRPr lang="en-US" sz="16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600" dirty="0" smtClean="0"/>
              <a:t>In </a:t>
            </a:r>
            <a:r>
              <a:rPr lang="en-US" sz="1600" dirty="0"/>
              <a:t>today's dynamic and fast-paced world, effective financial management is crucial for individuals and businesses alike. One of the key aspects of financial management is keeping track of expenses, which can often be a challenging task. The introduction of our Expense Tracker aims to provide a robust solution to this challenge, offering users a streamlined and efficient way to monitor and manage their expenditures</a:t>
            </a:r>
            <a:r>
              <a:rPr lang="en-US" sz="1600" dirty="0" smtClean="0"/>
              <a:t>.</a:t>
            </a:r>
            <a:endParaRPr lang="en-US" sz="1600" dirty="0" smtClean="0"/>
          </a:p>
          <a:p>
            <a:pPr algn="just"/>
            <a:r>
              <a:rPr lang="en-US" sz="1600" dirty="0" smtClean="0"/>
              <a:t>The </a:t>
            </a:r>
            <a:r>
              <a:rPr lang="en-US" sz="1600" dirty="0"/>
              <a:t>Expense Tracker application is a full-stack web application built using the MEAN stack, which includes MongoDB, Express.js, </a:t>
            </a:r>
            <a:r>
              <a:rPr lang="en-US" sz="1600" dirty="0" err="1" smtClean="0"/>
              <a:t>AngularJS</a:t>
            </a:r>
            <a:r>
              <a:rPr lang="en-US" sz="1600" dirty="0" smtClean="0"/>
              <a:t>, </a:t>
            </a:r>
            <a:r>
              <a:rPr lang="en-US" sz="1600" dirty="0"/>
              <a:t>and Node.js. This application allows users to create an account, log in and log out, and track their expenses by creating, reading, updating, and deleting them. 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Introduction: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600" dirty="0" smtClean="0"/>
              <a:t>At the end of the month we start to have money crisis;</a:t>
            </a:r>
            <a:endParaRPr lang="en-US" sz="1600" dirty="0" smtClean="0"/>
          </a:p>
          <a:p>
            <a:pPr algn="just"/>
            <a:r>
              <a:rPr lang="en-US" sz="1600" dirty="0" smtClean="0"/>
              <a:t>Lack of proper planning of our income</a:t>
            </a:r>
            <a:endParaRPr lang="en-US" sz="1600" dirty="0" smtClean="0"/>
          </a:p>
          <a:p>
            <a:pPr algn="just"/>
            <a:r>
              <a:rPr lang="en-US" sz="1600" dirty="0" smtClean="0"/>
              <a:t>Person has to keep a log in a dairy or in a computer;</a:t>
            </a:r>
            <a:endParaRPr lang="en-US" sz="1600" dirty="0" smtClean="0"/>
          </a:p>
          <a:p>
            <a:pPr algn="just"/>
            <a:r>
              <a:rPr lang="en-US" sz="1600" dirty="0" smtClean="0"/>
              <a:t>All the calculations needs to be done by the user;</a:t>
            </a:r>
            <a:endParaRPr lang="en-US" sz="1600" dirty="0" smtClean="0"/>
          </a:p>
          <a:p>
            <a:pPr algn="just"/>
            <a:r>
              <a:rPr lang="en-US" sz="1600" dirty="0" smtClean="0"/>
              <a:t>Overload to rely on the daily entry of the expenditure.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Problem Statement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en-US" sz="1600" dirty="0" smtClean="0"/>
              <a:t>The </a:t>
            </a:r>
            <a:r>
              <a:rPr lang="en-US" sz="1600" dirty="0"/>
              <a:t>main objective of an expense tracker is to provide users with a clear and organized view of their expenses. By using an expense tracker, users can</a:t>
            </a:r>
            <a:r>
              <a:rPr lang="en-US" sz="1600" dirty="0" smtClean="0"/>
              <a:t>:</a:t>
            </a:r>
            <a:endParaRPr lang="en-US" sz="1600" dirty="0" smtClean="0"/>
          </a:p>
          <a:p>
            <a:pPr marL="114300" indent="0" algn="just">
              <a:buNone/>
            </a:pPr>
            <a:endParaRPr lang="en-US" sz="1600" dirty="0"/>
          </a:p>
          <a:p>
            <a:pPr algn="just"/>
            <a:r>
              <a:rPr lang="en-US" sz="1600" dirty="0" smtClean="0"/>
              <a:t>To know where the money is going</a:t>
            </a:r>
            <a:endParaRPr lang="en-US" sz="1600" dirty="0" smtClean="0"/>
          </a:p>
          <a:p>
            <a:pPr algn="just"/>
            <a:r>
              <a:rPr lang="en-US" sz="1600" dirty="0" smtClean="0"/>
              <a:t>To spend only on priorities</a:t>
            </a:r>
            <a:endParaRPr lang="en-US" sz="1600" dirty="0" smtClean="0"/>
          </a:p>
          <a:p>
            <a:pPr algn="just"/>
            <a:r>
              <a:rPr lang="en-US" sz="1600" dirty="0" smtClean="0"/>
              <a:t>To save money for pre-defined expenses</a:t>
            </a:r>
            <a:endParaRPr lang="en-US" sz="1600" dirty="0" smtClean="0"/>
          </a:p>
          <a:p>
            <a:pPr algn="just"/>
            <a:r>
              <a:rPr lang="en-US" sz="1600" dirty="0" smtClean="0"/>
              <a:t>To plan on your future investments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Objectives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0" dirty="0"/>
              <a:t>Requirements Analysis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600" b="1" u="sng" dirty="0"/>
              <a:t>Functional </a:t>
            </a:r>
            <a:r>
              <a:rPr lang="en-US" sz="1600" b="1" u="sng" dirty="0" smtClean="0"/>
              <a:t>Requirements</a:t>
            </a:r>
            <a:endParaRPr lang="en-US" sz="1600" b="1" u="sng" dirty="0" smtClean="0"/>
          </a:p>
          <a:p>
            <a:pPr algn="just"/>
            <a:r>
              <a:rPr lang="en-US" sz="1600" dirty="0" smtClean="0"/>
              <a:t>Dashboard </a:t>
            </a:r>
            <a:r>
              <a:rPr lang="en-US" sz="1600" dirty="0"/>
              <a:t>panel</a:t>
            </a:r>
            <a:endParaRPr lang="en-US" sz="1600" dirty="0"/>
          </a:p>
          <a:p>
            <a:pPr algn="just"/>
            <a:r>
              <a:rPr lang="en-US" sz="1600" dirty="0"/>
              <a:t>Add bill</a:t>
            </a:r>
            <a:endParaRPr lang="en-US" sz="1600" dirty="0"/>
          </a:p>
          <a:p>
            <a:pPr algn="just"/>
            <a:r>
              <a:rPr lang="en-US" sz="1600" dirty="0"/>
              <a:t>Expense tracker</a:t>
            </a:r>
            <a:endParaRPr lang="en-US" sz="1600" dirty="0"/>
          </a:p>
          <a:p>
            <a:pPr algn="just"/>
            <a:r>
              <a:rPr lang="en-US" sz="1600" dirty="0"/>
              <a:t>Expense </a:t>
            </a:r>
            <a:r>
              <a:rPr lang="en-US" sz="1600" dirty="0" smtClean="0"/>
              <a:t>planner</a:t>
            </a:r>
            <a:endParaRPr lang="en-US" sz="16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4724400" y="2240281"/>
            <a:ext cx="3724655" cy="2111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sz="1600" b="1" u="sng" dirty="0" smtClean="0"/>
              <a:t>Non functional Requirements</a:t>
            </a:r>
            <a:endParaRPr lang="en-US" sz="1600" b="1" u="sng" dirty="0" smtClean="0"/>
          </a:p>
          <a:p>
            <a:pPr algn="just"/>
            <a:r>
              <a:rPr lang="en-US" sz="1600" dirty="0"/>
              <a:t>Non functional Requirements</a:t>
            </a:r>
            <a:endParaRPr lang="en-US" sz="1600" dirty="0"/>
          </a:p>
          <a:p>
            <a:pPr algn="just"/>
            <a:r>
              <a:rPr lang="en-US" sz="1600" dirty="0"/>
              <a:t>Usability</a:t>
            </a:r>
            <a:endParaRPr lang="en-US" sz="1600" dirty="0"/>
          </a:p>
          <a:p>
            <a:pPr algn="just"/>
            <a:r>
              <a:rPr lang="en-US" sz="1600" dirty="0"/>
              <a:t>Reliability</a:t>
            </a:r>
            <a:endParaRPr lang="en-US" sz="1600" dirty="0"/>
          </a:p>
          <a:p>
            <a:pPr algn="just"/>
            <a:r>
              <a:rPr lang="en-US" sz="1600" dirty="0"/>
              <a:t>Supportability</a:t>
            </a:r>
            <a:endParaRPr lang="en-US" sz="1600" dirty="0"/>
          </a:p>
          <a:p>
            <a:pPr algn="just"/>
            <a:r>
              <a:rPr lang="en-US" sz="1600" dirty="0"/>
              <a:t>Performance</a:t>
            </a:r>
            <a:endParaRPr lang="en-US" sz="1600" dirty="0"/>
          </a:p>
          <a:p>
            <a:pPr algn="just"/>
            <a:r>
              <a:rPr lang="en-US" sz="1600" dirty="0"/>
              <a:t>Availability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System Design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860919"/>
            <a:ext cx="7010400" cy="27659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ER </a:t>
            </a:r>
            <a:r>
              <a:rPr lang="en-US" sz="4400" dirty="0" smtClean="0"/>
              <a:t>Diagram</a:t>
            </a:r>
            <a:endParaRPr lang="en-US" sz="4400" dirty="0"/>
          </a:p>
        </p:txBody>
      </p:sp>
      <p:pic>
        <p:nvPicPr>
          <p:cNvPr id="6" name="Content Placeholder 5" descr="1f950699-611c-49b7-a468-54a395043e8d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99135" y="2353310"/>
            <a:ext cx="7963535" cy="3568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2362200"/>
            <a:ext cx="8001000" cy="3733800"/>
          </a:xfrm>
        </p:spPr>
        <p:txBody>
          <a:bodyPr>
            <a:normAutofit/>
          </a:bodyPr>
          <a:lstStyle/>
          <a:p>
            <a:pPr algn="just"/>
            <a:r>
              <a:rPr lang="en-US" sz="1600" dirty="0"/>
              <a:t>We assure that this will help users to manage the cost of their daily expense</a:t>
            </a:r>
            <a:endParaRPr lang="en-US" sz="1600" dirty="0"/>
          </a:p>
          <a:p>
            <a:pPr algn="just"/>
            <a:r>
              <a:rPr lang="en-US" sz="1600" dirty="0"/>
              <a:t>Helpful for the people who are frustrated with the daily budget management</a:t>
            </a:r>
            <a:endParaRPr lang="en-US" sz="1600" dirty="0"/>
          </a:p>
          <a:p>
            <a:pPr algn="just"/>
            <a:r>
              <a:rPr lang="en-US" sz="1600" dirty="0"/>
              <a:t>Wish to manage money</a:t>
            </a:r>
            <a:endParaRPr lang="en-US" sz="1600" dirty="0"/>
          </a:p>
          <a:p>
            <a:pPr algn="just"/>
            <a:r>
              <a:rPr lang="en-US" sz="1600" dirty="0"/>
              <a:t>Preserve the record of their daily cost</a:t>
            </a:r>
            <a:endParaRPr lang="en-US" sz="1600" dirty="0"/>
          </a:p>
          <a:p>
            <a:pPr algn="just"/>
            <a:r>
              <a:rPr lang="en-US" sz="1600" dirty="0"/>
              <a:t>Overcome wastage of money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Future Scope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0</TotalTime>
  <Words>2002</Words>
  <Application>WPS Presentation</Application>
  <PresentationFormat>On-screen Show (4:3)</PresentationFormat>
  <Paragraphs>76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Book Antiqua</vt:lpstr>
      <vt:lpstr>Microsoft YaHei</vt:lpstr>
      <vt:lpstr>Arial Unicode MS</vt:lpstr>
      <vt:lpstr>Calibri</vt:lpstr>
      <vt:lpstr>Hardcover</vt:lpstr>
      <vt:lpstr>Expense Tracker</vt:lpstr>
      <vt:lpstr>Content</vt:lpstr>
      <vt:lpstr>Introduction:</vt:lpstr>
      <vt:lpstr>Problem Statement</vt:lpstr>
      <vt:lpstr>Objectives</vt:lpstr>
      <vt:lpstr>Requirements Analysis</vt:lpstr>
      <vt:lpstr>System Design</vt:lpstr>
      <vt:lpstr>ER Diagram</vt:lpstr>
      <vt:lpstr>Future Scope</vt:lpstr>
      <vt:lpstr>OUTPUT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Gora chand banerjee</dc:creator>
  <cp:lastModifiedBy>CSA-1108</cp:lastModifiedBy>
  <cp:revision>32</cp:revision>
  <dcterms:created xsi:type="dcterms:W3CDTF">2024-02-20T05:46:00Z</dcterms:created>
  <dcterms:modified xsi:type="dcterms:W3CDTF">2024-04-03T11:03:16Z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2C2F2C059B6C464D971B1B4F7CA1D26B_13</vt:lpwstr>
  </property>
  <property fmtid="{D5CDD505-2E9C-101B-9397-08002B2CF9AE}" pid="3" name="KSOProductBuildVer">
    <vt:lpwstr>1033-12.2.0.13489</vt:lpwstr>
  </property>
</Properties>
</file>