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AAA-1DAB-4D09-97D6-DCE659FBD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AEEF9-7D8A-425B-B058-AD727D8C0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3B38-7975-45BC-A6C3-D9E8F0EE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DDE5-6BF4-4670-AAD1-E57EC03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8EF6-0775-4F07-AA1E-6139BFC8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F81-C1DD-4C94-AE17-7241A718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54DD-2FC0-47D5-AB09-E42E226D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0DFE-EB9F-44BC-89FD-0D4C5497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7886-E320-4E79-A863-4DA4B141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C264-4AB4-4216-920D-D6F214B1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AC72-7358-4ED7-8B7D-9034384E8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CCBB0-6EBF-45E5-BCB2-F4B932374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D3F4-C413-4304-8041-78267A43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F302-574F-4F4E-B434-14762AD6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5FDA-3B59-4B06-9429-C4FAF5AF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A2F-2BFA-4CEE-A0EA-D8BD94C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631A-789B-409B-BDD5-6860092E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ACF-B5AA-45A0-8808-E78A85C1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B5A0-046D-4C38-8315-5C480B8F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1D8B-E5EF-4F16-8A4C-B8E3A7B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E28-E194-43D2-82CA-E8499E2B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2A8A-E00E-4137-9B39-8ED5D5E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A5A6-9E8C-4DC1-8BD2-B0265563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29A8-C96F-4458-9762-1E3B77C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3CE1-07EC-4346-806B-04D092A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32B4-9427-423E-8F42-145591B5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7D10-5C48-4530-800A-81A0CFC0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92CB5-8C01-41AB-8C9F-E4C192C0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9014-2261-41E7-BFFC-8C0C6651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656A-D77A-4185-ACEC-48967CAB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B6DF-D384-4E95-A19B-615A3747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54EA-3A48-4A38-95E9-0402BBF4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2740-8822-4D56-A5B8-CD94D51D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4796-43AC-4EEB-BFF5-67BBB34A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2B916-2BE4-481D-AE42-40B7D4B1E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A193E-EFF3-44A6-B9F1-F33B49A9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B60D2-ECAC-44F3-AB23-6B119CB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B4DC-ED7B-4D21-BA0F-A9B9BFC4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12487-C2C3-43F3-AC94-A210A24E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9445-1245-4F64-AAEA-3C393585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8FD33-131D-41C3-94CB-2121A9BB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0788-31EA-4E1D-9E7E-EC51DFA5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584F-C2B9-4DF2-85C1-9366377F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3D79B-B081-45DE-B252-CD1F637F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9C0E-C7BC-4A47-968C-7D7B290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525B6-4F5F-4567-8950-0276E489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2A4D-30E5-41A1-AEC5-EDF4D2E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80B9-3347-4437-9170-57367A7F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C231-C83F-45F7-988D-41964BBC7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E7B7-7DD0-436A-9320-C78CCB14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9FFA-DB10-4F10-B1B2-98E0B267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2835A-2DE8-4F67-B8BF-CF123485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382-0D6E-4E6F-B70B-312E1489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52EC1-5625-4A5A-A721-974A95129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75DF4-5C9E-4A99-A642-5A1967A2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4E1B-5630-4CDA-BA7C-3A209B55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BBDF-1628-4E90-9037-C3A79C8A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4ED7-0C3F-4F96-9106-31DFDC1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03842-8560-42FF-9ED8-3F96761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FF66-028B-4E48-B1DE-4D61C9D2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3D13-D982-4D62-B39A-4FE30FEF7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948F-7EA5-4D3D-898A-6516DF9B2FC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A2B0-C3CD-4842-BC10-85BBAAD6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4EEE-B808-44D7-9D8E-BEA5D800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F525-E05D-47EA-ABEE-0426B024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48D3D-BAAB-433D-B547-B5C5E6BAE9C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Translate into Hindi ::: many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2DA4D-17FD-4058-92AB-0E9D5BC685D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बहुत सारे (How to speak: मैनी)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6EA5-0280-48C7-A201-3EB9280593A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'seventh'?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19E3F-B6D9-4B76-9365-DF98946CF0B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eighth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1CEF0-E8AA-4CED-8422-7ADCE7FEA57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0 + 0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2D70F-09D9-4C48-8009-79DEC495B4E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517E4-F2C3-45E0-A599-EE9A9F822AC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English ::: बेचना (How to speak: सेल्ल)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6F1A5-A431-4E75-8543-A4AD6B30AE7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C0E7C-D65A-4460-96A3-DAFBCF48083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49 + 638 + 295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6243C-002F-4C6F-B211-73E8E7E369F5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5. 982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E5568-8015-4BA0-AEB8-FCD165A1E30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61 + 4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753B5-0964-4AAB-8456-04BF788875A5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6. 65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83FC63-B87A-4878-87CB-F1445680E7C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679 - 31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D0331-4250-4A4C-B6F1-88B1806036FB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7. 648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BCBDB-4875-444F-93D7-51FB4246958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feminine gender of : 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B80F9-1261-4FEE-868E-5A6F402F6CB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woman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9E6BC-2E28-42D2-8CAF-88DFC88F74C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Add 59 and 72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A7925-C0B5-43C0-8B65-2B00BA089D5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3657A-10E9-49D6-BC57-7335A421B7C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805 - 7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1FE70-7D5B-4C15-95BC-53710C932C6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10. 798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ACB8C-8A11-42AE-8AF2-9A98A75689D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3192 - 89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9CBFA-FBC9-49F4-A2B4-AD2B366AE44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11. 3,103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A7603-01D0-4A5B-B117-49A48B9E6C9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Translate into Hindi ::: minor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AF207-ADFD-4292-BF09-D3CD6730817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नाबालिग (How to speak: माइनर)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44E43-F023-41AC-A42E-C75BA9E424F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Hindi ::: masculine gender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9083B-EDAB-46FF-9A59-B394E005BF59}"/>
              </a:ext>
            </a:extLst>
          </p:cNvPr>
          <p:cNvSpPr txBox="1"/>
          <p:nvPr/>
        </p:nvSpPr>
        <p:spPr>
          <a:xfrm>
            <a:off x="9144000" y="3797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hi-IN" sz="1200"/>
              <a:t>13. पुर्लिंग (</a:t>
            </a:r>
            <a:r>
              <a:rPr lang="en-US" sz="1200"/>
              <a:t>How to speak: </a:t>
            </a:r>
            <a:r>
              <a:rPr lang="hi-IN" sz="1200"/>
              <a:t>मैस्क्युलिन जेन्डर)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B228B-D2B4-4843-8FEA-E59E6939F38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9 *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AC6E4A-75EB-432A-BF59-8738EEB03999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993CB-DD74-4649-8EC5-B2B80EF2BC8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masculine gender of : girl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FC157-19E1-4020-A8EA-1A750850C28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boy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03F28-DCA4-4708-87E5-28A89451AB9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Subtract 4 from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A9AE6-468E-4390-B446-50929788590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-4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E69AF8-E5D5-4648-B3BD-11E1855623B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-4 - 2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33D7A0-0680-44B0-960C-B10D081E2D76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-6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4D338-BB94-4B32-8F54-DDF61ADCD9D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masculine gender of : heroine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FA0C5-8722-4FBB-8FE2-3F33C8F7B9D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hero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F90F9A-EBBE-443B-B251-01946EEB7F1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4727 + 1008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436C24-52A3-4B2C-892F-FCF2A2CA7F74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19. 5,735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9C556-336E-4195-BB76-473DA8F6848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English ::: Which month comes after March?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476638-1E6E-4790-AFA3-9EFD13009CFE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April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02D4C5-6A6D-48F8-A7CC-61898400EFE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EA59A9-B0F9-43E0-8B7F-51CEFD9BA97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</a:t>
            </a:r>
          </a:p>
        </p:txBody>
      </p:sp>
    </p:spTree>
    <p:extLst>
      <p:ext uri="{BB962C8B-B14F-4D97-AF65-F5344CB8AC3E}">
        <p14:creationId xmlns:p14="http://schemas.microsoft.com/office/powerpoint/2010/main" val="13841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BCDAC-B6CE-428E-A250-B7B14DF03F1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English ::: Which month comes before September?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4367C-6CB5-4C2A-8776-EF1553BAB6D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August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CDC03-5425-4BB0-972A-177505D1558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numeric ::: one thousand three hundred eighty-two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D27F3-9D9F-4082-91BA-8293ED74912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2. 1,382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C4DBD-00A0-4901-B2C6-319ECE85395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754 - 8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0B78D-0543-42FC-8150-2A979230BDB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3. 746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83DC3-9922-44E2-9408-D264AC75037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Which month comes after March?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CBB19-0D15-40E1-A653-72ED503D57F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April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994B2-BADF-4086-A881-C2F70C47C20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What comes after 'fifth'?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C76FA-CB2D-46C9-8B6A-41B6BDC3610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08CFC-87A2-47EF-B6F9-3FEA203C4B9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words :::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EBC0C-3ADE-4C2B-A048-F00EC6F4326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  three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23D5C-2014-4C5E-BC71-69F7C1C2E3E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Translate into Hindi ::: Who is your friend? (Masculine)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5FD3F-9387-41A1-AA47-5E3952F8D8A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hi-IN" sz="1200"/>
              <a:t>7. तुम्हारा मित्र/दोस्त कौन है?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195C8-D968-43A8-A9E3-011E4812E81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72 + 1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C9532-0FA6-45C7-B2C7-5BCCE9A9217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ACB02-907C-41EA-9D26-C270032156A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Add 36 and 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57608-7971-45FE-A406-C91D47F8F73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66AA4-1770-4A6D-9C48-C52DE32CFA4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81 + 50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4BC07-CE65-479B-B6E0-00C6F3620BB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4DA24-1662-4C64-9DC9-B54D144EC9C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18 /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46884-2728-423B-AC5C-803676C1155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B12FD-1A50-4982-8659-3983D3B404D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numeric ::: zero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DF554-052A-4C63-91B3-9497A21D896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DF479-8177-4AFB-9186-3615D6F662F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English ::: Which day comes before Friday?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3F9B5-7C08-4854-8308-8469F157AC5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Thursday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6F45-BD39-4649-A39B-7D90E270E3F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545 - 85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D6DB0-98A2-4EB9-ACAD-A1D4EB03BB9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14. 460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7FF16E-2EB3-44BB-B17B-3EBF3514CB2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63 + 378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DB665-4D39-476A-88C0-1DF5AA244E52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15. 441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95113F-8346-4C21-B704-2F5A202427C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numeric ::: minus   two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DEA3D8-4712-4753-847F-351371CCB0F2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2DAD5-1793-4D2F-A0D8-EFAADC9E14B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feminine gender of : 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42328E-C3FA-4B75-8B2D-57AAA124448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woman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F2CD8-A648-4EF9-A96C-9E209E6BA5B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Convert to numeric ::: minus   five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83C9F-AD9D-43F5-AFB1-720AAE00BD7F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-5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8E536-72E5-4C61-B3FF-74B64E5CD85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English ::: वह एक अध्यापक है।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3BB483-1E7C-4853-9600-E3B451459A80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He is a teacher.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79369-FBB2-40F2-B288-05EBE58C384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227 - 69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EB4E6-17D9-43CB-B2C2-C432EE1EC4EB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20. 158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60D8C2-F73A-41C8-B4EB-255BC7BB2E8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96A338-D234-4A7B-8B12-1A1929F8B90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10</a:t>
            </a:r>
          </a:p>
        </p:txBody>
      </p:sp>
    </p:spTree>
    <p:extLst>
      <p:ext uri="{BB962C8B-B14F-4D97-AF65-F5344CB8AC3E}">
        <p14:creationId xmlns:p14="http://schemas.microsoft.com/office/powerpoint/2010/main" val="37322716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26D6D-04B0-4A46-BE07-51D78829407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Does he exercise? (Yes)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3D04-950E-44BD-A63C-48E1FE782DF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Yes, he exercises.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1E60D-96AE-4F9C-AFE9-72792B06710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Will Ram be writing a letter? (Yes, use pronoun)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7D49B-BB13-45D2-87C7-4A693F39F4E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Yes, he will be writing a letter.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4512A-7E2C-478F-BCA6-1780DE16FBB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Which kind of plastic is used for making electrical switches?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EED77-4DDB-4FDA-89C9-0B0DF73261D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bakelite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AFA0A-6453-4C72-93AF-17576DE4FB7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Does Sandra weave a sweater? (Yes, use pronoun)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967A1-C33B-48DE-864E-675A910607A6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Yes, she weaves a sweater.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AA5D3-F740-43D3-A070-1B08C9F9C77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past perfect continuous: She will cry.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DBD5D-44D1-48FE-8969-5009CE43809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She had been crying.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0BDB6-63AF-4CBD-A292-F5CDDADDD73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the process of making fabric from yarn?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DDCB6-0755-441A-B08F-5C21AC58741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weaving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E3EB4-3D25-4808-86FF-1D05BB9EB84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instrument is used for measuring the speed of wind.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E2978-04C5-4EC3-8B8C-6F4BABE1E98B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anemometer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1CE36-34E0-4324-964C-962841A555A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numeric ::: minus   eight thousand five hundred thirty-one  point three five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C6E1A-C2DA-48F5-8618-4FE1D658DC0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-8,531.35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3C388E-90E1-4ECA-843B-F070E450C3C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47% of girls wear caps. 50% of students are boys. Boys do not wear caps. What percentage of students do not wear caps?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3BC6-F648-4E64-8E1C-B81A58A23E9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76.5 %/percent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A46C9-55FA-4B7C-A34B-07F0C0C5B5E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shape ::: An angle more than 90 degrees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A4AF7-0D0E-4BCC-B874-9A86686E500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Obtuse 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D4C66-8A85-410A-A606-A980CE741CC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the area of a rectangle with adjacent sides 65 and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C3E84-96B4-4171-BAFC-4A49B5B59F7D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11. 455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2174-0F84-4CF3-A38F-CD9725D964BD}"/>
              </a:ext>
            </a:extLst>
          </p:cNvPr>
          <p:cNvSpPr txBox="1"/>
          <p:nvPr/>
        </p:nvSpPr>
        <p:spPr>
          <a:xfrm>
            <a:off x="254000" y="3517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Which property states that in a right triangle the square of hypotenuse is equal to the sum of the squares of its other two sides?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9DBCF-F211-4132-9092-A195F8BABB3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Pythagoras (property)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E3344-9E13-4A60-B5AB-DF29F5BDFA79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process of blood filtering by artificial kidneys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0F7ADB-9BCE-478C-A249-42AEB9ADB37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dialysis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283A7-4E3F-4585-B1EA-602D79F3334B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past perfect: Peter will have frowned.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64F213-2114-4247-A8A0-1D2C0AF14F0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Peter had frowned.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08D39-FB09-49F8-9E20-2BA413C81517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past continuous: You jump.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3FF73-7B3A-4606-ABEB-19BF2D1EAD3D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You were jumping.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24496-7E43-4FAC-AFC1-75ECB4CD6E29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Clouds are made of water 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56EB0-033D-424F-B3E2-6CAA2398C2D0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vapour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CD8CC9-00DC-4B5B-B644-FA15BBF931F0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is the sum of the measures of the external angles of any polygon?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03538-85D6-4281-B1E7-9916FB02711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360 degrees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DCEF7-334E-480A-A781-2EE72F309A34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How many vertices can a triangle have?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EC18E-B38F-4D50-B180-377E5F640E7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63B47E-4C42-48D5-993B-99BC49881E35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Past Tense and Past Participle: deal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E1120A-E6AA-49DC-A9A4-729641B5261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dealt, dealt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0CF5D4-2D04-4768-87DE-1F238FC4D972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::: Identify Parts of Speech: He ran fast but missed the bus. (but)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74BB-B980-4A00-BA8E-24B2A3FDA77F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Conjunction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E13965-7830-48C2-92FD-3CBBFFD8037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338E7D-6570-4C3A-88AE-724A4973A69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20</a:t>
            </a:r>
          </a:p>
        </p:txBody>
      </p:sp>
    </p:spTree>
    <p:extLst>
      <p:ext uri="{BB962C8B-B14F-4D97-AF65-F5344CB8AC3E}">
        <p14:creationId xmlns:p14="http://schemas.microsoft.com/office/powerpoint/2010/main" val="3693598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384E0-B5D2-4F87-8A2B-405FE6D08C9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Where does the development of a baby take place in human females?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F1D87-CEAA-49A1-8C98-782101EE8EC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uterus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944B8-D768-4EBE-B7CA-D719175AE27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Does a suspension exhibit Tyndall 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0F4DB-E28F-4768-9BCE-033230578C5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D89E-014C-4F28-9F36-4F7E9775A14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-2.3 / (4 + 1)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3F3DB-B011-42B5-AA71-83FEBC403FD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-0.46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A8417-BE61-4169-A877-8EFBA75DDAE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What is the cube-root of 27?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72DEB-841C-457B-B50D-A2ED6C0B314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49286-E180-41CD-B422-88CCA717940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six hundred sixty thousand  ninety-five  point three two five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D6AF-489B-4178-94B8-E029F124327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5. 660,095.325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67400-1502-404A-95E5-34C2C938880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::: Identify Parts of Speech: Ram is fond of music. (of)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116A7-0E71-44B6-877A-6EFA6E7190B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Preposition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B5A65-56F2-4D78-9846-747B7D0419A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General Knowledge ::: Name the national bird of India.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A2852-F4D2-426A-B110-E85B6F4B26D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Peacock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AB0C9-8946-4D73-AF3D-D3353E35D18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General Knowledge ::: Name the capital of Maharashtra.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6D920-58CF-45AD-A47F-91D4ABB92BE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97E93-2455-40FC-BBDD-0936243A47A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Name the proposed fourth state of matter.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3DB47-85C3-4FEB-AB02-2D2415366DF4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plasma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59A53-24C5-41D4-A867-6ECD9B3710F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past perfect: Am I listening?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14DBB-D9F9-483F-B713-0C546F546A0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Had I listened?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C70DA-68AF-4DA8-8D50-E2F1FE3D0CA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process of giving out air from body?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45320-D1E1-4243-9FC3-45098A6C523D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exhalation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F54F3-C8E4-497A-A322-1B577FCBE7D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Name the national game of India.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EB362-C26A-4318-BAAD-533821BC6BA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hockey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2891AE-40DF-4AF3-B9C8-A920FA4F9FE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-2.94 / (5 + 1)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C1ABD-0A57-4F0D-8A02-F15FF461CF5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-0.49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7287C3-1CBA-423F-9AF6-082B12EEA2D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metal is used for making electrical wires?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C019-2BEB-4964-906B-230B1CB7DBA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copper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30C20-22DB-48F0-BEBF-BC2337E596C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They praised the team.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53A80-4866-4D4C-8775-D45FDBA4152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 team was praised by them.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4731AC-1A09-4026-AC68-46D7A8BDCAC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passive voice ::: Julie is climbing the tree.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D475B-D70D-442D-AD3E-FCBF6047D227}"/>
              </a:ext>
            </a:extLst>
          </p:cNvPr>
          <p:cNvSpPr txBox="1"/>
          <p:nvPr/>
        </p:nvSpPr>
        <p:spPr>
          <a:xfrm>
            <a:off x="9144000" y="4635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The tree is being climbed by Julie.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33CB36-6170-40A6-9E06-2265540570D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Transfer of heat by radiation does not require any _____.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1ABBA-8484-4838-9F9B-ED23ECD0BFA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BECA1-A4CE-434D-8572-6188D453199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Calculate simple interest on Rs 500 at 10% per anum for 2 years.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F64971-209A-4A11-908D-65346F1C011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Rs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C4E77-F6B3-48FC-8DC1-B11A79483B5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Shall I be making a test paper? (Yes)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4D2BA-1FF9-406D-92E3-B1ABAE4D0BF9}"/>
              </a:ext>
            </a:extLst>
          </p:cNvPr>
          <p:cNvSpPr txBox="1"/>
          <p:nvPr/>
        </p:nvSpPr>
        <p:spPr>
          <a:xfrm>
            <a:off x="9144000" y="565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Yes, you will be making a test paper.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CE38DD-4620-485B-BE16-BD53D06CBB5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instrument is used to see microbes using glass slides?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5E21F2-353A-4FCD-AD12-AA2EF1B3518E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microscope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44D461-AA3D-40F4-9A21-527C45AC4EA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BFDF4D-7787-4CA9-87F8-E65BDE06904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</a:t>
            </a:r>
          </a:p>
        </p:txBody>
      </p:sp>
    </p:spTree>
    <p:extLst>
      <p:ext uri="{BB962C8B-B14F-4D97-AF65-F5344CB8AC3E}">
        <p14:creationId xmlns:p14="http://schemas.microsoft.com/office/powerpoint/2010/main" val="2364330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9C809-6597-4C96-94CD-1641035F238B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Identify contact forces from Muscular, magnetic, gravity, friction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55DCB-B6EF-49A2-944D-980460667FB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muscular, friction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1252B-7ADD-4113-8DDC-AC99EE42D72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How many medians can a triangle have?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40F40-2193-42D3-B413-232F286DC05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CF97E-4C93-4BA6-A395-9D9146FA89F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Name the proposed fifth state of matter.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77CAD-EF92-467A-8A7B-DC0FDE3BF0D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Bose-Einstein condensate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AFC1E-BC5D-4E16-8B9C-7C0FA5CF1D5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future perfect: Do I walk?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BD79-637A-4E8F-ADF9-6CC08614B4E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Shall I have walked?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67EA3-E8DC-432F-A347-458DC15C95A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past perfect: Why is Julie smiling?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5BD04-0BEB-4F9D-B284-EFB4B78E8B5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Why had Julie smiled?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13986-C2B0-49E0-9754-D8DDFC43659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calorific value of CNG?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8316B-EF4E-4ADB-A186-4C9A6F968F8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50,000 kJ/kg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C228-8433-4B9C-A170-7821F2477DB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How many minutes are in 61 days?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E1B7F-47BE-4203-8F09-D0253BB44029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7. 87,840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AE1E4-3BB9-44E7-8E57-249AE119133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the line connecting a vertex of a triangle to the mid-point of the opposite side,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7E676-2553-44B4-B4F4-F5B2A86D149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median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6E524-6663-433C-8F7D-9A1D6F839F0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are the three ways of heat flow?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589B9-43B8-44DE-9E28-B0E8F289F44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conduction, convection, radiation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2E559-B40B-48B0-8372-4DE4C66FFF4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four hundred forty thousand  eighty-five  point one eight three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C851-FCB4-4237-B36C-0AFC1BADACC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10. 440,085.183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454D8-1E90-4C4B-A725-26F87F7C8E8B}"/>
              </a:ext>
            </a:extLst>
          </p:cNvPr>
          <p:cNvSpPr txBox="1"/>
          <p:nvPr/>
        </p:nvSpPr>
        <p:spPr>
          <a:xfrm>
            <a:off x="254000" y="3238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Which property states that in a right triangle the square of hypotenuse is equal to the sum of the squares of its other two sides?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BCDEA-199B-4DD4-9846-5962A3FFAD1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Pythagoras (property)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51AE6-76A7-42F1-9D1A-718C7D9C5D67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Name the national currency of Japan.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306AC-D8E7-40B6-91FE-7341F767140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yen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D6790-B34E-4626-B217-4524A881A7F9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dangerous gas is produced by incomplete combustion of carbon based fuels?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A7CBF-4BEC-4746-A942-53D9F0DA972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carbon monoxide (CO)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1EB80-A03A-4F73-AC0C-1D31A93C18B5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the name given to large scale cutting of trees?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86872-C08D-49E4-8D6A-3BD913AC607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deforestation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3AD2F6-4D80-40ED-82DA-F34511852413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instrument is used for measuring the speed of wind.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4538C-815F-4B24-B71C-CD27B9E87C5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anemometer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F3088-585B-4656-A853-46E2660D0707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Name three states of matter.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6A6C7-78FB-4C6C-9CD4-C169EB42985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solid, liquid and gas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3BB2AB-45E6-4A6B-9EF1-0EE637414A68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process of blood filtering by artificial kidneys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FE7C53-8B51-4312-9DD3-D28AADC4CA4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dialysis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CD5D5-4127-4F27-BAAF-76C705ADBEAA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Write the full form of TB.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B5BE4-36D0-4F5B-A7D5-DF4845300C98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tuberculosis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B8E1B-D4FD-4EDC-A543-2C5757BAF4AA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simple future: Why have we slept?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86D87F-EDC6-4D8C-9560-D2810B058B78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Why shall we sleep?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466C6D-FDF1-4814-968E-8287D55A8067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passive voice ::: All desire wealth.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59B01B-2B52-4725-96C8-74A15060CA7E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Wealth is desired by all.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DD0F7-A573-489A-A28B-07618765594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65A49E-F7F7-4CA9-B826-41DB62B86A6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2</a:t>
            </a:r>
          </a:p>
        </p:txBody>
      </p:sp>
    </p:spTree>
    <p:extLst>
      <p:ext uri="{BB962C8B-B14F-4D97-AF65-F5344CB8AC3E}">
        <p14:creationId xmlns:p14="http://schemas.microsoft.com/office/powerpoint/2010/main" val="10504380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AD98A-43BC-4403-8225-3AA6D798D5D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Did you ask me a question? (Yes)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74FB9-32FB-426C-B453-4045C64769C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Yes, I asked you a question.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0AB3-1C0B-45A4-98F6-7081F301ADB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Which number is called the identity for the addition of rational numbers?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D7A34-421A-4BA9-B81E-1B14A0BD568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4B255-762D-4EB9-B81A-964749A3BF9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Make expression: 2 divided by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C4D4A-1191-4528-967F-FD0E2FBCF57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2/x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7B685-82B8-4520-AEC4-7BF1000BFA3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Process of depositing zinc on iron is called ______.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E34E3-5D4F-4028-9BBA-29E61F7CCB8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galvanization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DCB5A-6D3E-468A-884C-D053E414CBE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::: Identify Parts of Speech: Two and two make four. (and)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C9FA7-1AFC-4D0D-8FD0-02702F585045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Conjunction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A992E-05BD-47D8-8A37-6D0E0500737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are the materials, which allow electric current to pass through, called?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BA1A3-9CA1-48CF-9312-F92FA7AB064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conductors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67784-B164-426F-BF4C-A940399C49A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What is the probability of getting an even number in a throw of six sided die?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E04CC-5DC0-4C7C-80EA-775EE9CDF940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1/2 (Hint: 2, 4, 6 out of 1,2,3,4,5,6)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94517-2243-4E0C-8EC8-91614D876F7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future perfect: Why is Kate smiling?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7CDCA-A641-47BF-A1C1-0A05DBDD12E9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Why will Kate have smiled?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D2135-99E4-4E64-A3EB-22FDF259EDE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Identify definition: The decimal expansion a number is non-terminating and non-recurring.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94355-B2DF-4049-8456-6B2F9F193511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irrational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5B11D-E711-46F5-9661-61517F66D72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large scale raising of animals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94CEE-9089-423C-B772-6ED5A5100190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animal husbandry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70BF9-D331-4FCD-AC39-CF460BCAE8C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the mode in the list 2, 3, 7, 3, 4, 5.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CF01A-038F-438B-A04C-55FB1985E77F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EB135-F528-47AF-945B-A9176AAB22B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Fill in the blank: Dissolving sugar in water is _____ change.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51A02-6442-40E4-8037-D36ED30770DB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physical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F8556-F42E-4ACA-9141-EF5253C0DF5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Fish use their ____ to maintain the body balance.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7F14E-91AB-4D97-A50E-45506D2C24FE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FAAFA-E488-4013-B355-221E97B3D84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passive voice ::: Ram and Julie were taking a walk.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C5B86-4D84-49C9-8D78-71B54E68D612}"/>
              </a:ext>
            </a:extLst>
          </p:cNvPr>
          <p:cNvSpPr txBox="1"/>
          <p:nvPr/>
        </p:nvSpPr>
        <p:spPr>
          <a:xfrm>
            <a:off x="9144000" y="4254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 walk was being taken by Ram and Julie.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96ADD6-BC00-4539-A2D2-06A526C4A71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If interest is compounded every three months, how many times will interest be charged in one year?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A71BC-F526-4C06-A47B-00E80E07123D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 (times)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F10C7E-8D6B-426B-8ECF-B70C4401ECB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a current carrying coil made of insulated wire wrapped around an iron core called?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DBA39F-E46A-492B-955D-9395DA65158B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electromagnet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BB77-A166-4685-A6B3-A32B4B00706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Plastics are _____ conductors of heat and electricity.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328CD-F229-4063-9347-85F58DE77325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poor/bad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962F5-CDDF-42E1-87A3-57D2C2BCD49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Find the perimeter of a regular hexagon with one side equal to 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A05629-6C4F-442B-AA8C-EB73B6CA82B7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E66C7-6D3F-4007-AA84-121773CE609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Correct: I am sorry hear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3B2D53-EEC6-40EC-AECB-CD8272DCA859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 am sorry to hear this.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4289E5-1C3C-4F4C-960F-6BFDED8DA6B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shape ::: A triangle with angles 30, 30 and 60 degrees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6B8E0A-5B63-4E35-A4F9-1D45E4C80FFF}"/>
              </a:ext>
            </a:extLst>
          </p:cNvPr>
          <p:cNvSpPr txBox="1"/>
          <p:nvPr/>
        </p:nvSpPr>
        <p:spPr>
          <a:xfrm>
            <a:off x="9144000" y="6108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Question is wrong (Total should be 180 degree)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715173-9FC4-48DE-88E5-835578AC7BC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BA494-2074-47E5-9E8F-3AD2C4A8EDA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3</a:t>
            </a:r>
          </a:p>
        </p:txBody>
      </p:sp>
    </p:spTree>
    <p:extLst>
      <p:ext uri="{BB962C8B-B14F-4D97-AF65-F5344CB8AC3E}">
        <p14:creationId xmlns:p14="http://schemas.microsoft.com/office/powerpoint/2010/main" val="34850408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6661B-43EC-4BDD-91B4-D368593EE7A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boiling temperature of water in degree Celcius.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F324D-CFC8-47DC-AD0A-5141F5F608E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100 (degree Celcius)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432E0-E521-4686-9EE5-A8CE915D27D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past continuous: She sang.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1C8AA-BC0E-4306-A7FE-371131174F8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She was singing.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1D7D3-78D9-4A56-B71E-94D68339FBA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Vinegar contains ____ acid.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8AFF-B9AD-410C-B56E-1C7BB0E2501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acetic (acid)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46B05-188B-4459-B844-329D5250408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Name the proposed fourth state of matter.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5DE6A-3472-452B-9920-7EE601F64E5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plasma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B86B2-E571-4F44-BEEE-261E1279C56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What is the sum of the measures of the external angles of any polygon?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A0CA3-F9F7-4713-B7C1-2752A59DAD5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360 degrees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1D939-1318-433D-8C44-514AEBC371B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passive voice ::: They enjoy singing.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B3016-FCB3-427D-97D3-D80495E7D8F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Singing is enjoyed by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40367-5783-46F7-ADB3-AF3DCA78934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Where does the development of a baby take place in human females?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E131-D7C5-4032-B00E-94273F1C599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uterus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0A869-7B27-4841-81DF-2DC89D46381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How many centimetres are in one metre?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501B0-4425-4F55-B784-DFF52F4A070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44F93-BF0A-4BB3-B4B1-8BEEB3BCE4F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shape ::: A triangle with all equal 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051F4-079D-49A4-88E5-F39C67212336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Equilateral triangle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287A0-355B-4304-A864-CFA00088275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Find LCM of xy, 7 and z.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8568E-B4C4-4298-B14D-E1226FDEAE6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7xyz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3576C-3A16-4FCB-898C-D5AE6C05911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Which is the longest side in a triangle ABC, with right angle at A?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CCBBF-70B1-4DD2-A2DF-37BFB44351E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BC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E1897D-47D5-4AD3-AD96-A22453F0CDD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Fill in the blank: Process of depositing zinc on iron is called ______.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1EDD8-4FD7-46C5-A90A-824A37B59EA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galvanization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8E4558-36D1-40A5-8A33-0293926A5F1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Shrillness or pitch of a sound depends on its _____.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F195A-951D-4001-8638-4902C249C10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frequency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FEB705-424E-4BDA-BF7B-EBB1BFC5516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Which number is called the identity for the addition of whole numbers?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04C48-C002-4681-BBCB-2FE9522EE90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592D7-0A72-4C6E-94AA-B90FEA9C4D3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Find the perimeter of a regular octagon with one side equal to 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A8746-D028-4DD4-8784-F8A6C8BF461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190D9-DFC7-4A5C-8620-C883FA71ADE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How many kilograms are in 275.4 grams?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FCF40-97DF-46F3-8C04-42B70755D25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16. 0.2754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73695B-2EB2-4F01-9D0D-A72A40A10AD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Find the ratio of 10 m to 10 km.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B9B7B7-7860-41CA-B61C-2A2B33EF7246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1:1000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BCB07C-F316-4C67-BACA-EED3EE8AF4D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Fill in the blank: The mixture of rock particles and _____ is called soil.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A044F6-746F-45EF-B72C-3240C5BE70EF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humus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03AEF6-4488-4EFC-826F-4A6CB289D6E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the ratio of 20 km per hour and 40 km per hour.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37174-2204-40BA-B97C-1078DCFF617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2F47AE-C6A0-43EC-8461-3E745ADB7A4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What is the percent increase in from 380 to 491?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F5B82B-E344-4AE9-9C0A-F740B179016E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20. 29.2105%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097BF6-39F1-4C72-9086-8E932042403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F749F-0BA3-419B-8BEF-C9BFC2801FE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4</a:t>
            </a:r>
          </a:p>
        </p:txBody>
      </p:sp>
    </p:spTree>
    <p:extLst>
      <p:ext uri="{BB962C8B-B14F-4D97-AF65-F5344CB8AC3E}">
        <p14:creationId xmlns:p14="http://schemas.microsoft.com/office/powerpoint/2010/main" val="327850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AA8B3-A6A4-49FF-9C39-C9EF7316480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Write the whole numbers smaller than 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0778A-A38C-4E19-B457-ECF1FE88CDD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1. 2, 1, 0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8D887-6077-40C1-8B65-22807C64EF8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They enjoy singing.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1DE0-0125-423F-8067-53E4B5C9AF7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Singing is enjoyed by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BC89-F12E-40AF-B22E-6539CC095A1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Sum of the predecessor and successor of a number is 222. Find the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7369F-C2E0-47CA-A63F-8C93112C6D7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41AE5-87C3-48FD-B569-CB2BA31BA31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What is the temperature in Fahrenheit for  60 degrees Celcius?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A2318-5AEC-4717-831A-EDC058FAF01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ED476-D479-41AD-A058-17485503C91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Calculate simple interest on Rs 200 at 10% per anum for 2 years.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CD411-466B-4DD9-B83B-AC9CF8D6D54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Rs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2FE92-F7AD-46C5-AAC7-B4DB77FDB26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Which is the longest side in a right triangle?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E8CBD-56A8-4804-8BE3-EB210A6DD20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Hypotenuse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F60F5-9981-4260-907F-681AB2BFD78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List 2D shapes from sphere, cone, circle, rectangle, cuboid and line.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E88A7-E489-41C9-BF0C-D5F4F2D0008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circle, rectangle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7E0D4-1790-4DA6-AD0B-91E98318992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How far in front is the image of an object formed by a mirror?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3E46C-1A24-4339-8107-A6A1FA53EBAD}"/>
              </a:ext>
            </a:extLst>
          </p:cNvPr>
          <p:cNvSpPr txBox="1"/>
          <p:nvPr/>
        </p:nvSpPr>
        <p:spPr>
          <a:xfrm>
            <a:off x="9144000" y="2400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Question is wrong (Image is formed at the back)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D4F27-16AB-4827-A13B-5888A7D57FD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the total surface area of a closed cylinder of height 9 m and radius 7 m.  (pi = 3.14)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ADFEF-0AF2-4E3B-B889-0513B84FD63C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703.36 m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EA761-6819-4E75-B45A-833A43CF7AD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Had you known him? (No)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10F2A-21CF-4C55-A817-669AFF010BB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No, I had not known him.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C25CF-80A4-417B-89A3-5777BACDF9F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Fill in the blank: Tamarind contains _____ acid.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5D566-8ABA-4896-91F5-FC0B700ECD8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tartaric (acid)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463CE-4153-452A-8CEC-5A9AFC987C70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simple future: Why is Sita walking?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28A2B-EBD0-4392-8AFF-7A9087DE9A1C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Why will Sita walk?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66BD2-1851-4F62-B64A-AA6E79F3C82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13. Solve ::: Multiply 50x, 20y, 0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E91573-F49B-435D-B327-D672641061C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94BBD4-C566-4AE1-B500-FBBD63A17B51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future continuous: Do I eat?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2661B3-5DDF-4364-BECD-D7D4C08741B0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Shall I be eating?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F8047A-2573-4949-A36E-EDADA008A40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Generally, metal oxides are _____ in nature.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47D7EF-0B2D-49CA-B50C-F85633EBE0DF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basic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15555-D4D7-4EE6-9B4F-1BC4D3C4A58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Polar bears have two thick layers of infur for ______.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3936B5-2BF8-485E-A112-86AE86E691B2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insulation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782B4-36B2-4C4B-8AFA-42BFAA51EE5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What is the temperature in Fahrenheit for  20 degrees Celcius?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43EAAD-3FFC-4E45-9A8B-9A5DAFA92ABF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17. 68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01C314-B3F0-4483-90C3-9D8722CD50C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the process of blood filtering by artificial kidneys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4C05CA-27F2-4117-A4FF-61527124B816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dialysis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A22B9C-87BC-4FDF-A7FB-257E02B194E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acid is produced in anaerobic respiration in muscles?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C94551-67DB-4630-AD09-9D1D2967EE26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lactic (acid)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22979-2067-4E69-9E1D-08057F2715C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the mode in the list 2, 3, 7, 3, 4, 7, 7.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D05ADA-7ADF-44EA-B210-C396FAF96571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E75EB7-44F7-42A3-94AF-FBB65E77275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C1CF79-35F8-4E49-B8DD-2515B32408A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5</a:t>
            </a:r>
          </a:p>
        </p:txBody>
      </p:sp>
    </p:spTree>
    <p:extLst>
      <p:ext uri="{BB962C8B-B14F-4D97-AF65-F5344CB8AC3E}">
        <p14:creationId xmlns:p14="http://schemas.microsoft.com/office/powerpoint/2010/main" val="23369905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2AF8D-6F60-40EA-B9F7-580E8193A2A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Name the capital of Uttar Pradesh.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F8E8C-63C2-4390-986C-7072D121DA7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Lucknow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DA1CC-108F-40E4-834C-C9806CF295A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calorific value of hydrogen?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C3A56-6A5A-4E08-8FDA-99D6C29C866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150,000 kJ/kg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E1DEE-99B5-4DD7-83B5-60CB656AAFC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Who discovered penicillin?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DE6D5-718E-4A2A-A0D8-738E35EDA5D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Alexander Fleming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9E9C3-E8AC-46F7-9BB5-7EC94123940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Calculate simple interest on Rs 800 at 10% per anum for 2 years.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4902B-D070-45AF-ACF1-663BDEC01F5B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Rs 160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7ABBA-FB6F-4B37-BEE8-B127398F2E4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How many centimetres are in 68.2 metres?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074E0-CBB7-466F-A4B0-868C412FC50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5. 6,820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7D8BF-AA20-4415-9206-F66847840B4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::: Identify Parts of Speech: There is a cat in the garden. (in)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07178-2D0E-4C6C-88C4-41C60E7236A5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Preposition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76B1-0953-495B-86C4-0B92DAF240A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4.83 / (-9 + 2)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1AB6F-76FC-4D31-B125-44936DF8EFBA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-0.69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171A4-F28B-41FE-AB20-03123C3BA02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name given to the formation of zygotes in flowers?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3D064-3835-451B-9410-1F776701638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fertilisation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950A4-F51C-43AE-BBAB-1A22D9E0A7B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past perfect: We love.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6CE9F-4D75-42AA-A0E6-DDE45600066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We had loved.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63189-B373-4B3C-8D6D-808E1EC4754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instrument is used for measuring the speed of wind.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452791-8529-45D0-AE47-1B7BC90DD75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anemometer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0A068-24AE-47C4-932F-4A8C1A65B0F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How many inches are in 60 yards?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51082-3F72-41C9-A747-0ACF2309F9B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11. 2,160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58B7C-4408-49AC-AC63-8602CE9A7BE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What is one or more outcomes of an experiment called?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05F36-6ACB-4433-84A3-C74974361618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event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1F9E0-AE73-4B5F-876A-E3AA49683A8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Did I go by train? (Yes)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3E3AF6-AE63-4F4E-9791-6CD53C7C19A8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Yes, you went by train.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4916B-723F-4880-B4A5-07F5C817715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A low pressure system with high speed winds revolving around it is called a ______.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06B3A-C92D-4C6D-B4B4-D4D2220780BF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cyclone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67F380-1E47-4150-ACA1-4A92F52E73BA}"/>
              </a:ext>
            </a:extLst>
          </p:cNvPr>
          <p:cNvSpPr txBox="1"/>
          <p:nvPr/>
        </p:nvSpPr>
        <p:spPr>
          <a:xfrm>
            <a:off x="254000" y="4356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An electric pole , 13 metres high, casts a shadow of 12 metres. Find the height of a tree that casts a shadow of 15 metres under same conditions.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2B7D97-838B-4E8D-82B1-3371BBD3D28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16.25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15B22-5E2F-4C58-BDAC-4FF6F8CAFEF8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Find the ratio of 20 km per hour and 40 km per hour.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DEF0A6-DAB4-4894-9309-9E1AC3183EB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1:2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0A96DA-ABB2-414C-BBA4-BDB38B58B866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Sita want you to see her.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4FCDF9-80AF-4826-80DD-892FBEF88D0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Sita wants you to see her.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FD1BBF-0487-4B4C-823C-6CC04A065C13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Calculate simple interest on Rs 200 at 16percent for 10 years.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BC17C-2DE8-405F-AE99-BECA61092BC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Rs 320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BAD6F-B407-4CF1-AFAB-B9B3C92BD275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future perfect: Frank was fixing his car.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395DDF-078B-403B-90D6-FB73532BE277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Frank will have fixed his car.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329FDE-AD10-4395-A02B-1710DB16F84F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Fill in the blank: Parasite of maleria is carried by female ______ mosquito.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1545A-5F3B-45FC-B7C6-72826A35529C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Anopheles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4F4D1A-D9F1-431B-BB7C-F7966258A4C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8A010-9D26-46B0-B745-3565F22B3ED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6</a:t>
            </a:r>
          </a:p>
        </p:txBody>
      </p:sp>
    </p:spTree>
    <p:extLst>
      <p:ext uri="{BB962C8B-B14F-4D97-AF65-F5344CB8AC3E}">
        <p14:creationId xmlns:p14="http://schemas.microsoft.com/office/powerpoint/2010/main" val="20154597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2F7D2-8782-4534-BA54-18E53B87B10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passive voice ::: I know 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70002-7D45-427B-829B-D4CC4AE2B73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She is known to 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2B604-C3FF-4DB5-AB36-7327E31B10C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The forests protect soil from _____.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5777B-4AEB-4F24-8832-E2665E7607E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erosion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5B2AA-04DC-478A-8518-FBFD274EABB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The best top soil for agriculture is ____.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95D39-C927-4A7E-B13A-AE6C56709A6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loamy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2A0AD-63F4-4694-99C0-1BBBFBD3580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passive voice ::: Who did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CB6F4-9D9C-4885-A11A-68F9C62AC3B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By whom was this done?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18B05-80DD-40F5-9A3B-AF37442618E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Someone has invited me to the party.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26282-6954-409C-8DE5-AE3E4C13A366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 have been invited to the party (by someone).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7B81C-B9E0-4508-8225-DC6E4439EA2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Where does she play? (in the park)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7D0B4-5F1C-4B33-854A-C92C222BE22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She plays in the park.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99F83-79A8-47A1-BF66-D05E0ABD950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A quadrilateral with all interior angles equal to 90 degrees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5A179-0CDC-40CC-8447-8FEC75B63D12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Rectangle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52A59-6C13-4AB5-9542-35BD2F4372E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Food getting spoiled is ______ change.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5D0B5-37B6-46A8-B63E-BB2ACA7FBC81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chemical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8450A-E675-48F0-807D-65A0E3CC4CF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is speed multiplied by time?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95974-B29B-432A-8F7E-67810E748EB6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44A14-B0A2-4C89-8C36-592A59C8546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6 ^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ACE09-463B-4FB8-B091-2761366E1FE7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10. 216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991B4-E69F-4F52-91FC-D2AD876DA14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are the projections protruding out of amoeba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A7B16-FFD4-498D-9EA0-00EAB152384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pseudopodia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FA03D5-8FCD-48C1-B23B-5440429B292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past perfect: Has she been sleeping?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F7C7D-4476-4518-8F8E-51370FBFCAC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Had she slept?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80389-4958-44EB-9087-C34CDC8EB32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x where the average of -3 and x is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456F2-83B0-4EA6-A393-F63C666DB626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44A04B-428A-4DF5-8772-DA0F7197780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are the reproductive parts of a plant?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59500-F841-45A8-8596-61A41F828C3E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flowers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BE3E4-8AAA-4ADD-B21B-57CB4C61E8D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Clouds are made of water _____.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59E37-765E-4A0B-9B1B-2565B03FF952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vapour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F54B8C-CCBE-424D-9726-D4E1BC97DED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numeric ::: three hundred five billion  thirty million  sixty thousand  forty-four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F0753-4B3A-434D-B4DB-25695DAD42FC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16. 305,030,060,044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80EDC-6C89-455F-B122-A6D934F26FB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Did he kill a snake? (Yes)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50E24-FF8B-48D7-B3F8-F838E33A5B87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Yes, he killed a snake.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78D75B-DB29-47AF-B668-B1E4F01506C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dangerous gas is produced by incomplete combustion of carbon based fuels?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26F56C-35B5-40BC-A18E-C77E062D3685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carbon monoxide (CO)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294327-BBBF-4D4C-A2CE-F6E2555AE21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Metals are called _____ because they produce ringing sounds when struck.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13844D-4F43-4481-B552-A6A80048C458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sonorous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B98D0-B952-4E57-AF99-F196AE0F7F9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Shall I hear a story? (No)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A1A39-E8AE-468F-9C27-265107BBA8F5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No, you will not hear a story.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C2E86-0A04-4098-8868-11F73CBB9D5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CBE1B7-A6E4-4EBE-9741-1F65F05C6A1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7</a:t>
            </a:r>
          </a:p>
        </p:txBody>
      </p:sp>
    </p:spTree>
    <p:extLst>
      <p:ext uri="{BB962C8B-B14F-4D97-AF65-F5344CB8AC3E}">
        <p14:creationId xmlns:p14="http://schemas.microsoft.com/office/powerpoint/2010/main" val="37544105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0176A-E037-4F63-8E76-2139CB6B35E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How many nanometres are in 3 micrometres?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4BD3A-7B98-4AF1-B773-F46484A9931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1. 3,000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9E4AF-FF28-438D-B125-5CF3BEAD83C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TB is caused by ____.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63DC-3598-4664-890D-72274B2936C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bacteria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D3DD4-6105-4FBE-9652-B8E6632BC94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Which year was observed as the international year of freshwater?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20EF8-20FD-46FB-A6F2-FCC1D434703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3. 2003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7C1BD-B9B5-4872-B01D-C01F97BCBC0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Parts of Speech: Hurrah! We won. (Hurrah)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0F317-BDFB-434B-B371-D7FFFCFB470B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Interjection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46043-9965-425D-8693-1C2CAEDDA4E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words ::: 8,495.833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1798-59DB-42E3-93E4-3776C3208F93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  eight thousand four hundred ninety-five  point eight three three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51F5D-48E6-4992-ABA1-0364BCEC242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metal foils are used for wrapping food?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F8B6F-17BD-43A9-9534-FD8EDCAB7FD3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aluminium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798C1-BC0A-4C84-A232-D5CCDD6357D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::: Identify Parts of Speech: He climbed a mountain. (Climbed)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926DD-2717-46AD-ADA9-0D7794936D7C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Verb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26E93-37C6-467E-8ACD-4F85E91395E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Reproduction in yeast happens by a process called _____.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3CF2A-A661-431C-8F0E-2C3DE3DA9C78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budding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53DB8-C083-4DEB-927A-C94D5F3513E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A low pressure system with high speed winds revolving around it is called a ______.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BDFCF-33FC-4ED8-9BC6-F5846C07AF14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cyclone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58EB4-C885-4ACC-A9F5-8FDA8DB22E5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is the probability of getting an even number in a throw of six sided die?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01EC3-CBE7-4ABC-B5D4-9605A408D850}"/>
              </a:ext>
            </a:extLst>
          </p:cNvPr>
          <p:cNvSpPr txBox="1"/>
          <p:nvPr/>
        </p:nvSpPr>
        <p:spPr>
          <a:xfrm>
            <a:off x="9144000" y="3136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1/2 (Hint: 2, 4, 6 out of 1,2,3,4,5,6)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82549-C627-4D34-8AB1-E6E5F3E47E6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Identify LHS in equation: 17x - 9 = 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EC06C-8AFB-4617-87DB-6441D8DBA8D9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17x - 9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367C9-3567-42CC-AF2B-91AF7A720E5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What is the sum of adjacent angles in a parallelogram?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ABAC9-1B07-4E7B-9905-78CB78203E21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180  degrees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40A7B-18A5-44E0-8D65-87DD9843754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passive voice ::: A boy hit the dog.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A8F0D-BD08-45BF-B76E-EB195CD412EC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The dog was hit by a boy.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5A320-E3AB-47B8-996B-47E7638371C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passive voice ::: We fear bad news.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4BD7E-CF93-454D-88B5-A9EAC3EFA57C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Bad news is feared by us.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A417A-AEF1-459A-A99F-A38919E535D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What fraction of a day is eight hours?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63231-53C9-4343-B8DF-1513465C550C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1/3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82087-CA9F-49CA-99BE-A1514C2F924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General Knowledge ::: Name the capital of West Bengal.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0DFF-0103-4538-953E-4519B4280F4B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Kolkata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268CC-45DE-4A14-B58D-A9D7E2A961FB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are the green coloured plastids in plant leaves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AB959F-E5C6-4F35-9E41-1B555F03AAEC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chloroplasts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897B0B-6882-4F57-8E07-D60F644F4E4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43% of girls wear caps. 50% of students are boys. Boys do not wear caps. What percentage of students do not wear caps?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784F2-640C-4111-90F9-557284AFC289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78.5 %/percent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C1F31-A4AF-48C2-B8AF-F9FABBD4467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shape ::: A triangle with one right and one obtuse angle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59191-8E03-4CD0-803D-EF1C5EC3F77A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Question is wrong (not possible)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4DC1D0-09CB-4D43-BC0F-896C8DCACCE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words ::: 28,010,010,021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9F1C6-55A2-4D36-8B44-F018FAA85044}"/>
              </a:ext>
            </a:extLst>
          </p:cNvPr>
          <p:cNvSpPr txBox="1"/>
          <p:nvPr/>
        </p:nvSpPr>
        <p:spPr>
          <a:xfrm>
            <a:off x="9144000" y="6108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  twenty-eight billion  ten million  ten thousand  twenty-one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FD173-11F3-42FE-BA90-C4073489B4F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F2B77-1A3F-447C-92DD-C20CBF3A904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8</a:t>
            </a:r>
          </a:p>
        </p:txBody>
      </p:sp>
    </p:spTree>
    <p:extLst>
      <p:ext uri="{BB962C8B-B14F-4D97-AF65-F5344CB8AC3E}">
        <p14:creationId xmlns:p14="http://schemas.microsoft.com/office/powerpoint/2010/main" val="834020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68B18-1F4C-461C-8CE9-D04FCDFF58F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Identify LHS in equation: 19x - 5 = 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55D1B-128E-4196-ABC6-309B1752AF0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19x - 5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9B57B-1F91-4D37-8D45-180A5729F0A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Is ratio 2:3 &gt; 5:7?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3DBD8-4B08-4133-AF22-D0A2DC3F28D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2D23A-2E13-4536-BBFE-D18500B48F1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are harmful microorganisms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661C-7180-4542-826A-D6B8946881D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pathogens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4FB87-DD90-4363-8B58-5BDCCB27BB7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passive voice ::: My guide was taking me to the hotel.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6E74D-9E89-4277-94D4-59B99026BE0E}"/>
              </a:ext>
            </a:extLst>
          </p:cNvPr>
          <p:cNvSpPr txBox="1"/>
          <p:nvPr/>
        </p:nvSpPr>
        <p:spPr>
          <a:xfrm>
            <a:off x="9144000" y="128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 was being taken to the hotel by my guide.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70EC3-E5E9-4C8E-8B78-1C6E69793D3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Do they talk in the class? (No)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649ED-F0D3-444B-933B-0AEEBBD978D0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No, they do not talk in the class.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8CE15-4B6F-4523-9E64-DF7EDE8591A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the name given to the formation of zygotes in flowers?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390FA-1FF1-4CEB-875F-3CDBB984D2DE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fertilisation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1897F-9240-49DB-99C1-C008AA413BB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In which class do you study? (7th)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B22F7-103C-4869-9419-6D829B1A09DF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 study in 7th class.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E1FA7-B840-442B-9235-3EEEEDC3B02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Plastics are ____ conductors of electricity.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85447-5BA1-4AA1-B758-114192E3C81E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00AF1-A62B-46D6-A3DC-C5F19F204627}"/>
              </a:ext>
            </a:extLst>
          </p:cNvPr>
          <p:cNvSpPr txBox="1"/>
          <p:nvPr/>
        </p:nvSpPr>
        <p:spPr>
          <a:xfrm>
            <a:off x="254000" y="2679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Which property states that in a right triangle the square of hypotenuse is equal to the sum of the squares of its other two sides?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B78D8-F3C7-4A77-A03B-4D531FAFF1C5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Pythagoras (property)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0F05B-B80D-453E-BB14-291E90F01C71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Ultraviolet radiation breaks down _____ into oxygen.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F7CB1-B6E4-47B5-BC7E-3D3556B924F1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ozone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6D959-F175-4316-96F6-1D83D07AA7AF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Has the teacher informed you? (Yes)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121B4-0327-4ABB-AF06-C5EFE139219C}"/>
              </a:ext>
            </a:extLst>
          </p:cNvPr>
          <p:cNvSpPr txBox="1"/>
          <p:nvPr/>
        </p:nvSpPr>
        <p:spPr>
          <a:xfrm>
            <a:off x="9144000" y="3416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Yes, the teacher has informed me.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60966-C417-404B-BF94-E1531B17A663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Ram and Julie were taking a walk.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880CD4-3735-4E51-9250-E9ED85852ADB}"/>
              </a:ext>
            </a:extLst>
          </p:cNvPr>
          <p:cNvSpPr txBox="1"/>
          <p:nvPr/>
        </p:nvSpPr>
        <p:spPr>
          <a:xfrm>
            <a:off x="9144000" y="3873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 walk was being taken by Ram and Julie.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43971-FC17-492E-B798-0634EF685027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What is a quadratic polynomial?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AB5F9C-8186-4FB7-AC83-68C747BB2F0F}"/>
              </a:ext>
            </a:extLst>
          </p:cNvPr>
          <p:cNvSpPr txBox="1"/>
          <p:nvPr/>
        </p:nvSpPr>
        <p:spPr>
          <a:xfrm>
            <a:off x="9144000" y="4330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 polynomial of degree two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ED3B8-BB31-4C51-B1E9-EF113C74E7ED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metal is used for making electrical wires?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B8C97-BD06-4231-A3FD-12389CC8E7A5}"/>
              </a:ext>
            </a:extLst>
          </p:cNvPr>
          <p:cNvSpPr txBox="1"/>
          <p:nvPr/>
        </p:nvSpPr>
        <p:spPr>
          <a:xfrm>
            <a:off x="9144000" y="4610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copper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B4242-F280-49D3-A19D-8C8BB244ABA9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Measurement means comparison of an ____ quantity with a known quantity.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02AF9-ED4F-4BDE-838D-658EDA5BFD98}"/>
              </a:ext>
            </a:extLst>
          </p:cNvPr>
          <p:cNvSpPr txBox="1"/>
          <p:nvPr/>
        </p:nvSpPr>
        <p:spPr>
          <a:xfrm>
            <a:off x="9144000" y="4889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unknown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EA74E5-1407-4553-8841-352767BECFCC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Convert ratio 1:10 to percentage.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A0E1D-DFD1-4CB6-AB80-647114E0242C}"/>
              </a:ext>
            </a:extLst>
          </p:cNvPr>
          <p:cNvSpPr txBox="1"/>
          <p:nvPr/>
        </p:nvSpPr>
        <p:spPr>
          <a:xfrm>
            <a:off x="9144000" y="5168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1C8F20-B71B-4407-9322-0DB60B2E525A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numeric ::: eight billion  ten million  eighty-eight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560148-FFE7-4CD7-BB12-D0879C77D27A}"/>
              </a:ext>
            </a:extLst>
          </p:cNvPr>
          <p:cNvSpPr txBox="1"/>
          <p:nvPr/>
        </p:nvSpPr>
        <p:spPr>
          <a:xfrm>
            <a:off x="9144000" y="5448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17. 8,010,000,088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CDB85-7B75-463F-A2F2-A2A41637883D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(successor of 3) - (3 + predecessor of 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E2E165-E09B-4603-A766-B0A3D9B217BF}"/>
              </a:ext>
            </a:extLst>
          </p:cNvPr>
          <p:cNvSpPr txBox="1"/>
          <p:nvPr/>
        </p:nvSpPr>
        <p:spPr>
          <a:xfrm>
            <a:off x="9144000" y="5727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-3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6CC310-CCC5-412E-ABF5-054C6456DB0B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Correct: Ram are playing.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158FB-DC82-42B4-AADB-59051DD0A501}"/>
              </a:ext>
            </a:extLst>
          </p:cNvPr>
          <p:cNvSpPr txBox="1"/>
          <p:nvPr/>
        </p:nvSpPr>
        <p:spPr>
          <a:xfrm>
            <a:off x="9144000" y="600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Ram is playing.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81A9C0-AF7D-4D2D-8F43-53110D77E5EE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(successor of 8) - (2 + predecessor of 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04325C-D490-43A4-BB3E-347A231F2675}"/>
              </a:ext>
            </a:extLst>
          </p:cNvPr>
          <p:cNvSpPr txBox="1"/>
          <p:nvPr/>
        </p:nvSpPr>
        <p:spPr>
          <a:xfrm>
            <a:off x="9144000" y="628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29CC34-77B7-45F2-A0A3-D448B51F353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CB7382-1B69-496F-B356-EDA565661C7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9</a:t>
            </a:r>
          </a:p>
        </p:txBody>
      </p:sp>
    </p:spTree>
    <p:extLst>
      <p:ext uri="{BB962C8B-B14F-4D97-AF65-F5344CB8AC3E}">
        <p14:creationId xmlns:p14="http://schemas.microsoft.com/office/powerpoint/2010/main" val="17682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69F2F-E7EB-4DE0-8BBB-21942958A3E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722 - 70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9F2FF-39D2-4281-90F7-ED67CE6C788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1. 652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7E73E-2885-4D90-87D1-5AF554D39B1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Translate into Hindi :::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29DAB-2056-4631-965F-C4367235FB26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भंडार/जमा करना (How to speak: स्टोर)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C28F5-24B3-4CB4-95ED-A0D39A83538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Translate into Hindi ::: would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FD9AD-2288-4091-B5F9-530A06D0DF3F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होगा (How to speak: वुड)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6580D-221B-4023-BD06-60A21F27146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Which day comes before Friday?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63B5-3AB8-48ED-9FC7-8EECE5F18125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Thursday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7306F-612A-4A87-8D43-2708EBE9682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feminine gender of : 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E17EC-AF4D-4FC3-ABE1-5AC24F859CBB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daughter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B6E14-1E59-415A-9ABE-65727A3F9C5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600 /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A415-6EE5-4047-A4E7-AE607502D65F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156C4-EC84-4DFD-8635-48FB3A7C635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Translate into English ::: साथ/से (How to speak:  विद्)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D1D43-9255-47BE-B0D7-45E3EF535D54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With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80129-7322-4FF3-B6C0-087820D9343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masculine gender of : mother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6161F-4B2A-4061-B907-23C01A1B7AC0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53857-C04D-4F7E-A204-C8B0C8C78E1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Translate into English ::: गर्दन (How to speak: नेक्)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ADD00-E90A-46F0-8A06-8C707F41F8B7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Neck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B80CA-BBF4-4AC6-9F02-F85B1AC9D31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English ::: Which month comes after October?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3CD42A-E139-4A4A-A18F-ACB5B2D85C3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November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4D21D-C256-45D1-995A-4C0758F1C6E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43 + 47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DCA78-5536-4F7E-A1F8-ADD1B504C20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11. 90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C5494-762E-4378-92F3-407C3E014F5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What comes after 'seventh'?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C6CA3-5E69-48D6-9F1A-1CBAC2D92A14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eighth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DBEDF-AAD5-40E8-91DD-2A29B047A17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54 + 98 + 93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DF63B-B1BC-41BC-B47C-AD97BBDA6673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13. 245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4E661-33DC-4DA1-B86F-6D52E1561B8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feminine gender of : husband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8179E-9C53-4AD8-8977-8D661C6A3AAB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wife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16CAD-F8F3-41E3-9EA8-32B2DAB7499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2655 - 12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A2B7D5-5C98-496D-BB4A-78E512AB6BDC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15. 2,643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A6725-08A3-4298-AFC9-2D2D7B63B2E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English ::: Which month comes after July?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639CCB-A8C8-4DD5-BBC6-5E3F4DC8BD78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August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02094-BFFC-487D-988A-B997477CFD2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English ::: Which month comes before January?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38B3AE-541D-4731-9506-54E940B6C403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December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AA05C-7917-455F-83B3-328F00B6BEA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'tenth'?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E32D40-0169-4612-8103-2B529F56785E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eleventh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F13B3-B9AF-4498-A0DC-CE133C751E6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4 *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5E1C84-9B53-4EAC-97E7-F6E7FDD97A79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ACCAB-9BE7-44A3-9B26-F59D72EAAED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Top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EFDA8D-1CD3-430D-B60D-7D08E7B49D1D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Bottom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139632-AAF5-4278-820D-08C557590D1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437A23-A33A-4463-8F71-3B002221AB8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11</a:t>
            </a:r>
          </a:p>
        </p:txBody>
      </p:sp>
    </p:spTree>
    <p:extLst>
      <p:ext uri="{BB962C8B-B14F-4D97-AF65-F5344CB8AC3E}">
        <p14:creationId xmlns:p14="http://schemas.microsoft.com/office/powerpoint/2010/main" val="34150642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9E31-36C9-45A3-8AB7-58D10CF4C97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name of male hormone in human beings?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DD4D-DB22-4381-BA72-5FA9E9E16AC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testosterone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3D0F-7F1F-4681-99EB-0E85FBD6BF7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are living creatures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A953E-DF86-4AC5-B803-9DC73532CD7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organisms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5F03F-B102-47C5-9452-2B2EFE003D5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When do you sleep? (night)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425D6-866E-41C9-9830-377C6D4A129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 sleep at night.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C6C1C-E813-4924-975C-379D8DBF28F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organs are used by fish for breathing?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E0FA-C74D-4017-958D-1469140AF94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gills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E2413-C948-421D-B57D-7F80A111EE4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are the organisms made of single cell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C7E8-83D5-4253-A18A-491DB36B303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unicellular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F0B0B-D115-4BD4-B5BE-F4DFB9B06E6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type of cells have nuclear membrane surrounding their nucleus?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B78D4-A9DF-4F36-9B25-035ECD6B63C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eukaryotes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C779-6EED-4F61-86AB-3A3CFC27E8E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type of joints join our skull bones together?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55D3-20EE-42F2-8021-53C9D3B37A2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fixed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28942-4E06-4393-8CDA-E04C536C6AE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Correct: Let us sang.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E1F75-2F95-4033-8F6A-35F1B777611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Let us sing.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9C95F-412B-4742-A199-6361D145409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x where 97x - 6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3836A-DC81-4D33-A218-416A8D3DE6AC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9. 0.1031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4C942-4624-4214-AFAF-C64D651AD84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Metals are called _____ because they produce ringing sounds when struck.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FB1E6-79AE-4C2D-9F9E-ECAC6664031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sonorous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D3B35-4021-45DE-895D-B7FA3152785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words ::: 10,061.67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EA237-1886-4A4E-B085-206E384EDBEF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  ten thousand  sixty-one  point six seven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717434-5220-4627-8ADC-CEBC7B01896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12. Solve ::: Multiply 20x, 30y, 0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E0342-CF8E-4414-A928-37694F4E9F7C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C80E0-CDE3-458D-BB5E-6BA592BD2A9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Who discovered pasteurization?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25975B-9D0A-465F-96DA-A64AED69E282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Louis Pasteur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A1C21-F1B6-4CF6-8C9A-6F32EE53B87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six million four hundred eighty thousand  six  point seven 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F5C9EC-BBB5-468E-9DDB-49D38824092E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14. 6,480,006.71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ABCF79-BB0E-44AD-909C-BA01DDD8C0D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material is coated on iron in bridges to reduce corrosion?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B17FF-F063-4999-83A2-FE1E3F8D0EF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zinc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58A73-38A0-424E-853F-5DB7CEE344D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future perfect: Did we eat?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DADDF3-97EF-4C17-9EC1-88740CBB8B51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Shall we have eaten?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2F42A-3ADD-44ED-B50F-7D6D297DA8C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quadrilateral with parallel adjacent sides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0C57E-C018-470D-B9CB-D828D2972217}"/>
              </a:ext>
            </a:extLst>
          </p:cNvPr>
          <p:cNvSpPr txBox="1"/>
          <p:nvPr/>
        </p:nvSpPr>
        <p:spPr>
          <a:xfrm>
            <a:off x="9144000" y="509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Question is wrong (Such shape is not possible)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B654E-8B81-4A98-B19A-F607B738B2C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simple future: They were climbing.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1BE87C-4872-4C7D-B154-8DDF6C6608F3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They will climb.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38AFD-69FD-46BF-859D-151FAC79AE4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marked price given sale price = 35 and discount is 5%.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ECAA7-9D29-4817-A908-D58193D970E2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19. 36.8421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DD2F06-A09E-45CE-A440-696080B3E683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Will they be learning English? (No)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928CB-F33F-4585-BB6B-50A80547C9BB}"/>
              </a:ext>
            </a:extLst>
          </p:cNvPr>
          <p:cNvSpPr txBox="1"/>
          <p:nvPr/>
        </p:nvSpPr>
        <p:spPr>
          <a:xfrm>
            <a:off x="9144000" y="6108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No, they will not be learning English.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B1477-EAE3-4974-8670-5D4F13344F2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4800B4-AD6D-4990-83E2-B6215316AE0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10</a:t>
            </a:r>
          </a:p>
        </p:txBody>
      </p:sp>
    </p:spTree>
    <p:extLst>
      <p:ext uri="{BB962C8B-B14F-4D97-AF65-F5344CB8AC3E}">
        <p14:creationId xmlns:p14="http://schemas.microsoft.com/office/powerpoint/2010/main" val="16230513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7DD02-FEDE-486E-AC14-FF94B5392A4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Amoeba reproduce with a type of asexual reproduction called ___ ____.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A25AD-44B6-48DB-9822-ABF56AC4295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binary fission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B61BC-3F8F-4A86-82C2-CD32DB8C90F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past perfect continuous: You cried.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AFF72-AD33-4383-A6F5-9937DA92DAC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You had been crying.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EA16E-CC13-4353-9D96-CC7E06DC809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What is the temperature in Celcius for  10 degrees Fahrenheit?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81B36-E122-48B0-816A-32950B03CF0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-12.2222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96C8-42EF-487B-94D8-A00906876B9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Find the ratio of 10 seconds to 20 seconds.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14084-1BD3-4A73-96EC-CEF4BA6F4BC6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1:2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D10-198F-488F-B64A-368AC66979F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How many vertices can a triangle have?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4746E-C13B-47EF-8EF5-846F5FC9963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3C0-7A1D-47A3-8FA8-8CB8711C5EB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Will he write a letter? (Yes)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459E3-D86E-4262-ADCD-CF6F0E92650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Yes, he will write a letter.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05172-B3B7-4AC4-BD58-F36971233F3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Fill in the blank: _____ soil has greater proportion of fine particles.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2A2F6-9259-48BF-99BC-C80BD5D5979B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clayey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36389-46E7-4914-8E32-F2C51715F94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passive voice ::: Tigers eat deers.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D8DA19-346F-4B6C-87EB-65DEC76EFBB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Deers are eaten by tigers.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636A5-0E31-42AD-A70F-245A17B09EC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General Knowledge ::: Name the capital of Maharashtra.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F37FA-5708-4DEC-ADF5-F41E44C6117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Mumbai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A661E-7A15-4182-B41B-D37EEDFEA0A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Where do you live? (London, England)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2DECC-04AB-411E-AC89-EC9C53CFFDE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 live at London in England.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B74E5-D3F5-440F-B5FD-21A039E7A59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passive voice ::: Ram and Julie were taking a walk.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38B88-61D6-4E34-9FAA-3FB7E2D95891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 walk was being taken by Ram and Julie.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F7C53-E7DF-4A85-9709-C275E99929E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Base of an isosceles triangle is 13 cm. Find the length of either of remaining sides, given the perimeter is 41 cm.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E1D655-3987-45E9-BBFE-11DEEE6948D6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14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74ADB9-CA10-445C-9A0E-665EDAFA016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Process of washing and removing grease, dust and dirt from fleece is called ______?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B7ADF-F828-4AD9-934C-F08A1BF76B26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scouring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7D5B7-5C43-4937-A59F-A353E627CE4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Polar bears are found near ____ pole.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C31C47-378D-44E4-8A60-954665AEAD79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north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D31BC0-3617-41BB-AA3B-9ABD828C244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Water changes into _____ when cooled.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CDE79-947F-4010-BC7C-D7CB9CFD2BE1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FABE6-7D1F-4670-8AF6-8E8097DF1CA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What is the degree of zero polynomial?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AC57DF-307C-4EB4-AC1F-5EE13A5B193D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not defined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9E0D6F-48BF-428B-883A-382871D1626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Find the sale price given marked price = 351 and discount is 10%.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D3F86-3B34-4C0D-925D-0F2CF9F4861C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17. 315.9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50739-0B0B-4E79-8AFD-99BC4E794A1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If the sides of a triangle are 5, 4 and 3, what kind of triangle it is?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AABB7-8498-46CC-9FE4-0538442FBBE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Right (triangle)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C4FD4-D3C5-41A6-9DE2-53BE50D6E74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is a combination of one two or more electric cells?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9E2B3-0C57-46F5-B512-ECF82120A7CA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battery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F250F5-87A8-4C98-856B-5BA0EBF04AC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passive voice ::: Jack will win the game.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3B885-7E81-4908-9537-09425CC990D0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The game will be won by Jack.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E95FC2-5A8B-45AA-984F-ABAD6848EB2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D9DBF-F046-4592-B50D-59CDCD7C992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11</a:t>
            </a:r>
          </a:p>
        </p:txBody>
      </p:sp>
    </p:spTree>
    <p:extLst>
      <p:ext uri="{BB962C8B-B14F-4D97-AF65-F5344CB8AC3E}">
        <p14:creationId xmlns:p14="http://schemas.microsoft.com/office/powerpoint/2010/main" val="994918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36112-C6E8-4BB0-9DAA-2468C9D6418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List matters from wood, nail, cold, plate and thought.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FB32E-1FAA-4A5B-B8BF-93034887625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wood, nail, 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A8E9-78F4-4A48-A539-F0A71041766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Kate offered a chair to Mark.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79895-F5CC-474A-9067-90CAAD0FE5F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Mark was offered a chair by Kate.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9CBA8-6C95-4480-90F9-03AF7FAC50C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Moving air is called _____.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6F4B2-9414-4AA8-BEF9-B70FA3BDA67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wind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2A8E7-CF73-40C3-86BD-8100B92F800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numeric ::: eight billion  ten million  thirty-nine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77C3-3E59-4245-BECD-2E23140D32C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4. 8,010,000,039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A0FBE-845D-451A-9B12-6E5622D4790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Write the whole numbers smaller than 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D684B-D418-4F92-992F-955714A6D98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5. 2, 1, 0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515F1-F7C3-4E28-ADCD-BD17C82EA3E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capital of West Bengal.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2B9AD-F1D0-4CEA-B66B-C23B8B9F736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Kolkata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444F4-EFE4-4478-9D34-DFE339BCE71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name of vascular tissue in plants for transporting water and minerals?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C4B0E-7C66-4E9A-9B6C-94188B06205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xylem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002F0-72C3-47EB-8E20-777A4164963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calorific value of LPG?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3B5F3-BD26-4DA0-A673-D3F8F1628DE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55,000 kJ/kg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2CFF1-FA1D-46E1-97B9-84F4A04F6AF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Parasite of maleria is carried by female ______ mosquito.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7907A-555E-4DB8-8B24-6B07E80EC8D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Anopheles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A42AD-92CE-4A5F-B01B-CDDDFB176B3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are the organisms made of more than one cell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7A31F-1D29-4E81-923E-9915D5C08B8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multicellular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AE7CE-F954-4872-B497-4BE032785F1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meaning of pseudopodia?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7B63A-3A99-4001-BFDE-6E0EE7E41A6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false feet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DD57C-AE8D-4762-A31C-51E7E53E669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List the stages in the life cycle of a frog.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FBD03-E26E-4BBD-B0FB-C98178F52D2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egg, tadpole, frog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BC158-AA3A-40A2-8D1F-1DAA413A7C4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organ produces estrogen?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FED6C-9225-42C2-997F-AFCE6494171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ovaries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99F92-ED61-4871-9606-057028348A4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What is the probability of getting a head or a tail in a coin toss?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67867-F200-48B2-9F55-A516559257F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F7C23-3059-4DC9-8981-ACA2AE4FB46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One angle of a right-angled triangle is 35 degrees. What is the other non 90 degree angle?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734849-0717-491E-B230-E6AE1AD79A6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55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7EA5F9-97CD-42EE-B2C9-AF0949B4CAF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is the lightest element?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3FCFA-9F2F-468E-B327-287A7AC0BD3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hydrogen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526A8-98AE-4096-AEDF-589A2BD2C5D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passive voice ::: We expect good news.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A26FF8-0D55-490D-B413-B9F70E1451D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Good news is expected by us.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973CB8-8C2D-44E0-910B-049B6A15076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Fill in the blank: Polar bears have two thick layers of infur for ______.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A6A446-4A02-4F24-9B09-58DBA423318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insulation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4CCB5-B755-4401-9437-39408D121E0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is the unorganized data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D0E4DB-B6D3-4FF4-AC32-6AD6C0E02FE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raw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53A4C1-A3B9-4D28-8469-B868EE86370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::: Identify Parts of Speech: He ran fast but missed the bus. (but)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63CCB2-9385-4F79-9C2E-2DBCD078DC7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Conjunction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6ED73-135A-4744-B052-E45EEF8DD2C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32975D-CB0A-4242-92F5-7976AE136F0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12</a:t>
            </a:r>
          </a:p>
        </p:txBody>
      </p:sp>
    </p:spTree>
    <p:extLst>
      <p:ext uri="{BB962C8B-B14F-4D97-AF65-F5344CB8AC3E}">
        <p14:creationId xmlns:p14="http://schemas.microsoft.com/office/powerpoint/2010/main" val="33430029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951DB-ADF2-4D9B-9122-B73FC6B5309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::: Identify Parts of Speech: Ram and Hari are brothers. (and)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DD03-0146-4538-886C-6CC90E4A439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Conjunction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F4DC-C1DC-4FDC-9BA4-3D20CCD5F96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numeric ::: two million eight hundred thirty thousand  nine  point one 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3C8AF-1B62-4C2E-998F-784E48D62CE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2. 2,830,009.19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C017D-E638-40AC-9C1F-CF92956C074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We expect good news.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FD33E-3A88-4969-9C9D-70380E079D0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Good news is expected by 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255D1-CF5B-4822-BFC6-353F80711CC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 Reproduction with seeds is called _____.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F41BC-402D-40C4-9FBD-EFA59EE337F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sexual (reproduction)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9DF38-4A43-4F79-AC65-B6076B972C2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Identify the state of matter with fixed volume but no fixed shape.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515A3-4872-40BF-94FD-55D8F5FF181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liquid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0E7D0-CE90-423F-9F6F-D118802577F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percentage of earth surface is covered with water?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EC7C-8BDE-4F18-9297-8DA6CA70176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71 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48BFD-2C8B-4C92-A9CA-514708F9613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kind of blood vessels carry carbon dioxide towards heart?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7F02D-8C13-4C12-9755-94B9ECFFE87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veins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B2B36-D572-404F-ACBB-3016166EFE0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numeric ::: four billion  thirty million  forty-one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1576-8C5A-4B06-9C19-8D134FB8817E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8. 4,030,000,041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C38D8-F3A0-4A4F-8F36-988146B09D4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x where 27x + 2 =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C2C86-D1A9-4AD3-B91D-CA1C9DCD6D4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9. 0.1852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01AEF-9511-4213-B8EC-F32C0A63BC0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Correct: You has spoken.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1683A-C794-4F15-B727-7D2998361BC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You have spoken.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A2466-F572-470D-8E1A-52EE64C953B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property of metal being able to be drawn into wires,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89BE0-53D1-4D3B-858E-EE629F79A0C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ductility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9D07C-2E16-44D6-8C7A-4D0DD124139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Base of an isosceles triangle is 13 cm. Find the length of either of remaining sides, given the perimeter is 46 cm.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AF4893-C24C-411A-9768-8709AF1405F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16.5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E0AC2-50D3-4667-9C47-E7DBA399A87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simple future: Have they been running?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EC354-701D-482A-968D-6A8689D6E83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Will they run?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FB98A4-A2F6-4036-88DA-6F766101AAD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Calculate simple interest on Rs 800 at 15percent for 10 years.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AD359-C854-4329-9177-1A4C6AE36F6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Rs 1,200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0B7CB-D9BB-4C83-B762-82364BB5288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Correct: Nobody were singing.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89F3C-A2AF-4F48-94F5-179832050257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Nobody was singing.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5DD5E9-FA22-4AC9-A6EC-DA87F1DCF7C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Time calculation: add 8 pm with 1 pm.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0B7BD-B890-4C30-9425-799C9FF4B0A6}"/>
              </a:ext>
            </a:extLst>
          </p:cNvPr>
          <p:cNvSpPr txBox="1"/>
          <p:nvPr/>
        </p:nvSpPr>
        <p:spPr>
          <a:xfrm>
            <a:off x="9144000" y="4635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Question is wrong (Time can not be added to another time).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77A70-8BA2-47F4-9069-1320E0FF93E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future continuous: The boy cried.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B386F0-DB41-4EB7-B474-E5B99E16022A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The boy will be crying.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F8140F-0FC7-45D1-9277-FD6ABA79D95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shape ::: A polygon which is not a regular polygon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100827-6DDA-463D-9526-F4028E432C31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Irregular polygon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D4783-C151-4548-B537-3BF4A24AE72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LCM of 3, 7 and z.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AB2CE0-F23A-451B-9E9D-A9A311F7ADAE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21z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253AD9-4BF5-41BC-A552-821EBB45923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If the abscissa and the ordinates of a point P are -15 and 46, write its coordinates.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564BAC-F245-4CF5-BB7E-E8FDF9FA3A5D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(-15, 46)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DBC5B-BF43-4C8A-A221-C9928D341C8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3A611-06C2-4109-AADB-8C7C08AF0A1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13</a:t>
            </a:r>
          </a:p>
        </p:txBody>
      </p:sp>
    </p:spTree>
    <p:extLst>
      <p:ext uri="{BB962C8B-B14F-4D97-AF65-F5344CB8AC3E}">
        <p14:creationId xmlns:p14="http://schemas.microsoft.com/office/powerpoint/2010/main" val="18428131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BB376-E094-4D77-B276-E8B0282D025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Name the base in lime water.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B42B8-8E80-4E85-9FE0-AE9C651146D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calcium hydroxide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B7C48-E10C-45D2-9F7E-DEAC46D365B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Ram and Julie were taking a walk.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BFF1E-F5A0-406D-902F-5AE320B0A317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 walk was being taken by Ram and Julie.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4D311-202A-47C0-8691-B8DE0A1ABF6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How many vertices can a triangle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D643A-E648-4B95-99D1-8A79EFEDFFF6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C1C09-1535-4751-9A08-C5868F19FBD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Write the full form of CNG.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D9634-83D2-464F-B03A-67F3E0713F7F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compressed natural 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18AC8-052C-4DF7-B91B-3424CDE5EDC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Fill in the blank: Tamarind contains _____ acid.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A4859-3D46-4D38-817C-FFA51D749BBE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tartaric (acid)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E6194-3694-4B44-86C8-9DCDDB44621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Calculate compound interest on Rs 800 at 10% per anum for 2 years.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48932-A7C0-4DB9-968B-B43F393D3AFB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Rs 168.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44AD1-3E53-4D7C-AB32-418C031883D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Find x where 8x + 5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76676-17E2-411B-8BAC-824A8808A35B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5C07E-80CF-46F3-A411-014487506E5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Polar bears have two thick layers of infur for ______.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F22C6-EC2C-4B2F-8B47-EDD8B346366F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insulation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9756C-A84D-450D-B297-EAE83D0FD5A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How many yards are in 90 miles?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E0281-67E2-4A0B-84C9-5D5603345DAE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9. 158,400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B781E-861C-4EDC-B0AC-F2BFD3E6C19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future perfect: I am talking on phone.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232B8-3CC6-4FCF-9BA8-4E0579FA4AF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 shall have talked on phone.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43EB6-B984-4A0A-90D9-0CA188E9BCF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General Knowledge ::: When does India observe Republic Day?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17936-077C-4F6E-AC0B-C0A60A0108B4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26 January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A1B65-2501-4032-BDD8-60CBDEFCB98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Name the terminals of an electric cell?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48B24-A5AF-4B37-BD4F-F1A45D51CCB9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positive, 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679787-BC0A-49A4-9167-C202F5AD815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10% of 382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48A7-B488-47DD-BAAF-F1BB673E21E0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13. 38.2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07BBD2-EBFB-49A2-AE8B-6DB0DE10E14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Parachutes are made of _____ fibres.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94D1A-EE4E-4D0E-968C-704EF4644DC6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nylon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B6B90-DB53-423F-9C11-B90CB6E8356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simple future: Why is Sita walking?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9DDA54-5C19-4F1E-94D5-EF039EB6E264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Why will Sita walk?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D35EE7-C025-4CA5-967B-A04CBAA2101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sale price given marked price = 389 and discount is 10%.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A057F-077E-45BB-A9F0-895C59DAD80D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16. 350.1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929F8-7DF0-45F4-8014-64A289063DF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General Knowledge ::: Name the capital of Uttar Pradesh.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C4A46-6F06-4514-843C-F783280EE983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Lucknow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9FDFE-3A26-480D-BFF1-0CA8DA92698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Which number is called the identity for the addition of whole numbers?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F5378-7004-4040-A4F6-B03A743B1F98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1D9FC-4806-44F0-9E56-BC0AE0C41DD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They enjoy singing.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BFF4E5-1C9A-4467-A46A-84300D03E5FB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Singing is enjoyed by them.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AA9D8C-AA71-4E88-968B-A266DC49EB9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General Knowledge ::: Name the capital of West Bengal.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FC8F5-EA0B-483A-9CE0-5E213BAEF1C3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Kolkata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40B3DB-D8C5-4FB0-9FEC-783B12D7E68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F542-804A-4F09-92DB-D0BEFBC1DD3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14</a:t>
            </a:r>
          </a:p>
        </p:txBody>
      </p:sp>
    </p:spTree>
    <p:extLst>
      <p:ext uri="{BB962C8B-B14F-4D97-AF65-F5344CB8AC3E}">
        <p14:creationId xmlns:p14="http://schemas.microsoft.com/office/powerpoint/2010/main" val="28972782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1FEE9-5907-4B94-A0AB-93F27ED5E48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metal is used for making electrical wires?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64F06-2898-46AB-999C-69F61D480AC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6114C-4ABE-4B87-8E71-4CBAAF01EF0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future perfect continuous: She had been jumping.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4BB19-2EC9-4B18-A45C-E2CC1D85116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She will have been jumping.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558E8-7215-47CC-AFE4-2C2D734C092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Jack will win the game.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D62F2-76F9-455F-83B0-03432E0C2FB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The game will be won by Jack.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8FD3F-42EE-41C1-A70F-33F9DE49EC7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_____ are thread like structures inside of a cell nucleus.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4B10D-706D-4D4A-834D-199FA0E625D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chromosomes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383D4-F044-46D4-B555-23F0D617A41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Correct: The horses was stolen.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BBFC-5A06-400E-9EA9-17B0232F743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The horses were stolen.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A2FD0-9F77-424E-98DB-C123B60CE47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Find the ratio of 50 seconds to 870 metres.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8790-E519-42E7-BCCE-99B88CBFC8DE}"/>
              </a:ext>
            </a:extLst>
          </p:cNvPr>
          <p:cNvSpPr txBox="1"/>
          <p:nvPr/>
        </p:nvSpPr>
        <p:spPr>
          <a:xfrm>
            <a:off x="9144000" y="184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Question is wrong. (Units should be same type for ratio)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CB947-9F1F-4CC6-985B-775772CAAFBA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Correct: Ram is taller Sita.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BB732-193A-4455-A411-EAE43FEBAA7B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Ram is taller than Sita.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C9C62-EBAE-404B-AC7B-FA8526A4CF9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the coefficient of x in polynomial 5x - 3?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51814-ED58-4462-9F89-C193D9C05616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FF07B-4564-44D9-8991-31C4CA31EC4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When do you sleep? (night)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5E15B-E42B-447A-94CC-59254E63523B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 sleep at night.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8773D-9922-42D5-B67B-7CB4013B0CB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Generally, metal oxides are _____ in nature.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AF848-DC43-4D65-A39D-C9A275A1A439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basic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1F11F-E6D4-48B2-BBA4-863FB6DDF70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past perfect continuous: They will have been playing.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2A5EC-09D7-4264-AA1A-7CB8889BE575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They had been playing.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1A717-5FCA-4BB6-BEF5-EE176AB22B4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If two angles are congruent and the first angle is 25 degrees. What is the second angle in degrees?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AB2FB-9BBA-4B4A-8A6A-1448C8F583EE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25 (degrees)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48165-BA42-4B36-8BDD-30D73F909FF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tissue transports food prepared by leaves to other parts of a plant?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BE3C8-63E1-4A4B-B685-6F047867459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phloem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C3F4-C301-4535-B4D3-BF692939A98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14. Solve ::: add 70x, 30y, 2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96F983-1A20-4152-A3F2-7D040B409B06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70x + 30y + 2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0969FE-CC5A-4179-A60F-DFC695F896C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The measure of two adjacent angles of a parallelogram are in the ratio of 3:2. Find the measure of each angle.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E5BC0-45D7-4CF6-B423-FB147B3C6B22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108, 72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0EB92-C07B-4841-B3F4-BC1714D96C3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 triangle with sides 7, 8 and 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BF43C-394F-4F90-9E68-32ACAA186CEF}"/>
              </a:ext>
            </a:extLst>
          </p:cNvPr>
          <p:cNvSpPr txBox="1"/>
          <p:nvPr/>
        </p:nvSpPr>
        <p:spPr>
          <a:xfrm>
            <a:off x="9144000" y="48133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Question is wrong(smaller sides must add to more than the largest side)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02D97F-0544-4144-A83D-40A9CAE3028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numeric ::: five hundred ten thousand  nine  point two four four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F8508-C151-4378-B80C-57018A8BF93A}"/>
              </a:ext>
            </a:extLst>
          </p:cNvPr>
          <p:cNvSpPr txBox="1"/>
          <p:nvPr/>
        </p:nvSpPr>
        <p:spPr>
          <a:xfrm>
            <a:off x="9144000" y="5461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17. 510,009.244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3529F-4A41-454C-BCAE-D4506D37EBE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What is the line connecting a vertex of a triangle to the mid-point of the opposite side,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EEFDF-B9E3-45F6-BE84-4892A1D3C4FB}"/>
              </a:ext>
            </a:extLst>
          </p:cNvPr>
          <p:cNvSpPr txBox="1"/>
          <p:nvPr/>
        </p:nvSpPr>
        <p:spPr>
          <a:xfrm>
            <a:off x="9144000" y="5740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median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F7454-BA98-45EB-8BB9-C84B1838B2D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are the organisms made of single cell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8516CF-26A9-4404-9948-4757EA63AAAC}"/>
              </a:ext>
            </a:extLst>
          </p:cNvPr>
          <p:cNvSpPr txBox="1"/>
          <p:nvPr/>
        </p:nvSpPr>
        <p:spPr>
          <a:xfrm>
            <a:off x="9144000" y="6019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unicellular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E7C3DB-E83F-42E4-8C6C-BDA2D4F7D0E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red pigment in red blood cells?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91ACFE-8D8B-4BF1-A333-B6E57D00372E}"/>
              </a:ext>
            </a:extLst>
          </p:cNvPr>
          <p:cNvSpPr txBox="1"/>
          <p:nvPr/>
        </p:nvSpPr>
        <p:spPr>
          <a:xfrm>
            <a:off x="9144000" y="6299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haemoglobin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1F8F1B-9F71-49BF-9E1C-B0931C769F9C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53D73-BF37-4126-BAAA-E806BBC9E31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15</a:t>
            </a:r>
          </a:p>
        </p:txBody>
      </p:sp>
    </p:spTree>
    <p:extLst>
      <p:ext uri="{BB962C8B-B14F-4D97-AF65-F5344CB8AC3E}">
        <p14:creationId xmlns:p14="http://schemas.microsoft.com/office/powerpoint/2010/main" val="24286272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BBD6-6920-41BE-BEC1-C17D211BE8C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type of cells transport oxygen in our blood?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6D5B3-087C-4AFB-B384-97CA37D2FB0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red blood cells   /    RBC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E82B-A08A-454A-AD34-94754A0A304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Write the whole numbers smaller than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66EB1-5835-4B15-A68E-DBC75C6C9A2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2. 2, 1, 0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0428C-EA43-4064-9367-4F5EA3472FD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What is the percent decrease in from 517 to 477?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BFDD4-7036-4D8E-93D0-CFAF22BE960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3. 7.7369%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F1719-3AA9-4EC3-AD47-F0AB3F4D935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Plastics are _____ conductors of heat and electricity.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4A00D-4D3C-4ABF-BBE6-BEAC0C866E0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poor/bad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30B22-6F75-4372-9603-7AD237D0184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words ::: 10,090.48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6994A-DD2B-49FD-A88C-61B1E5CE46C5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  ten thousand  ninety  point four 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4090A-BAD7-4558-95B1-5B5102D6BB8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past perfect continuous: Are you eating?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7C0D-5097-46B6-8771-7D6E46C1F30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Had you been eating?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BDE30-F493-4CB9-BDE1-24A2D2070E7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future continuous: Why does he shout?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BE9CF-00D7-4535-8D6A-721275A5F93B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Why will he be shouting?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278AA-C310-4FA0-98C4-3E24A24EFED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Have you studied your lesson? (Yes, use plural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F50A0-C101-4278-9429-173CEB2F8876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Yes, we have studied our lesson.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25005-2649-475E-BDCE-4AB89A97CE9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Day-to-day condition of atmosphere with respect to elements is called _______.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70102-F06C-4B9C-A04C-F7D45AC1035F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weather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CD11C-EF03-484F-9EB8-C8A77A53C6E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median data of 2, 7, 3, 5,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C911E-E3F9-4E11-8C1F-7BB612261318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19E27-CDC4-43BF-97F5-2805487072A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x where 27x + 1 =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0E4F2-A609-49DD-99A1-6A7705D15743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11. 0.0741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28F1C-FF32-4723-9C2B-773DDFD1F5D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Write the full form of CNG.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0200A-17E5-43B8-B10A-4A0FB0E8CE57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compressed natural gas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CCE40-0952-4410-878F-508B90598A7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the ratio of 10 seconds to 20 seconds.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FB592-5BE8-41DE-BAF0-BA549894D42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1:2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F9980-BB7D-4F18-AD0E-ABDE278F621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are the major parts of a pistil in a flower?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FCC08-38C6-4F16-A379-364788CBAD30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stigma, style, ovary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CAA2B-24DE-4C64-954B-93442C48613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Find the perimeter of a regular hexagon with one side equal to 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073AD-5963-4FF0-B48F-8E781DA0665E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15. 84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BFDBF-C608-486F-9D52-979B9C183DF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Zinc can replace copper from Copper Sulphate because it is more 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8C257-7B01-44A7-AE9D-DE90A45E0702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reactive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89022-30FA-4CE6-BD61-5C47C205FBC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triangle with two obtuse angles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B3CA0-70C5-4118-9218-AB95160C1606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Question is wrong (not possible)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EDE98-8B07-49DA-B888-AA0A2168666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an image which cannot be obtained on a screen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F1C848-EB86-4DE4-B776-573E46471391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virtual (image)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E4FA15-AD3B-4227-8656-FADED30D5AC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Convert ratio 3:4 to percentage.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1B7C4-CE19-4309-9892-4C1542BEB8AA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19. 75%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86C338-057E-46A8-9045-57E40116893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Fill in the blank: If we can see through an object, it is called ______.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F56C81-5DB3-4F03-B515-E29ED1426A6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transparent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B1C6C-BDBE-4901-B3FF-E805A19D973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2A4D21-5378-4471-9A00-0036DF3F27E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16</a:t>
            </a:r>
          </a:p>
        </p:txBody>
      </p:sp>
    </p:spTree>
    <p:extLst>
      <p:ext uri="{BB962C8B-B14F-4D97-AF65-F5344CB8AC3E}">
        <p14:creationId xmlns:p14="http://schemas.microsoft.com/office/powerpoint/2010/main" val="18465899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7009A-977D-4C07-92D3-539178C609F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Name the national currency of Japan.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2EEA4-F2CD-44C2-A3A4-7E9D3C93DE0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A3DFC-791C-4685-8E80-80673374906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organs are used by fish for breathing?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5C8FF-3DBE-4CBA-82C3-3CF55FC3A7B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CF9CC-EE57-435B-8D91-05B31115049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Write the full form of TB.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4753-0167-4D0D-B645-0E85DEBEE8D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tuberculosis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98C3-103A-49C1-87D9-6B2AD323EE8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(2/2) - 0.85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0188-D141-4BE1-9B28-9FB9F178949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4. 0.15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E096C-32F0-4733-A351-B34B8C3ED0A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words ::: 1,280,006.54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9BA57-ABC3-44AB-AF9D-1C181FE9EE99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  one million two hundred eighty thousand  six  point five four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91133-A781-4AB3-9ADF-25DF010C733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6. Solve ::: add 90x, 70y, 2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D1499-ACD8-45D5-BACB-3223CB327AD3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90x + 70y + 2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DD0AB-1A1F-4AFF-ABE6-EBB9EC27DBF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Fill in the blank: When electric current passes through a wire it behaves like a ____.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A2CCD-60D5-4925-83AE-04DAB1EC556C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magnet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196C3-BF08-4178-AE0D-86D2C92FB96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____ is caused by the interlocking of irregularities in two surfaces.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EB727-C557-4F6E-97CD-C517AB504847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Friction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0D90-A3DF-4D42-8219-D863CB8658D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Calculate simple interest on Rs 800 at 17percent for 10 years.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DE21C-9A4F-49C9-A0FA-EF74B80615B1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Rs 1,360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96499-FB2B-473E-A7FE-75E82B5DF77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If interest is compounded every four months, how many times will interest be charged in one year?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5DFF5-9FDE-49D6-89CC-F4AE3AFA6840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3 (times)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1199E-6F72-48BD-B8FD-58F18D275DD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the range in 1, 4, 9, 5, 7.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2DB51-9D8C-4314-8328-918CE25DC72D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C9F6F7-2576-4D19-B7C2-05795803545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What is the probability of getting a head or a tail in a coin toss?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A2984-09EB-476E-8B74-BA37E8C8D596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C23B9-D80E-4868-818A-D7F03D4C067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the median data of 2, 7, 99, 5, 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1D4D7A-AD89-4BE7-A3A7-BE3E8AD7B5EC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068E6-F92D-41B3-9A95-F4F865E7186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organ is used by earthworms for breathing?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BD9015-E1F0-43F6-8261-9DFAB214F924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skin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4BC50-FF39-4C07-874E-19DE95410A6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Find the mode in the list 2, 3, 7, 3, 4, 7.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63F02-687D-46AC-84B1-AE883F5E8471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3 and 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10861E-9E02-47DB-9000-2B8FC33F9B4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Make expression: y multiplied by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76EEC-DB6E-4CFB-AFDD-DCBBBC7F5F6A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7y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EC7FD5-61A2-4CD6-B17B-11716FED7BA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Honey are sweet.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5D6754-D168-405F-B9B8-9FFC70D9A5D6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Honey is sweet.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05A647-EB8E-4235-A1E7-70DF1AA3DF6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the normal temperature of human body in degree Celcius.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5FE77-A1D5-4A98-9C9A-5DDEACA834A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18. 37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C903A7-AD1B-4AAF-A599-9D35E7B1CC9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future perfect continuous: We had slept.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82DFF4-9FE5-457F-A627-78DC25FC3E8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We will have been sleeping.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955D1C-E5E3-4529-8172-4567FFD1B44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future perfect continuous: Are you eating?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3D7D3-2D4F-4799-A97B-321B27FA086A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Will you have been eating?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3A1C2-5D85-4B5B-B1D6-A9333042DF1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49FEA-C0BC-4AED-BD6A-9B43819CA64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17</a:t>
            </a:r>
          </a:p>
        </p:txBody>
      </p:sp>
    </p:spTree>
    <p:extLst>
      <p:ext uri="{BB962C8B-B14F-4D97-AF65-F5344CB8AC3E}">
        <p14:creationId xmlns:p14="http://schemas.microsoft.com/office/powerpoint/2010/main" val="18886635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B7994-0F35-4E0A-8D77-70C6192331A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passive voice ::: Robert was showing him a horse.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B4516-80CC-4457-8916-13DC9B689147}"/>
              </a:ext>
            </a:extLst>
          </p:cNvPr>
          <p:cNvSpPr txBox="1"/>
          <p:nvPr/>
        </p:nvSpPr>
        <p:spPr>
          <a:xfrm>
            <a:off x="9144000" y="444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 horse was being shown to him by Robert.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BD3A2-BBFE-4EE9-9A64-2D1A34AC4B4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Find the probability of drawing a red ball from a bag containing 5 red and 4 blue balls.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08465-B437-45CF-B8E6-0911C51BA8E7}"/>
              </a:ext>
            </a:extLst>
          </p:cNvPr>
          <p:cNvSpPr txBox="1"/>
          <p:nvPr/>
        </p:nvSpPr>
        <p:spPr>
          <a:xfrm>
            <a:off x="9144000" y="90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2. 0.5556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EF485-40E4-4EA4-AFEB-D03E3095FED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What fraction of a day is eight hours?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D63F8-9453-4A48-8FFA-05F0C3A232BE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11F9-4202-45BE-91C7-A4FC797ABA4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Honey are sweet.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BFDC4-8958-49EC-B625-7B2DBF34AB1E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Honey is sweet.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03390-8E97-41E5-AFC8-63CACD1CC78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It is time to shut the shop.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45892-CFB4-4740-A9DE-6493A7914F96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It is time for the shop to be shut.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DF63E-B4E6-466A-8E70-E389FAC04AF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future continuous: Why does he shout?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4CD38-63AC-48D3-9BB2-3489DD5415DD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Why will he be shouting?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B809-086E-493A-A331-3B5400979AE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Fill in the blank: Vaccines are given to produce ______ in body to fight diseases.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3B725-E647-4458-8756-DF9C7704FB95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antibodies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EDA3B-04A2-435D-BCC8-BC62648E1A9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past perfect: Why is Julie smiling?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D5BE-4D54-412E-9D40-C38ACFEC2489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Why had Julie smiled?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9FD7D-2F19-420E-AA7F-61A26A91043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shape ::: A polygon with one side less than a heptagon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75517-37B2-4210-B20B-6EB5635251C3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Hexagon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8D0D5-3965-4B66-9611-C9F02CE30314}"/>
              </a:ext>
            </a:extLst>
          </p:cNvPr>
          <p:cNvSpPr txBox="1"/>
          <p:nvPr/>
        </p:nvSpPr>
        <p:spPr>
          <a:xfrm>
            <a:off x="254000" y="2959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Mark bought a fan for Rs 100. He sold it to Julie for 10% profit. Julie sold the fan to Sara for 10% loss. What is the amount paid by Sara.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7F380-FE36-49B9-B4FE-3F6F5FDB563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Rs 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B719C-D95F-45CE-B3D0-964BCC352F0B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Will they throw a ball? (Yes)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506CB-923D-4C17-B259-E02037171AEB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Yes, they will throw a ball.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B76B6-DDF0-4272-8241-1F6BE9CAB0E1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is the name of female hormone in human beings?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441F3-AAF8-483A-9365-78619440FA4C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estrogen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F79D36-D364-4BC1-83DE-216775CF32B1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national anthem of India.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136EA-67F7-46DC-897B-6A2248FEAAB4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Jana gana mana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7020E-C074-4B9E-9E07-F7CECF847841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Write the whole numbers smaller than 3.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F200A-52AF-4C11-8FDF-25CF3D36C20B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14. 2, 1, 0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69200-3417-41D8-B20B-2DFAF4D38DBC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Find the ratio of 5 m to 10 km.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F4877-CB71-4D5B-91E1-0E397638B222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1:2000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700CC-5298-41EB-BA87-C24360E2583B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What is the cube-root of 1000?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75FC5-AFFC-4357-ABE4-DD2B39D522ED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7A05BD-BB32-4051-9DAE-3529AAC8FC84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Let us sang.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4D87F-BD7A-42B8-B929-C8143B3B3F3C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Let us sing.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A3BE0E-E499-42E8-8426-8BE524043F7B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Fill in the blank: Blood is filtered in human body by ____.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0F893B-03B3-4545-83DA-2896EC38BB0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kidneys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D9B104-2007-46FC-B845-70DA59D54BED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the ratio of 10 m to 10 km.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4B82E0-FFD8-4C1A-A742-5BDBFE90276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1:1000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0EDF6-6490-4AE4-8E2D-02BC8277762C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Write 27% as decimal.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1606DB-FCAF-4F5D-A74E-4AB54918259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20. 0.27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32EE8F-B42E-4E4B-9858-7B7785C6A8B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528493-5713-49D6-B20B-C4CA91970DD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18</a:t>
            </a:r>
          </a:p>
        </p:txBody>
      </p:sp>
    </p:spTree>
    <p:extLst>
      <p:ext uri="{BB962C8B-B14F-4D97-AF65-F5344CB8AC3E}">
        <p14:creationId xmlns:p14="http://schemas.microsoft.com/office/powerpoint/2010/main" val="22815687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35B9C-FFAF-4E3E-B1A4-D7E12F81DE9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Burning of candle consumes _____ from 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23F5-E320-4B98-B9B5-88B250C6296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oxygen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F1D2-2847-49A7-9516-6229B48EE12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What is cost price plus profit?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794DF-28C4-4950-9823-65B5C27D6D4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Selling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3F734-EE56-4E31-A7BE-622C82D653B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What is the probability of getting 5 in a throw of six sided die?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CE4DC-C092-4536-981C-13129728FD5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2CCDB-AF87-43ED-A4AB-F534A062F8A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Which number is called the identity for the addition of rational numbers?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1A967-1799-4410-A90A-E6BB2F66FDB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F12CE-7414-41D2-B880-9713950C2FA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type of cells fight germs in our blood?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C5825-CA2F-490A-8B7D-0FAB74B6AC8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white blood cells   /   WBC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50650-B69C-4C7A-BB89-C05AA561FD6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Do you kill birds? (No)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6A3FC-AF37-4C10-B917-3FDA96F6B31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No, I do not kill birds.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899FC-8324-4C62-A676-AC2F5C5BF1C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(3/3) * 0.3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67543-DBE1-456B-9A9F-0FDB68DDE93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BB0E6-1D54-4587-BA35-ADE8C0B3B52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future continuous: He had been walking.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AEAD4-2749-425B-8B51-99633D15DA8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He will be walking.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9F71E-89F8-4097-A34B-10256636FB4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What is the coefficient of x in polynomial 5x - 3?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49751-F4B0-42DF-B1F3-40D7579E019D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A87AC-691B-4A3F-BC69-70AC87BB5B1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Which is the longest side in a triangle ABC, with right angle at A?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733A0-8AAC-49B7-8CFC-126620F78E4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CC07A-DA68-4681-8BE5-361F2BE615B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Calculate simple interest on Rs 600 at 10% per anum for 2 years.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1AB90-648F-408C-B88F-C3CB2D3EB6C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Rs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7BE65-9B77-4CAC-8D3A-DCC1AAAF75C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shape ::: A polygon with three sides less than a pentagon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81B7B-F3C8-4A98-9317-2F107BD23A5F}"/>
              </a:ext>
            </a:extLst>
          </p:cNvPr>
          <p:cNvSpPr txBox="1"/>
          <p:nvPr/>
        </p:nvSpPr>
        <p:spPr>
          <a:xfrm>
            <a:off x="9144000" y="3517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Question is wrong (There are no two sided polygons)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DC794-779E-43AD-9C38-D298FC5C87A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Temperature is one of the _____ of weather.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18787-CE07-4988-A4E8-2059A48AB559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elements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7E6512-D63A-44FB-9F97-A303BB9870A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future perfect continuous: They snore.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8A818-6317-4604-B7FE-EA8278BEB8F2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They will have been snoring.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59F32-2B1F-4BD5-9DC6-8B5520469C0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Warm air is _______  than the cold air.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CBF5DE-F141-46DB-99A3-C74FECF8C19C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lighter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70F614-DA69-4CAC-B172-87998DEA1D8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x where 93x + 6 =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BF7E09-FBD0-4477-A020-88C2CAA11665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16. 0.0215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B9EC7A-DB27-4794-B31E-17BA0CF8E4F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The horses was stolen.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068CA-4B74-4423-872C-0602DD87C438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The horses were stolen.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F51103-28C9-4C8F-AD3E-B300895C0DE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perfect continuous: He had talked.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789C4-1D37-4ECD-8B17-79558C43EEF8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He had been talking.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3BD08-5895-4BCF-A093-C0C72749123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How long have you been waiting? (Morning)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979080-1A2C-4804-A37F-89A209CCF7E9}"/>
              </a:ext>
            </a:extLst>
          </p:cNvPr>
          <p:cNvSpPr txBox="1"/>
          <p:nvPr/>
        </p:nvSpPr>
        <p:spPr>
          <a:xfrm>
            <a:off x="9144000" y="565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 have been waiting since morning.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E5EC0-CF02-4F4A-A0FC-8A0F47EF473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What is the mean arithmetic mean of 6, 9 and 4?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69BFC-269A-4990-9AF4-ECE83E19951F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20. 6.3333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89097F-EC63-4AB1-8A92-9D298F4F13B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43BD4-7AA1-471D-B583-C7D00027C02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19</a:t>
            </a:r>
          </a:p>
        </p:txBody>
      </p:sp>
    </p:spTree>
    <p:extLst>
      <p:ext uri="{BB962C8B-B14F-4D97-AF65-F5344CB8AC3E}">
        <p14:creationId xmlns:p14="http://schemas.microsoft.com/office/powerpoint/2010/main" val="51396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D33E9-1A07-4612-B82D-4B124DECFFB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13 *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F5DCC-A92F-45D7-82E9-5A0E709FB20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1. 52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33FEC-3C72-4040-AEEB-C48D775A9ED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numeric ::: minus   eight thousand three hundred sixty-nine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8FCF6-B84D-4855-BDB3-DBC68EE07B2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-8,369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F78DF-DF87-483C-95F2-B7CB5769D92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Julie had 36 cats. I gave her 59 dogs. How many dogs does she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F1EAA-1432-4CAE-9A4A-EB8815AF214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FF4A9-E7D4-405A-B42A-FE45791B94D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95 - 3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323C1-14F4-4729-AA20-556B7423AC0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85CB4-CD40-4D72-A6C5-75B1C9142BB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Hindi ::: Mother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527BB-5E20-49D4-B11A-6580EA81E9D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माता (How to speak: मदर)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22EA8-6B63-4ED4-BA84-1B87FA60475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words ::: 956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127FC-B7A3-443C-BEAD-7F04625B100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 nine hundred fifty-six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558BB-2181-4B0C-A0C2-689FDCAFD0F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Translate into Hindi ::: Brother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647DE-4F7A-4BA8-A707-D489436D02AB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भाई (How to speak: ब्रदर)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C9645-F8DA-4441-B619-20E3A111E290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8 + 0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990DF-CF06-487D-802C-4798B776EDB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6DC-85DC-40A4-900C-068573015A1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feminine gender of : boy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38C61-4A37-456B-9D1F-72F18D9B4FD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girl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425A1-22BB-49C3-ABF2-0B26B4C82BC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1164 - 68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7CAF0-0930-43BA-BB6D-A442846D417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10. 1,096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91AB95-CAFF-4703-AE42-2F30C0DBE5E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43 + 58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B0D06-ACEE-4299-B719-1FD50390C74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25D528-66D6-485A-BAA3-7250A9B7479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What comes before 'seventh'?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A11B8-F404-4ECE-8C69-5A7D690A441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sixth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4871B-854F-4B04-B6C9-F348CA3D2B1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Hindi ::: Horse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705946-82C5-49CE-8AED-6E264A3A16A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घोड़ा (How to speak: हॉर्स)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C896F3-05E6-4334-AB32-2260AF833C9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Translate into Hindi ::: internal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73CC6-08FA-46D2-8C1A-656021F57E96}"/>
              </a:ext>
            </a:extLst>
          </p:cNvPr>
          <p:cNvSpPr txBox="1"/>
          <p:nvPr/>
        </p:nvSpPr>
        <p:spPr>
          <a:xfrm>
            <a:off x="9144000" y="4076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आंतरिक/अंदरूनी (How to speak: इन्टर्नल)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4676A-3191-48D8-A949-A49C9C0334D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numeric ::: minus   one thousand five hundred ninety-seven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1D6A4-0FBD-4FB9-BB1F-008A18ACC86E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-1,597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A0C69D-55EC-401C-BC7E-9B96A98E156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Translate into English ::: कब/जब (How to speak: व्हेन 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4E3C69-9866-449A-BFDC-82790ABD6353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When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D192F-3F8D-4102-875D-266A833ECBA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numeric ::: minus   five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0E279-5552-466A-8177-C922452A94BF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1334A2-1252-4721-9373-094CB843CEC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Which month comes before September?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683FCC-7716-49E1-9359-0927076F0CC6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August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00D78-89A3-4013-9AF1-A2CBBA7A744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English ::: क्या मैं सोता हूं?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9B7648-46FC-4F03-90F2-D728A817135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Do I sleep?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FB336C-14BA-477E-83A9-AA417E78ED6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masculine gender of : seamstress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4F8911-6A30-4554-A110-361BC1AAC679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seamster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B35C1-3F8C-4479-B616-6C1D606E9E5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9E462C-61A4-42CD-B10B-91FFDEE0C61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12</a:t>
            </a:r>
          </a:p>
        </p:txBody>
      </p:sp>
    </p:spTree>
    <p:extLst>
      <p:ext uri="{BB962C8B-B14F-4D97-AF65-F5344CB8AC3E}">
        <p14:creationId xmlns:p14="http://schemas.microsoft.com/office/powerpoint/2010/main" val="39676400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7B651-3C4C-430E-84D7-ECD934F7528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words ::: -2,821.69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BBE79-964A-4381-BBF0-B2CF08A9FAC4}"/>
              </a:ext>
            </a:extLst>
          </p:cNvPr>
          <p:cNvSpPr txBox="1"/>
          <p:nvPr/>
        </p:nvSpPr>
        <p:spPr>
          <a:xfrm>
            <a:off x="9144000" y="444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minus   two thousand eight hundred twenty-one  point six nine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403BB-3DA4-4757-A358-1D8EAF978AB0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I know 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40C7D-D8BB-4A9D-888A-F90190FC6FDA}"/>
              </a:ext>
            </a:extLst>
          </p:cNvPr>
          <p:cNvSpPr txBox="1"/>
          <p:nvPr/>
        </p:nvSpPr>
        <p:spPr>
          <a:xfrm>
            <a:off x="9144000" y="90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She is known to 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D4DEC-9911-419F-AABE-69EA58FEA78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amount of heat energy required to change one kg of a liquid into vapour at atmospheric pressure?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B20B9-F483-4260-ABB9-E24B9AB8222E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latent heat of vaporisation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E660B-0990-49D1-903F-29C60604596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______ solutions are neither acidic or basic.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77814-A185-46CC-ACB9-31DD956062EB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0D2F-445E-453C-9716-DC2D25F302E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Convert ratio 1:2 to percentage.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ABF58-6A9C-4C12-95B2-C1981A3C1BC9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870C-7325-431A-A53D-7244B6B7C3A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_____ is a chemical process in which a substance reacts with oxygen to give off heat.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2CA67-1007-48AE-8503-19614532DA63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combustion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7B5FE-76A2-4E3E-8D36-F619606A5E9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future perfect continuous: You cried.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F73A6-5AC5-4BE8-A967-516B029DC461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You will have been crying.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0787-2E93-4D8A-9DFD-A4BA451CDE3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How did you come here? (bus)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623E5-02F4-4904-AB93-193D5A5CC42B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 came here by bus.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C7F67-17B1-42CA-86D2-4107E2AF009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Flora represents ____ found in an area.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2FD92-B5C8-4A44-A74A-6BBB75940D3B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plants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4B786-51A4-4758-93FA-BEC85E1394C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is the sum of the measures of the external angles of any polygon?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4E935-203E-4E13-955A-2235FB1B21C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360 degrees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B61D0-C0FB-4214-8CBB-9B70705CB1E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x where: 2x + 37 = 22x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7B83B-02D7-478C-B74F-6C45D53A74DE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11. 1.85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B2366-FA4A-4654-B9BF-00EBAB312A1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Convert ratio 10:1 to percentage.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7E012-715A-439D-A7F6-5F49596E52EB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12. 1,000%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FF21A-8D0A-41D6-957D-BF739E98901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the area of a rectangle with adjacent sides 35 and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920B8-08E9-4311-A678-60279BC682C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5DD06-BABA-4A1D-BD12-7E064542813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Is ratio 2:3 &gt; 9:7?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A24FE-FF44-4D69-9A82-BBEB94CFD2FF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8E32E-B9C4-4ADA-A7E8-B745D83AFA0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name given to the entire contents of a living cell?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9D761C-329B-4607-91A6-0B3DB415BBEA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protoplasm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24472-6727-48AA-B0E5-7B8C942C5362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passive voice ::: Ram and Julie were taking a walk.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D5F7E-2331-45C4-87AA-0A8DD9D68A6B}"/>
              </a:ext>
            </a:extLst>
          </p:cNvPr>
          <p:cNvSpPr txBox="1"/>
          <p:nvPr/>
        </p:nvSpPr>
        <p:spPr>
          <a:xfrm>
            <a:off x="9144000" y="481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 walk was being taken by Ram and Julie.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886A34-2CE3-4FE5-8EE8-BA3D78F02F3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Inhaled air during breathing is rich in _____.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6AD256-22B2-4331-A9FC-D86FA0DC1EB6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oxygen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16E72-1783-4E6C-AC26-0BC1BA12FD6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We spoken.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7634F-F401-4563-821F-5F54958B4483}"/>
              </a:ext>
            </a:extLst>
          </p:cNvPr>
          <p:cNvSpPr txBox="1"/>
          <p:nvPr/>
        </p:nvSpPr>
        <p:spPr>
          <a:xfrm>
            <a:off x="9144000" y="5549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We spoke.     /    We have spoken.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C0F08-C109-4801-A6D7-70AFBEF9AE15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Correct: These is big books.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0F4BB9-04D7-4BD4-9E82-FF7AFA3F5679}"/>
              </a:ext>
            </a:extLst>
          </p:cNvPr>
          <p:cNvSpPr txBox="1"/>
          <p:nvPr/>
        </p:nvSpPr>
        <p:spPr>
          <a:xfrm>
            <a:off x="9144000" y="600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These are big books.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99595-F666-482F-B9C0-95EA869C640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the smaller number between -180.61, -928.55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DC5519-6690-4130-B048-27C9F7F5EDFF}"/>
              </a:ext>
            </a:extLst>
          </p:cNvPr>
          <p:cNvSpPr txBox="1"/>
          <p:nvPr/>
        </p:nvSpPr>
        <p:spPr>
          <a:xfrm>
            <a:off x="9144000" y="628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-928.55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CC43AF-FF97-49E8-A700-10CE0C0E38C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8/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11D00-BDDF-4A0E-B0F2-BD2231EA62B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8/ 20</a:t>
            </a:r>
          </a:p>
        </p:txBody>
      </p:sp>
    </p:spTree>
    <p:extLst>
      <p:ext uri="{BB962C8B-B14F-4D97-AF65-F5344CB8AC3E}">
        <p14:creationId xmlns:p14="http://schemas.microsoft.com/office/powerpoint/2010/main" val="26200657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DAF26-62CB-4D10-BAA0-729D5F87CF2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Name the proposed fifth state of matter.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B1D76-1A5C-40E6-95AD-4DC0D8A93B4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Bose-Einstein condensate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68180-190F-44A7-B8A1-CE882B9B3A4B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What is the percent increase in from 317 to 419?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E9CCE-051E-4B01-B549-33B38319A06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2. 32.1767%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BFAB0-F71F-48EB-A44C-786498FC655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If the abscissa and the ordinates of a point P are -84 and 79, write its coordinates.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E50AE-58E6-4640-A9FB-C922D8EE479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(-84, 79)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659D-0B39-4979-B8A2-CEE0BEDD923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name given to a group of population capable of interbreeding?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4B072-8FB1-481A-9FCA-D73AC4214BE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species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CCA86-1AA1-4DFC-84EC-BDE623E01FB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Convert ratio 3:4 to percentage.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B87C7-8308-400E-849A-643E1E382C7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5. 75%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3F880-E625-4804-BA20-87DC8EF61C1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Calculate white washing of four walls at the rate of Rs 15 per metre square of a room of length 12, width 8 and height 4 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94636-B133-4F74-A5F7-B0578275E77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Rs 2,400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B868E-139B-4C14-B6DB-1B341892541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How many possible solutions are there for x + y = 0?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704CA-AABD-4380-AD5B-7F72E4190B1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infinite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C1EDE-C3A9-4474-91AE-71C1C658C57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Identify the type of decimal expansion: 329/400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AB87C-2A9B-4BB0-96A0-F1CDCBB7CE1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terminating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765AA-53DD-4C5F-B779-BBE4D386F2D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Find the mode of: 9, 8, 8, 9,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0E5E-B50A-4FFE-9D7F-4EC8B7CCDE8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A1AFD-E09F-4D16-881E-C95FD15ABA6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acid is in tamarind?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0E7B8-5981-4AC4-96F1-9F669449ABB0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Oxalic (acid)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164E6-CA2F-43C2-9781-3B29FEBB294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perimeter of a half circle shaped cardboard with radius 80 cm. (assume pi = 3.14)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C0830F-E42F-47BE-A87F-7A569567AB2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411.2 cm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2F77D-3167-4C1E-857B-2729759D32A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In a cyclic quadrilateral ABCD, find angle BDC given angle ACB = 32 and angle ABC = 69.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E3757E-65B7-4AA6-A3A4-B3207B4BCDD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79 degrees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60355-ABF0-4B8C-A37C-18A56D2583F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If p(y) is a polynomial in y, and if r is any real number, denote the value of p(y) at y = 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E38C5-F0F1-449C-AB1E-D48EECDCC40D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p(r)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48F8C-C716-4C04-8CF5-F77958F66E6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Write the type of quadrilateral: Both pairs adjacent sides are equal.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1D2F0-BD55-4526-9550-2319EB6D5D0D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kite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D0832-F4B5-4943-8EA4-8B2436B4C85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All desire wealth.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CE5BA9-C03E-4345-B77F-B04A64D96B6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Wealth is desired by all.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8D85A-E8FD-4F83-8006-113C92DB3FF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the maximum possible number of electrons in the outermost shell of an atom?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ECCDE-1CB9-4F5D-A256-90D88CA91109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823ADA-B43E-43F4-A2CD-9A9CC27933B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numeric ::: thirty-eight billion  fifty million  ninety  point 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A8833-8084-4810-87CB-CED9AE9C4B38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17. 38,050,000,090.8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FC669A-FF3B-4DE5-9B11-4F5FBB592F1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Which is the longest side in a triangle ABC, with right angle at A?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4117B8-6AB4-4A8F-95DA-B4219D207E0F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BC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2F8BA-5CAB-4FA9-AF26-D0C7408FA44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Name the only metal in liquid state at room temperature.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F733-130D-44DA-AE3A-5C5FD5CFEF7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mercury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784003-8542-4C25-9EF7-91D9E6CB6E7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Convert ratio 10:1 to percentage.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90778-72A1-4F18-A974-41AFC2EB1FD2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20. 1,000%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72C220-2E24-485D-AE78-17DDC5C191C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C4509E-5187-4A73-AA1C-77A1DD02786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</a:t>
            </a:r>
          </a:p>
        </p:txBody>
      </p:sp>
    </p:spTree>
    <p:extLst>
      <p:ext uri="{BB962C8B-B14F-4D97-AF65-F5344CB8AC3E}">
        <p14:creationId xmlns:p14="http://schemas.microsoft.com/office/powerpoint/2010/main" val="5320746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38D37-4BA7-4743-8F70-ABA455B7BD8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Generally, non-metal oxides are ______ in nature.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012D7-3EAF-4295-BEE0-C3D1C43A5DD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acidic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B9B4B-D97F-4DE3-9636-49F0DE54D13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Lack of which hormone is responsible for goitre?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9EE8-139A-4A1D-9A9E-41E61230492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thyroxine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CCD5F-7DF3-4C83-801F-3B3648A3A26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amount of heat energy required to change one kg of a solid into liquid at atmospheric pressure?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E153-D542-44E3-BEB7-03B0F6681BB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latent heat of fusion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86CA8-F891-44DE-9483-18C3DAAC623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List matters from wood, hate, cold, cold water and thought.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BA202-19B7-4655-9439-00591DF7E0B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wood, cold water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37F97-F778-426C-8B5F-A66216A0A09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Identify theorem: Given positive integers a and b, there exist unique integers q and r satisfying a = bq + r, 0 &lt;= r &lt; 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AEF24-658D-408E-8FC8-87E38992F38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Euclid's division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C0B40-DEA4-41EA-B285-2D6E686DCB1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Find the sale price given marked price = 321 and discount is 10%.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F9190-3417-4C4E-8169-365178957FA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6. 288.9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3C35B-6C81-44C5-8461-F57BAD966B8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Is ASS (Angle, side and side) sufficient for congruency of triangles?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A2E05-1060-4DCE-937F-49B7C5153E6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6D5A4-EC62-4C33-85D0-7C7E6D8D387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tissue provides flexibility to various parts of a plant?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9360B-A074-43C3-961A-DB23C20EF5A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collenchyma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3FB00-A794-42B0-9F65-EB6F7863754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Convert ratio 3:4 to percentage.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58B66-84FB-4625-87A0-ECFEAAB9DBE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9. 75%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3798E-5F38-4731-B87C-9358D0A7DA0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Parachutes are made of _____ fibres.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BEB40-05C9-48C0-A02B-31DCF590DF8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nylon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6730F-992B-492D-A71B-D46415579CD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Identify the type of decimal expansion: 329/400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D8A47-A03F-4FD1-97FF-F2DEF13FADF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terminating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076763-AFB6-4C3F-A65C-C8AA4A7E70E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Fill in the blank: Non-metals are ____ conductors of electricity.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9F529C-5DD3-409B-B416-39E9C1D40F11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35439-3261-47AB-9D2D-33B682F50B8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What is a quadratic polynomial?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E5117-5754-4F2F-B2EC-DDA36995BAC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 polynomial of degree two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BD544-13A8-4507-AE4F-3555FD8D777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Identify classification: octopus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7DFE-8508-4DB6-94B4-BEE5E395F1B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mollusca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310FF9-0C71-433C-A600-9D0FEE636BC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If p(y) is a polynomial in y, and if r is any real number, denote the value of p(y) at y = 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0AB00-EC1D-4131-8020-EF17D47BE0E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p(r)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AC4CAF-7C99-4466-A617-8719703DA842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Identify the state of matter with fixed volume but no fixed shape.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75F0D-8BD8-4524-8629-1B0DB726D10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liquid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B2B34-3840-4803-9EA6-159A6605661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passive voice ::: Someone has invited me to the party.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E689F-511F-4631-B7F1-E50326789817}"/>
              </a:ext>
            </a:extLst>
          </p:cNvPr>
          <p:cNvSpPr txBox="1"/>
          <p:nvPr/>
        </p:nvSpPr>
        <p:spPr>
          <a:xfrm>
            <a:off x="9144000" y="4914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 have been invited to the party (by someone).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C45068-B31B-4D2D-841F-C90C6E750EC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a solution with higher concentration of water than inside a cell,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EF9F34-EA08-4F72-ABB9-91F6F04D010A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hypotonic (solution)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2FCB8-96EE-445F-AA52-6CBD9B67E20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is the maximum number of zeros of a polynomial of degree 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00196B-14C5-4F80-8537-59D503EE6F8E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A2C1E-ADF7-445B-96C0-29FD137287B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Write the full form of CNG.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84DAF-C96B-4472-A037-F3999F9F0C1F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compressed natural gas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D855A-605B-4075-BFB6-25620AECC1D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E22CD8-AAA7-44C7-9A7E-803D534770F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2</a:t>
            </a:r>
          </a:p>
        </p:txBody>
      </p:sp>
    </p:spTree>
    <p:extLst>
      <p:ext uri="{BB962C8B-B14F-4D97-AF65-F5344CB8AC3E}">
        <p14:creationId xmlns:p14="http://schemas.microsoft.com/office/powerpoint/2010/main" val="998708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1187-3951-4E39-877B-401A6E0CC6F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Find the curved surface area of a cylinder of height 1 m and base radius = 28 cm. Answer in m square. (pi = 3.14)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E6B7-0DCD-4AEB-AF64-928A68A16A9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1.7584 m square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65C4-6DEE-4186-949B-261489D369F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2. Science ::: Identify classification: prawn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30513-4F0D-461D-B691-966440C0CB5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arthropoda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3ED6D-BD06-48E4-BFE4-C76A0700E71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Mark is playing baseball.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B38EE-CC41-4DF0-8C27-75E5CE3CF56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Baseball is being played by Mark.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9F2A7-14B8-4DA2-936B-772FE0A22B5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meaning of pseudopodia?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11CC9-927F-4D3C-A37C-B00F42468F9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false feet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B8D61-55A1-41EF-9664-7A2FC5A3E55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process allows movement of carbon dioxide across cell membrane?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8FAC6-6657-4649-A3C6-A85D4C80195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diffusion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5F95-DF6A-4167-9EDC-12209391389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passive voice ::: I know 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1257D-B9C1-4893-A901-64CCB5B56C5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She is known to 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4992A-5988-4DAC-A073-78EFE5AA4E5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What is the probability of getting a head in a coin toss?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0CB92-380A-4BA6-88A4-694548F1277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6E3A-AF08-4F9F-9B30-10BD4F44851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Identify theorem: Given positive integers a and b, there exist unique integers q and r satisfying a = bq + r, 0 &lt;= r &lt; 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FE48A-60C6-49E8-B6BD-8EF08BC5AED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Euclid's division lemma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2F750-0633-4106-BA04-2314066BB54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passive voice ::: Someone has picked my pocket.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F1A52-7EE8-4596-B18F-94991BA31F4C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My pocket has been picked (by someone).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1CFC3-E5EB-4414-BF4F-C3D84B77033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Write the formula for force given mass m, acceleration a and force F.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6F87E-76F1-4A43-A435-681B5DF210A9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F = 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06301-41E5-425E-B770-DD59263B460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percent of our atmosphere is nitrogen gas?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6B8C0-E561-4B1D-AD9B-51F90D7BA91A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78 (percent)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4CADD-86D7-476B-A582-516481EC335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Find the ratio of 10 seconds to 10 seconds.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42821-052C-4B50-A483-517D0CA4BB96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1:1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6D60D-5F0C-4028-9575-E4FA2B1EAC1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If p(y) is a polynomial in y, and if r is any real number, denote the value of p(y) at y = 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B10F9-C918-4652-A35F-BE68B5D13B13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p(r)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E4454-94DA-43AF-B4E7-EBD0E03EE87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force causes our palms to get heated if rubbed against each other?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304E31-CAD5-4073-A2CD-DBB93F897FCD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friction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8D703-B6DE-416F-8621-0E30C1B1501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The pressure exerted by air around us is known as ______ pressure.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080D5-4BA0-4595-95F6-335BA6C3317B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atmospheric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CAC46-1DA9-48DA-9904-76296724805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the name of simple flat type of epithelium?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6B19E1-E33E-4FB5-9F82-80ADFCAC30DA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squamous (epithelium)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8B2B5-3CFB-4094-B4D4-E480D9C2C36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is the probability of getting a red king in a deck of card?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2065C0-EA4F-4C5C-9708-CF37B95779D8}"/>
              </a:ext>
            </a:extLst>
          </p:cNvPr>
          <p:cNvSpPr txBox="1"/>
          <p:nvPr/>
        </p:nvSpPr>
        <p:spPr>
          <a:xfrm>
            <a:off x="9144000" y="509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1/26 (Hint: There are 2 red kings in 52 cards)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724D28-3AB0-47E0-8854-5EEC75A2C1B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3 ^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DA12B1-3548-476D-A55F-5D07F8111721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5534C-4AD6-45F3-AF75-F56C0704A43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Name the type of fertilization in lions. (external/internal)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F3A4B-DBE8-447D-A55F-5CEEFDB0694C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internal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7283C-FF5E-4009-9A1A-A885D2C2A688}"/>
              </a:ext>
            </a:extLst>
          </p:cNvPr>
          <p:cNvSpPr txBox="1"/>
          <p:nvPr/>
        </p:nvSpPr>
        <p:spPr>
          <a:xfrm>
            <a:off x="254000" y="5753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Identify the law: An object remains in a state of rest or of uniform motion in a straight line unless compelled to change that state by an applied force.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4DE2A-70D4-42F0-9CE4-4C0D75763154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First law of motion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B23659-B225-4640-867D-371194A5E78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6B96A-DDD7-457C-8510-A35BC600652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3</a:t>
            </a:r>
          </a:p>
        </p:txBody>
      </p:sp>
    </p:spTree>
    <p:extLst>
      <p:ext uri="{BB962C8B-B14F-4D97-AF65-F5344CB8AC3E}">
        <p14:creationId xmlns:p14="http://schemas.microsoft.com/office/powerpoint/2010/main" val="2334629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7F580-50E2-4C39-AD4C-24BB76A734A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is the unorganized data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1E54E-A18D-4D4B-B4A7-7073157B7E0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raw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F066-2684-4634-B5AD-6DF06541281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Is ASS (Angle, side and side) sufficient for congruency of triangles?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9B9D8-0E5A-4B04-B160-22210444DDA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2E0C7-8FF8-47BF-BFFA-BAA3C48684A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In which quadrant point (8, 2) lie?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53934-9837-4CE2-8C26-284C9828F31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1st/first quadrant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99099-6D32-49A4-91E0-4489C1CA556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Write the full form of WBCs.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E2A4-555F-43B3-8276-9D8537BE12E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white blood cells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B05DA-2635-4F3F-A440-B40200D2B0C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organ produces testosterone?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44EF7-1DD0-48D9-A30D-C2CFDC2C3BE7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testes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17E61-84CF-4134-AB8C-8809EE1C31FE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substance is produced by the reaction of water with plaster of paris?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319A2-791C-4BDF-8AC9-BF470A64CC7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Gypsum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F3E88-1E39-41B5-81D5-4362071F708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meaning of pseudopodia?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069F7-97FA-4428-9516-F3ABF07D039A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false feet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F5121-77B8-43E7-9FCB-41CC1552057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Calculate simple interest on Rs 400 at 10% per anum for 2 years.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FC7A3-7BD5-47B6-87A6-6CF00CCAB69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Rs 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C18F0-925E-428F-B6D1-EFD228370F2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will happen to a cell kept in isotonic solution?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82DBB-072A-4414-9467-3C67DAA883E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nothing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C387D-F80A-4DDA-8FB3-C3D9E829ABA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Identify postulate: A straight line may be drawn from any one point to any other point.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C528-71BD-451F-A496-E34688F2551E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Euclid's 1st postulate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33730-FFE5-4682-81AB-CD03667FBF4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next stage of development of an embryo in human beings?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CB1EF-94E1-439A-B777-A6C3D11A6882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foetus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57366-CD32-4DEA-843E-31816F40355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Name the process used for obtaining pure salt.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BF883-E96B-4146-9BBA-537FDF7EA97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crytallisation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89CD6-B914-46E5-B29A-441D996EE51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Is a colloid homogeneous?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4F1DD-4B32-432E-A27B-531BBC15063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071D17-D113-46C8-9611-E790D5DEAAB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passive voice ::: Ram and Julie were taking a walk.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C4B7FA-3482-4A8D-A077-8D3F68BD802A}"/>
              </a:ext>
            </a:extLst>
          </p:cNvPr>
          <p:cNvSpPr txBox="1"/>
          <p:nvPr/>
        </p:nvSpPr>
        <p:spPr>
          <a:xfrm>
            <a:off x="9144000" y="4076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 walk was being taken by Ram and Julie.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6FA2A8-2AA1-4AF9-95FC-6561E8A0A10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Write the type of quadrilateral: Only one pair of opposite sides are parallel.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FDDAE-49A8-4F29-9530-CDF0F3C8A646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trapezium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DEFD7-4FB5-4C81-9EB6-347230A804C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Identify classification within animalia: chordata, rudimentary notochord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E6F73-7229-4B11-B6AF-3A7AD322CA8F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protochordata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C7D7E-6EDB-46D2-B9A5-99619E19BCF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are the species which are found exclusively in an area,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075A6-CEFE-4B22-9B89-FB8F8D46AC22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endemic (species)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F471A4-7BC2-49E0-8EC4-F95EFE80099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Convert ratio 1:2 to percentage.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DAE7F-9C58-495E-A9B4-28F33AA0167B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18. 50%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4F583-A993-4CCB-8E31-D51B7CED3AF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system is used by visually challenged people to read?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C00C0-6781-4123-BEDB-E2C1462413DD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Braille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7C823D-CE6E-4E44-A76F-22809F43A19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One diagonal of a triangle is 25 cm long. Find the length of other diagonal?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7CF71-5888-4C41-B73C-94172BEFFC4A}"/>
              </a:ext>
            </a:extLst>
          </p:cNvPr>
          <p:cNvSpPr txBox="1"/>
          <p:nvPr/>
        </p:nvSpPr>
        <p:spPr>
          <a:xfrm>
            <a:off x="9144000" y="593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 Question is wrong. (Triangles do not have diagonals)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F3E4EE-B0AA-4548-95BE-F9139E057BF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EE9F4E-F72B-486C-BD54-E664A50FCDA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4</a:t>
            </a:r>
          </a:p>
        </p:txBody>
      </p:sp>
    </p:spTree>
    <p:extLst>
      <p:ext uri="{BB962C8B-B14F-4D97-AF65-F5344CB8AC3E}">
        <p14:creationId xmlns:p14="http://schemas.microsoft.com/office/powerpoint/2010/main" val="9508007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5816C-CBFA-4D3C-8DCA-3DD290AAE58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Identify theorem: Given positive integers a and b, there exist unique integers q and r satisfying a = bq + r, 0 &lt;= r &lt; 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3CE9-5A1F-4228-849D-CD71CAC5CD0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Euclid's division lemma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ED01B-716C-419C-91DA-1DB69F0FD4B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What is the coefficient of x in polynomial 5x - 3?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540DA-15C4-40EE-8F66-441EFECF91F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D3ABD-9012-432D-AF75-28A2B136559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term used for force applied on unit area?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E1F8-35BB-4DB6-88E6-43F0C04EDD4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pressure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853B6-B203-40A6-BDBF-B538893B55C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List three views of a 3D shape.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23A96-B911-4F7A-A614-8A00735ADD8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Front view, side view, top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B3932-6F21-4E6A-8AC0-DA1D8EF5FBA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If interest is compounded every four months, how many times will interest be charged in one year?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DB733-91D2-43DE-91EC-48675959D64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3 (times)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686E4-ABFB-4C14-81E5-2EFE6608B3E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a cluster of cells performing a specialized task, called?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DFF17-D4E4-4D67-8F8F-623D21024EE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tissue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98AE-636E-4D8D-905A-4036A5D624A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chemical name of plaster of paris?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3FBE2-680B-4217-B40A-D3971588D69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Calcium sulphate hemihydrate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23E51-830E-432F-90CB-9B0EFA04D6C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3 ^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812A5-F3DE-4DA3-8A8F-7106A0147BF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CFDA5-B523-437D-8B92-9BC42CD56FE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List the products when electricity is passed through brine.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141EB1-FA79-4F46-9EAF-DFCA2B37BBAF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Sodium hydroxide, chlorine, 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F5370-CCE3-47FC-9423-04C55A4CCB9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metal is used for making electrical wires?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3F49D-AA67-4591-B3FD-C39803F484D6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copper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AD08E-3D7D-4B65-A713-F18CDDD8445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What is the percentage of apples in a basket containing 3 apples and 2 oranges?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E7682-4FD7-4029-8E2E-A1A6A759E8A1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11. 60 %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40B02-B44C-4820-8E1B-E95B8A8ABDB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Find the ratio of 10 m to 10 km.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E440A-9CC9-43A9-8853-0F182E6DCE6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1:1000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4458A8-BF2D-45D2-8097-DA100B141B0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lowest temperature at which a substance catches fire,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48956-2318-4650-BF6B-B8477761266A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ignition temperature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531CBA-D1AC-4582-A91B-C386CDC2397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passive voice ::: Jack will win the game.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149E2-41CC-45CD-AE11-CCC4B0D21682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The game will be won by Jack.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DA079-7610-48E2-9051-4C91A25651B6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15. Science ::: Identify classification: balanoglossus</a:t>
            </a:r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24506-2FD8-4EFE-8AEB-C67F4501DC74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protochordata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12FF8-76E2-4737-B5F9-B6DF2CFC8CA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surface area of a sphere of radius 7 cm. (pi = 22/7)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7EFDDF-59FA-4BB7-AF0D-CD5F5E7801B5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616 cm cube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8169AA-BEF2-44D4-AE5C-5163E8C9751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Give the soil types suitable for growing cotton.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87D6A-4A0E-41E7-9FDA-2217499ACC0C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sandy-loam, loamy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B0A00-4166-4451-9CA1-AC743F63D97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How far is Alpha Centauri from earth in light years?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781A8-E168-4132-B7A5-0E43A2CCD846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4BBC2-DF98-4F24-8519-BAC0957AECC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the ratio of 20 km per hour and 40 km per hour.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DEBD77-306C-4A91-84E7-858027FF230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1:2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341D2B-1E0C-460D-9486-BBD14E41B94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name given to the entire contents of a living cell?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44E672-CF0D-453E-9CF1-086F78A3B79B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protoplasm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B422E-DE30-45DF-84B5-37949AC00BC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E8AB67-71EE-4816-8122-0DA209792FF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5</a:t>
            </a:r>
          </a:p>
        </p:txBody>
      </p:sp>
    </p:spTree>
    <p:extLst>
      <p:ext uri="{BB962C8B-B14F-4D97-AF65-F5344CB8AC3E}">
        <p14:creationId xmlns:p14="http://schemas.microsoft.com/office/powerpoint/2010/main" val="4474015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1B7B7-4144-4557-83D4-8B889BC882B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unit for loudness of sound?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32C16-EF51-4DFF-9CF5-F88CABD4E8E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decibel/dB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29CA2-0C77-4B9B-BCDF-F76BED3BE9F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Factorize 5x + 10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53F09-9381-429D-A283-7540475F29B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5(x+2)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C045D-B070-4A46-B607-D74BEBBE73D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What amount is to be repaid on a loan of Rs 9000 for 18 months at interest 10% per anum compounded half yearly?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5AD4D-5FE8-452A-866C-0248B88C3C5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Rs 10,418.625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A909A-A360-4507-B41F-34445C61A96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What is the sum of the measures of the external angles of any polygon?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0BA7D-A54A-4EFB-B9A7-86DA7F0EDD5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360 degrees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1B58A-9C56-4392-A3F0-B83B6D45B78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Select viviparous animals from dog, frog, tiger, ostrich and camel.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9170F-C4D3-4028-B936-4F2CF7DC4291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dog, tiger, camel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3D8E-9514-4073-A3C7-53E66B22F56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Write the full form of RHS in RHS congruence rule.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888AA-86BB-4180-B2C9-A72C9AECDE1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Right angle - Hypotenuse -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8D018-3302-43B8-B250-85D778CFD8C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are the compound with identical molecular formula but different structures,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B5255-1FFA-4E1C-91F8-738A54BFAC4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Structural isomers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960FB-7093-4A35-8E82-0BB95794186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are the blank looking structures in cells?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90787-C48C-42B3-BE49-1D355CB3D87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vacuoles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83EBD-1E2F-45A4-9ED3-740435602AE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Write the symbols of gold, iron and argon.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A320B-5018-4411-8215-436A50FF638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Au, Fe and 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42B04-0C1A-4243-915F-89D4C8CFD4F2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law states that in a pure chemical compound, elements are always present in a definite proportion by mass?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91937-EB1B-4F10-A2B1-1420064734A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Law of Definite proportions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8FA8F-C564-4B2C-8E03-52A7F4E951C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Name two organelles which contain their own genetic material.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16BB6-2715-462B-A840-ECB0D159226C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mitochondria, plastids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8F701-5DAF-46F0-8518-3888070D4C5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Which process allows the movement of water across selectively permeable membrane?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E0779-08E5-49A1-BCAF-387FE5D93668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osmosis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E78B17-1360-4E55-AA7D-A422EBA0749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passive voice ::: Jack will win the game.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1AD93-4351-412C-BC79-D106181DD3A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The game will be won by Jack.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3328B-AE45-4020-A000-650DC535539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Convert ratio 1:2 to percentage.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9C94E-53DC-432C-8990-1C963AE079B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14. 50%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66AAC-10CD-446D-8E3A-54AC145449DD}"/>
              </a:ext>
            </a:extLst>
          </p:cNvPr>
          <p:cNvSpPr txBox="1"/>
          <p:nvPr/>
        </p:nvSpPr>
        <p:spPr>
          <a:xfrm>
            <a:off x="254000" y="4356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Identify theorem: Every composite number can be expressed as a product of primes, and this factorisation is unique, apart from the order in which the prime factors occur.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AA8009-010F-473E-A327-D1339670B1D7}"/>
              </a:ext>
            </a:extLst>
          </p:cNvPr>
          <p:cNvSpPr txBox="1"/>
          <p:nvPr/>
        </p:nvSpPr>
        <p:spPr>
          <a:xfrm>
            <a:off x="9144000" y="4356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Fundamental theorem of arithmetic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3061D-E9B1-421B-BD3A-436582EEF047}"/>
              </a:ext>
            </a:extLst>
          </p:cNvPr>
          <p:cNvSpPr txBox="1"/>
          <p:nvPr/>
        </p:nvSpPr>
        <p:spPr>
          <a:xfrm>
            <a:off x="254000" y="4813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E, F, G and H are respectively the mid-points of the sides of parallelogram ABCD. Find the area of EFGH, given the area of ABCD = 214 cm square.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160F02-87FE-4D9E-B14D-DCD2485062C3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107 cm square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506847-F783-4484-B30B-70760AE043B1}"/>
              </a:ext>
            </a:extLst>
          </p:cNvPr>
          <p:cNvSpPr txBox="1"/>
          <p:nvPr/>
        </p:nvSpPr>
        <p:spPr>
          <a:xfrm>
            <a:off x="254000" y="527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Find LCM of xy, y and z.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51E4BB-4385-4206-995B-2061F4BAC3A5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xyz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78B65-6D5D-468D-9D8F-F3C99C35615F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measured by odometer?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7872F-1B67-43EE-8F54-4AB5977A7AB5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A0B30-96AC-4ECC-B7D3-076CB7F920C7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process allows movement of carbon dioxide across cell membrane?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50CBA-180E-4A64-BEF1-A4759A5BF75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diffusion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36C90-1729-457F-9C7B-6136C06B475A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Fill in the blank: Burning of fossil fuel releases harmful gases which mix with falling rain which is called ____ rain.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2C4AE1-E050-4297-B18E-C19BA333AECE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acid (rain)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27DDC6-3F78-4D7B-B239-1D3FC7DF736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B13021-962D-4D3C-9C2C-C2A0DC18BE3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6</a:t>
            </a:r>
          </a:p>
        </p:txBody>
      </p:sp>
    </p:spTree>
    <p:extLst>
      <p:ext uri="{BB962C8B-B14F-4D97-AF65-F5344CB8AC3E}">
        <p14:creationId xmlns:p14="http://schemas.microsoft.com/office/powerpoint/2010/main" val="26196560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CD40E-D3BF-4761-A554-58B13DA5833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Identify the state of matter with fixed volume but no fixed shape.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83DE6-BD66-40C6-B7C6-16AAB7C2DC7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liquid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4CFC0-D70D-459A-92F0-081B547AB22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Name the type of fertilization in starfish. (external/internal)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3B80F-2A5F-468A-BFBB-B7CF7B8239E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external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BAC5D-00FF-445D-A8ED-5F7FFF93596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Identify postulate: A terminated line can be produced indefinitely.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DA5BD-50BD-4BD5-B105-C8206F4A297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Euclid's 2nd postulate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77191-E7C5-4971-AC2A-4346BAA7CF0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classification kingdom contains bacteria?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06E86-FFE2-4D3F-8013-3E71F96BF43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Monera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803D2-51E0-436B-A746-A0ABBB7D23A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Write the type of quadrilateral: Both pairs adjacent sides are equal.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228FC-1D58-47A2-9A2C-BF3B97390E9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kite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AC71-EDCB-46F2-9A6D-657796BE49C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In a triangle ABC, the midpoints of AB and AC are E and F respectively. Find BC if EF = 26 cm.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0F582-08CA-4AF6-A249-5ADD9FB8E7B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52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F757E-43A2-40F3-B28B-2644F8CDC89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In triangle ABC, AB = 7, BC = 5, CA = 3. Which is the largest angle?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A6632-C368-4338-9E7A-726777010591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angle C or ACB  Hint: opposite to the largest 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E098B-6C3C-454A-91CE-23E9DC9F137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the full form of CPCT in relation of congruent triangles?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162BA-1827-4286-94BF-638A25805B67}"/>
              </a:ext>
            </a:extLst>
          </p:cNvPr>
          <p:cNvSpPr txBox="1"/>
          <p:nvPr/>
        </p:nvSpPr>
        <p:spPr>
          <a:xfrm>
            <a:off x="9144000" y="2578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corresponding parts of congruent triangles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94A9F-549D-4438-A983-4D562D97848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ABC is a right angled triangle in which angle A is 90 degrees and AB = AC. Find angle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93C44-EEB0-4374-A208-2C1E44F4044E}"/>
              </a:ext>
            </a:extLst>
          </p:cNvPr>
          <p:cNvSpPr txBox="1"/>
          <p:nvPr/>
        </p:nvSpPr>
        <p:spPr>
          <a:xfrm>
            <a:off x="9144000" y="3035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45 degrees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11D74-737C-4705-8780-013CEDECBDA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Identify the type of decimal expansion: 41/100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9850F-DA82-4E8A-9BEC-658659CA739C}"/>
              </a:ext>
            </a:extLst>
          </p:cNvPr>
          <p:cNvSpPr txBox="1"/>
          <p:nvPr/>
        </p:nvSpPr>
        <p:spPr>
          <a:xfrm>
            <a:off x="9144000" y="3314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terminating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98587-6EAE-4A89-B958-5C853EC1E1B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Fill in the blank: Sound is produced by _____ objects.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AADF0-74CB-406E-AD79-40412438C21A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vibrating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3CF55-2AAE-424C-9CCF-CCCA8D560A9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Find LCM of xy, 7 and z.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503C2-7DF5-4FD6-B8E9-F95145F6B548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7xyz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1627C-3739-4220-B7A3-419E95895D9B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speed multiplied by time?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2A89FB-DBD0-4DA3-A107-1F913D5794B7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F9BEA-BA1F-4748-9FD2-139ECD4110A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gas is responsible for global warming?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E9CA3-5743-4A6D-AB13-4EF6FDDE0A1A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carbon dioxide (CO2)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30B64D-FE28-4900-AA57-CF9946FEA67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Friction will ____ if two objects are pressed harder.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A44AD4-3613-472D-B41C-E54698106475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increase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9661A-10FE-490A-91FF-EF03D3BF7E5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Write the type of quadrilateral: Both pairs of opposite sides are parallel.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DD1EE-B56B-421D-B7CE-AF2E64689494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parallelogram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CDFE0-5E71-4836-8EB7-FDBA869EEA1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percentage of water on earth is available for our use?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8466B-3B84-4C54-86B7-BF1F7D09FA81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17. 0.006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FA0D5-EB80-4E19-86A0-AF6FD5893FB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In which quadrant point (-5, -2) lie?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E52C5-27B6-4834-8C14-236E1E8FFA7F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3rd/third quadrant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91903D-A9E7-4E4F-B031-C735C263DA0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is the unorganized data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8F4F07-9206-472C-AC8A-C6BF03253080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raw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04C46-87BA-47F4-BACF-402CEACB8CB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List three views of a 3D shape.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9668E-1D03-4A47-926F-053B783299AC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Front view, side view, top 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A6852B-90B3-49DC-8605-2A591AEDC46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9E49F5-407C-4011-921A-DD633F6A8C9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7</a:t>
            </a:r>
          </a:p>
        </p:txBody>
      </p:sp>
    </p:spTree>
    <p:extLst>
      <p:ext uri="{BB962C8B-B14F-4D97-AF65-F5344CB8AC3E}">
        <p14:creationId xmlns:p14="http://schemas.microsoft.com/office/powerpoint/2010/main" val="239221983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8378D-C258-44A3-B248-11BBF2286EC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If interest is compounded every two months, how many times will interest be charged in one year?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CC85-54EC-46D5-8655-DC72A69E3F3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6 (times)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571B2-1DA6-471C-88B9-CE5CAE7829CB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Lack of which hormone is responsible for goitre?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FE8CE-B7EB-4C69-B257-3CE06F3485A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thyroxine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FF098-5980-47AD-B19F-071D4A64E7C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Tree A is 4 metre(s) tall. Tree B is 10% taller than tree A. Tree C is 10% shorter than tree B. How tall is tree C?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8612A-4D38-4ABF-918F-B3B148AF03E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3. 3.96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70079-DD4A-4778-8B8D-30E0386BFCC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tissue forms the husk of a coconut?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BABDB-04DC-485A-8491-7B1CE077C1D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sclerenchymatous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3600D-CFC7-4B0B-9B84-319D33A55C4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What is the probability of getting a head in a coin toss?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AFCAA-4025-48DD-9C49-8A4EC75921A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88DBC-C91B-45CE-AEC8-01B76736E3B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What is the cube-root of 1000?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13E46-5170-4113-A650-BE3E9B2B248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2F9A1-7FC2-47EB-AE48-5CFA1D8D43A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Find x where: 5x + 91 = 34x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8F66E-90FA-4F13-97E6-BC5C6F715F3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7. 3.1379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8D7A8-BA76-439F-A544-DEEDECD856B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maximum possible number of electrons in K shell of an atom?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8FE37-477C-45DB-83E7-65948E681F9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32D7B-3A97-4293-96D3-9B29BC64D8A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Identify the type of decimal expansion: 329/400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BAF68-E108-42E3-A362-E7F28551AF1C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terminating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C001B-782D-4FE7-96FF-9523AD2AA0D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valency of an element with seven electrons in its outermost shell?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96342-B56D-41EA-8787-A3FA7DE6BB5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993D1-5C6D-4109-BE60-E8E44BD0D7E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Solve for x and y where 1. 8x + 5y = 9 and 2. 3x + 2y =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CCA3B-5766-41E6-8504-A5C10626C8DD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11. x = -2, y = 5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E4214-7D0F-4622-B1BE-6AFE7DCDBC6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Identify classification: sea urchin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8C0363-2ED7-4417-888B-68A51820427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echinodermata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F7695-7F60-4148-BB5F-F5A52107302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Burning of fossil fuel releases harmful gases which mix with falling rain which is called ____ rain.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AE201-AA9F-4B81-974E-A507ECC7FCF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acid (rain)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3C6C5-B343-47AA-B9CA-93E1C457DC5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Identify definition: A proven statement used for proving another statement.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CC16B-0AD0-490B-9B9D-7206229F37BD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Lemma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429D1-3F9F-4205-991F-6AD35882C7D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are the rod-shaped structures in a cell nucleus?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0BE69-F086-4DD9-BE0E-390C59B79B0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chromosomes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C6F76-BDFE-43A7-8FDF-C5005FB11AF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Does a colloid exhibit Tyndall effect?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3C243A-293F-4D46-A8B9-69DFC98CB8B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7A07E-EB9C-4444-9057-D4BE3B35770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a positively charged ion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E1B13-6735-4E75-A2CC-FE346CC6832D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8B5C0-F765-44AB-8691-36BB9A8A58D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What type of polynomial is -85?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DCD1F0-8454-4047-A4BC-E23E71672D3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constant polynomial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5A3BB5-A2AD-4438-8382-2F4D27E30AF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In an image formed by a mirror top side appears to be ____ side.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386AA-47DC-459F-A896-46E089BBC8BA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DE2-E1A9-42CD-A067-70868A1E32B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What type of polynomial is -95?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F66620-53C7-4251-B33F-DB754B26D1A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constant polynomial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99A822-3D52-4157-BA02-CBB143E2535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C41F49-E05F-4081-942E-C78014F89D0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8</a:t>
            </a:r>
          </a:p>
        </p:txBody>
      </p:sp>
    </p:spTree>
    <p:extLst>
      <p:ext uri="{BB962C8B-B14F-4D97-AF65-F5344CB8AC3E}">
        <p14:creationId xmlns:p14="http://schemas.microsoft.com/office/powerpoint/2010/main" val="21442251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14473-AEFC-4CCF-8DBB-A2307AC74EA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The period of life, when the body undergoes changes leading to reproductive maturity is called ____.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DB6F-1B57-4EDC-A65F-365E733DC38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adolescence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8D337-E710-423C-BF5C-94740EF7973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A loaded truck travels 14 km in 25 minutes. How far can it travel in 12 hours?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54F38-ED7D-4123-96BD-36BB7156BE6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403.2 km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15CB6-82EE-4CD1-AFED-012FCD2D409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Identify postulate: A circle can be drawn with any centre and any radius.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9182D-5C1A-42D4-8093-97EB904246C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Euclid's 3rd postulate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0147-C71E-47FE-8828-486FFC8CC66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kind of bond is formed between two oxygen atoms?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E4D98-7562-4413-B702-8AB3AFA45F4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Double bond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4AEAE-D695-43B4-97FD-6519B8AA00D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is the largest planet in our solar system?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C7618-AEB8-4361-AE2D-487D655882B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Jupiter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E2DD7-E0FB-490D-9198-1132F8206F9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Identify definition: A series of well defined steps which gives a procedure for solving a type of problem.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D1ECF-CDB0-4961-BBF8-11633050E88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F1322-D5FB-44B0-9216-284F571C687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acid is produced in our stomach for digestion?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F9BA3-E5F9-4EFC-8376-0388BA11E30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Hydrochloric acid (HCl)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25F70-C2DA-4DD0-B5D1-405C1324D9B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passive voice ::: Who did this?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95258-6CC1-4732-AC54-8907E862E30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By whom was this done?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A838-2A24-43E8-8D5D-2097D5A81BE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numeric ::: seven billion  seventy million  seventy-four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FD562-CCB9-40E2-8038-4ECAD525DDF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9. 7,070,000,074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249DF-8004-460C-BECF-5D5F432B81E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is the probability of getting a head or a tail in a coin toss?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611BB-17BA-4176-AC59-6DED097F352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F8FB-4305-4A17-96DF-F3F923990B3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Convert ratio 3:4 to percentage.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7503-58EF-4282-9CCF-92CBAE73428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805CB-BAF7-4C7E-A9A6-A71969CD156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All desire wealth.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DFF582-0C8B-4FF3-9F41-DB8F9D177D40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Wealth is desired by all.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9D5B0B-FA07-4BDB-A542-AC56085933A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are the carbon compounds having double or triple covalent bonds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739B1-05C3-4E7A-8B79-CD312743895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Unsaturated compounds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30EA1-BA99-4A8E-BDD9-91220A9D6BE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are the storage sacs in cells called?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3C92A-55C0-44F8-ADCD-2C7ACFE2562F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vacuoles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600E-9D4B-49C2-8C6E-BD52BAB0787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Area of a rectangle ABCD is 403 cm square. Find the area of the triangle ABC, if a line is drawn from A to 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19257-BB26-494C-A059-5763407B658F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201.5 cm square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566B2C-0975-4C8C-ACEF-16C73D4AE86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Calculate compound interest on Rs 900 at 10% per anum for 2 years.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409725-E737-4EAD-B686-8C93E946674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Rs 189.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D40930-A898-437D-A859-87B33934606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Identify the type of decimal expansion: 329/400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E1013-C8A8-4D66-8484-0F26F2250E8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terminating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AE07A-4923-42DE-B35B-B848B7687E4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tissue provides flexibility to various parts of a plant?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E2816-7BDF-4FA6-95EF-FF95069334F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collenchyma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284-7975-410F-8196-5B989E849BC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Ram and Julie were taking a walk.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05FB3D-9CDD-40CC-955A-BBA73EC1192D}"/>
              </a:ext>
            </a:extLst>
          </p:cNvPr>
          <p:cNvSpPr txBox="1"/>
          <p:nvPr/>
        </p:nvSpPr>
        <p:spPr>
          <a:xfrm>
            <a:off x="9144000" y="5473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 walk was being taken by Ram and Julie.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7504B9-F79A-49F2-A259-F322E2DF07F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Which dangerous gas is produced by incomplete combustion of carbon based fuels?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7623F-5342-4415-A8DD-8F4055BAE295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carbon monoxide (CO)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C5D1F-27CE-4F24-A2F4-181E12BF839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494EFA-8353-45D0-AFD9-A6486E7A95C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9</a:t>
            </a:r>
          </a:p>
        </p:txBody>
      </p:sp>
    </p:spTree>
    <p:extLst>
      <p:ext uri="{BB962C8B-B14F-4D97-AF65-F5344CB8AC3E}">
        <p14:creationId xmlns:p14="http://schemas.microsoft.com/office/powerpoint/2010/main" val="426228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E2048-1ED8-4F38-8ED0-B18D2045F88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Translate into Hindi ::: Rat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FE713-5B7B-43E5-89FF-60AE12A1BF0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चूहा (How to speak: रैट)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14EAC-0FC3-4AC3-B2EC-C14E3162B51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antonym: 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87EC2-BFC6-4823-93C1-AEC5C9EF272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B08A-B9A3-44B6-8EE8-E6F3F8C92A0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Translate into Hindi ::: Where is he?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792C4-0CDE-4DF9-B8A6-EC462F56CBA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3. वह कहां है? (Masculine)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25593-8496-4311-BE21-4CA932171D1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15 + 93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7067B-361B-4C6B-8241-9F9F2141E12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1348B-0F11-4C1F-88CC-F100B9ACAB2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What comes before 'seventh'?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C2635-D103-478C-9C70-96863FC7631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AD1E4-8BF5-45A3-9112-A30A68B9BC3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Which day comes after Monday?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9EBA-5DF2-4020-8621-4291741B3DC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Tuesday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BF7C7-5604-4D9D-8BD4-EE2AAA484D0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19 + 441 - 68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E486-740A-4E50-AEE3-30C69935195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6C135-122C-4AAE-8783-791BDDD431B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words ::: 911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3C7C6-6572-487B-A4AC-8638D870AC2B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 nine hundred eleven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F8B64-F4F6-402E-BF07-40D820EFD4D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385 - 52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5E593-5713-4987-8141-01C66A5CECE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9. 333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6EEEA-995D-4FD8-812B-33CEF144893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minus   seven thousand nine hundred sixteen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B2865-4333-4276-8980-165870680F6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-7,916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80B6A-E084-430D-B01C-B16871A7F17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71 + 497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14B6F-6158-4DF4-952A-075BCD90175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11. 568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E712F-7A9B-453A-9EFE-CB0D43D4D260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words ::: -9,556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60748-675A-4A1D-937F-7E9EB61C1542}"/>
              </a:ext>
            </a:extLst>
          </p:cNvPr>
          <p:cNvSpPr txBox="1"/>
          <p:nvPr/>
        </p:nvSpPr>
        <p:spPr>
          <a:xfrm>
            <a:off x="9144000" y="3517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minus   nine thousand five hundred fifty-six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334254-4762-49C3-BE1E-F29155D1A95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feminine gender of : man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385A1-47B4-4D19-9C63-4B101427B55C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woman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8E2BA-9E0C-454F-8ABF-5B4680A863E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Translate into Hindi ::: Rabbit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03A6B-46C8-4A87-B920-72F4556F0BE2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खरगोश (How to speak: रैबिट)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198B31-7810-48A2-A847-8978A6C6DF7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79 + 2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82A26-9C4B-40DF-9565-00B9658F03F3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15. 81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87641D-A963-440C-8FBE-9C07D603CB6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8 + 58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9D221-376B-45EF-8967-0250061DEEB9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16. 66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03EF8-9F57-4CEA-A660-B0E4E709D4A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numeric ::: zero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BD3A6F-69EC-4CB0-8075-A5BBE0AAC639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C3161C-6952-4065-BA9E-869E978FD31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96 - 7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51B60-C376-4421-883A-8153EE9B7423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18. 89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102E8E-3AF5-46EA-B228-973B9F91711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Hindi ::: Leg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17E8A2-B78C-494A-B7AF-6CF56E9D89E1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पैर (How to speak: लैग)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A16BD6-C429-4DEB-8D78-0F84005E128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Hot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9C817-2660-4B0F-B20E-02F4B01013DD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94DE3-D489-4DEF-9354-9896A94AC8A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68B0F-8F9E-4B45-AB8D-910E7B2EFA0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13</a:t>
            </a:r>
          </a:p>
        </p:txBody>
      </p:sp>
    </p:spTree>
    <p:extLst>
      <p:ext uri="{BB962C8B-B14F-4D97-AF65-F5344CB8AC3E}">
        <p14:creationId xmlns:p14="http://schemas.microsoft.com/office/powerpoint/2010/main" val="142048713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F12EE-B7F4-44B5-B50F-B7D24AD0A74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_____ tissues are made of more than one type of cells.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693E3-1AE8-46D0-9A6C-454561D9D57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C7AD-DECD-4983-A0D8-4744F5739E40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Find area of a half circle shaped cardboard with radius 80 cm. (assume pi = 3.14)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A71C3-2E1B-400A-8090-28009314CAB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10,048 cm square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26984-2183-453B-8C47-D95C2C31AE4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Find LCM of xy, y and z.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F73E5-27F9-4B27-AFE0-9E6778F9199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D0C8F-7420-4776-A128-71A1777174C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In a parallelogram ABCD, diagonals AC and BD cross at point O. Find AO if OC = 24 cm.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0346A-51F0-4205-A3B5-C8EEFC73AB1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24 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599CB-56A6-41A1-B6D2-0055518EF91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Robert was showing him a horse.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85886-A6A1-4087-8C07-2978796BE5D5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 horse was being shown to him by Robert.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9CFBD-0DEF-4440-B444-55829068767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What is the percent increase in from 300 to 450?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57CF9-98DF-48C4-B3B2-7022C4E88D6B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17C1B-A81C-4E5F-A94C-E16E855B8F7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are the chemicals used to check the growth of microorganisms in food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8397A-AD41-4B9F-8B69-AEC703CBD7FE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preservatives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2076E-4F11-4E57-BBB1-51EAE1FC96B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8. Science ::: Identify classification: salamander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85729-3AD0-406A-ACC4-C53AB36C71FD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amphibia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64B410-881A-48A5-80BF-EBDF2764FFC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Julie walks to a park 1 km away and back to her starting position in 5 hours. Find her average speed in metre per second.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7ADEB-E511-4D20-8021-31CB8A8359B9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9. 0.1111 metre per second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EB918-FC94-452C-B9C5-1F5F96981C3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organ produces testosterone?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3B6AA-5E73-4ECB-9E25-BA321E55B49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testes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C3ED6-4A4E-49AA-AECA-200375F0872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maximum possible number of electrons in K shell of an atom?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4923C-2366-41A6-A518-91BF0A9FCB16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25538-FA4C-4F5A-A153-BFBDD0A6055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Someone has invited me to the party.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FE0D1-EC98-480E-9D7E-65F5F466A290}"/>
              </a:ext>
            </a:extLst>
          </p:cNvPr>
          <p:cNvSpPr txBox="1"/>
          <p:nvPr/>
        </p:nvSpPr>
        <p:spPr>
          <a:xfrm>
            <a:off x="9144000" y="3695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 have been invited to the party (by someone).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E68CD-02B4-427C-941A-7DFD962D215E}"/>
              </a:ext>
            </a:extLst>
          </p:cNvPr>
          <p:cNvSpPr txBox="1"/>
          <p:nvPr/>
        </p:nvSpPr>
        <p:spPr>
          <a:xfrm>
            <a:off x="254000" y="3797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Write the type of quadrilateral: Both pairs of opposite sides are parallel and all sides are equal. In addition, all angles are right angles.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77CDE-9B8A-4E06-A157-0E8260C2C0C2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square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0CD66-89E2-45BC-9994-B31A374775AA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fourteen billion  seventy million  forty thousand  twenty-three  point seven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50BD3-A8FB-4C19-BEB3-8A51872EF2D9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14. 14,070,040,023.7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4616F1-1A07-4CBC-8DD0-0F62551EFC97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acid is in lemons?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35B01F-A6B4-4FB6-8343-3365E951F746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Citric (acid)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1C0A3-DC3C-44D2-A15D-D94E6784AC89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List 3D shapes from sphere, cone, circle, rectangle, cuboid and line.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C6B57-F943-4FBC-8367-CB8C5E90ACA3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sphere, cone, cuboid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9FC283-3842-4F1D-A8F3-400B6E1A1708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If interest is compounded every two months, how many times will interest be charged in one year?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E56F37-1527-45CA-9C6F-D431997A7F98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6 (times)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5B61D0-EEA8-446E-98A5-DED78D8F8BAC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Does a colloid exhibit Tyndall effect?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FE8356-C7FA-487B-BFDA-36FFEEC6B76B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59961-F8C9-4779-9E1B-285869436C5F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area of a quarter circle with radius 2 (assume pi = 3.14)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A14791-E266-4C70-9490-E101CC4D62F4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19. 3.14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2D154F-E70A-46F2-9301-2E7FC5DA5AF3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x:  -6x - 1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9F5C6E-817A-4D69-8112-14926F063B34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9BE392-93CB-4D9C-9BDF-2C129991FF7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E34A17-5FF3-4E43-BB39-C5B6A44CD38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10</a:t>
            </a:r>
          </a:p>
        </p:txBody>
      </p:sp>
    </p:spTree>
    <p:extLst>
      <p:ext uri="{BB962C8B-B14F-4D97-AF65-F5344CB8AC3E}">
        <p14:creationId xmlns:p14="http://schemas.microsoft.com/office/powerpoint/2010/main" val="17452395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105CF-FFB9-48EC-89F3-9914DF60F5F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name of female hormone in human beings?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69380-3258-4A55-9651-A5914A85F77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estrogen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35188-B18C-46D7-AF50-443DF7C7F36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The enemy has defeated our army.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23DEE-3BDB-4A94-9835-D8DAC0AD6B1B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Our army has been defeated (by the enemy).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28B1D-6A89-4E10-8591-CB9FBB47C41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Identify petroleum products from bitumen, wax, paraffin wax and butter.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7E5A0-6B40-4CD7-A56A-3E0C756F2FB1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bitumen, paraffin wax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FEB7-979D-4A9B-982C-C9C3B6C52DC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What is a quadratic polynomial?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E16E-12B3-4BE8-BB25-E9684F1A06BD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 polynomial of degree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2ACA5-C1D0-40BB-B09C-358FD40D7195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kind of bond is formed between two hydrogen atoms?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11C2-947F-4AC5-A415-97AE9FA6E8FD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Single bond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BC519-04E3-4BA7-AB98-D6C15649579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Find the ratio of 10 m to 10 km.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089CE-FB63-4214-B7CD-0FFDEA59CAF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1:1000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CA47C-36B4-4A5B-8B9F-07CAEF22DF4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Write the full form of RHS in RHS congruence rule.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91CCB-C299-4400-B3BB-B41691C789AC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Right angle - Hypotenuse - 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CE153-266B-41AB-A8F7-5DAE382A788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Who gave the theory of evolution?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B8D48-609E-4D6D-AC94-CCDF9957964D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Charles Darwin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268EE-FC65-40AB-AE5A-57E0E114CEB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Convert ratio 1:10 to percentage.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49CE5-8E8D-46A6-B1A2-CFD5CF949F3C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36BAA-9E34-4F30-B22C-EFDF16264F7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Liquids exert ____ on the walls of the container.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F09DFC-B281-482B-B9DD-0D6AB3ECC297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pressure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0C57E-5BF2-4464-90DD-AE0BC00536A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Which year was observed as the international year of freshwater?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1CE96-F318-48C7-854E-24D6FE24B06B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11. 2003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3AAD0-DA92-4522-B417-08095A104933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List pure substances from ice, milk, mercury, wood and air.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3FACC-0D19-4401-9E53-3544E125828D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ice, mercury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D0C35-CA3F-4118-953B-5813D5E4AE9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words ::: 50,020.52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6443F-CFD4-4536-B287-AF7FC626A108}"/>
              </a:ext>
            </a:extLst>
          </p:cNvPr>
          <p:cNvSpPr txBox="1"/>
          <p:nvPr/>
        </p:nvSpPr>
        <p:spPr>
          <a:xfrm>
            <a:off x="9144000" y="3975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  fifty thousand  twenty  point five two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25AD5-9418-4BFF-B69E-2DA086A561F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Find LCM of 3, 7 and z.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9DB98-4C85-48A7-A7CF-0A69B8776ECD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21z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104ABB-813A-4035-8B71-12725814D30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Select combustible substances from wood, glass, kerosene and stone.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EB2C0A-50EF-4B36-9676-C911962247F5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wood, kerosene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3E5F9-B955-4F3C-BFFA-BCEA2C762F4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Longer line in the symbol for a cell represents its _____ terminal.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E72EE-335D-4FD4-9738-FA1623622E7B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positive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8CBA-C7A0-431A-A590-D7DDF360E22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Find LCM of xy, y and z.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6EC31-95FA-493F-8E1C-76E146818C0F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xyz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5EE69-1733-4072-86ED-94B8D01631E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In a cyclic quadrilateral ABCD, AC and BD intersect at point E. Find angle BAC given angle BEC = 134 and angle ECD = 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75DA3F-60EE-4468-9C4C-DA47F74771F9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109 degrees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C7D188-C02D-43E5-920A-BDF5AD6A400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Name the process used for obtaining pure salt.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3E9B8-5219-462C-983E-F7E0FF068ABF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crytallisation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09D83-6305-4EF1-8D03-AE53C97F8D8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mass per unit volume?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03EF7-040E-45BD-8F8F-0B3DFB05F318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density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754945-4554-45BE-B4BA-E661182E522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9EA9E-A776-438B-911C-AC728A7D444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11</a:t>
            </a:r>
          </a:p>
        </p:txBody>
      </p:sp>
    </p:spTree>
    <p:extLst>
      <p:ext uri="{BB962C8B-B14F-4D97-AF65-F5344CB8AC3E}">
        <p14:creationId xmlns:p14="http://schemas.microsoft.com/office/powerpoint/2010/main" val="21748354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0A1F7-2E55-42B4-A1EE-D74F2CAAD5F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to and fro motion of an object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9784-632C-42B7-AB44-55C36FB4EE1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vibration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49A49-5B7C-4C7B-BED2-C18F3900CDA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How many possible solutions are there for x + y = 0?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14697-E021-48AE-83CA-6AFB28A8251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infinite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A8B88-F6BF-4538-A032-53E7A50DF12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If interest is compounded every three months, how many times will interest be charged in one year?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28325-4702-42A0-AACB-9F24BDD705C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4 (times)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FFE5D-2467-4506-A6E1-B5794C9749B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process of transferring of charge from a charged object to earth called?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ECB1C-B96B-428F-97FA-8EF0EDA3A84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earthing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3AB50-F5AD-4D95-84A7-B72AA392F5E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are the carbon compounds having double or triple covalent bonds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73265-E4EA-433E-9B16-BC74D87255F7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Unsaturated compounds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D349D-741F-4AD4-ADE1-62E6F30B5B7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passive voice ::: It is time to shut the shop.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967CB-7CB3-4214-A379-A8A7000FF16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It is time for the shop to be shut.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E18F5-9B3F-499C-A401-F0E42D4D874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7. Solve ::: Multiply 90x, 90y, 0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C68D3-4F69-4F7B-9A9C-396DAB3EF97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B82B7-FF1E-45AF-86B8-ACF89BA7178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kind of mixture is smoke?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BF271-C528-4E84-BCF2-05BF2FCE7E4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colloid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ABF3B-BD73-415C-B33A-FB8808205BF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Which classification kingdom contains bacteria?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12AEF-92D7-4634-82D0-987E877D5BF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Monera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B51B6-2BAE-4828-B5B6-0C09921F120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Friction will ____ if two objects are pressed harder.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761FA-034D-40D5-ADA9-1FE72C5B08D9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increase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C3918-E3C0-42E3-B081-6BDF24CF000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are the blank looking structures in cells?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A3812-874C-4E2D-9A6E-79B3F1F4278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vacuoles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F2757B-0CF5-4B04-BD85-FBE0625151E4}"/>
              </a:ext>
            </a:extLst>
          </p:cNvPr>
          <p:cNvSpPr txBox="1"/>
          <p:nvPr/>
        </p:nvSpPr>
        <p:spPr>
          <a:xfrm>
            <a:off x="254000" y="3517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The diagonal of a quadrilateral is 20 m and the perpendiculars dropped on it from the remaining opposite vertices are 8 m and 12 m. Find its area.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766E5-0C58-4198-B6FC-D0F36D7EAE8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200 m square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E7CD7-7A1A-4CC3-813E-7600160DC225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Identify definition: The decimal expansion a number is non-terminating and non-recurring.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4B8622-02E7-43B5-9EBF-1A9BDDE55D4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irrational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73306-EAFC-43C2-A5C6-B49D9FABD62A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What is the probability of getting a head or a tail in a coin toss?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9BD341-2C48-4BBA-ACBF-C564A1E01697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E53A3-262D-4E9E-9972-C55266FEE8B9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In which quadrant point (9, 3) lie?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85220-A700-4238-9692-39E570016203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1st/first quadrant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DC267-C225-4934-8BA8-2E920FB4C05F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the next stage of development of an embryo in human beings?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3119D-F59A-45A1-BD39-A81F8B3841C2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foetus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C3C9FF-9D28-493F-9959-62F75B5678B2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Burning of fossil fuel releases harmful gases which mix with falling rain which is called ____ rain.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7738C-E96D-4EA6-B824-BB5629A2A975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acid (rain)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FEC2F-0C01-401B-B749-D9682B8BA743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Which kind of proportion is between speed and time to cover the same distance?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C05871-428A-48A6-839C-6D03EC616572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Inverse (proportion)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FD1F9-8C33-4C42-9C9D-49080B772C28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In triangle ABC, AB = 7, BC = 5, CA = 3. Which is the largest angle?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63C39-B8C6-4507-AB50-74E3BFBA1F54}"/>
              </a:ext>
            </a:extLst>
          </p:cNvPr>
          <p:cNvSpPr txBox="1"/>
          <p:nvPr/>
        </p:nvSpPr>
        <p:spPr>
          <a:xfrm>
            <a:off x="9144000" y="5473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angle C or ACB  Hint: opposite to the largest side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A0B0C-E0E7-47F8-A3E2-02DF5CDB0A30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name given to number of atoms in a molecule?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711A9C-0771-4D1A-B8E7-524FA4AEC98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atomicity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F0E1E9-02F6-4D51-9F22-0A7B573FCBB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1B5430-AF15-44BE-B431-D451082EF83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12</a:t>
            </a:r>
          </a:p>
        </p:txBody>
      </p:sp>
    </p:spTree>
    <p:extLst>
      <p:ext uri="{BB962C8B-B14F-4D97-AF65-F5344CB8AC3E}">
        <p14:creationId xmlns:p14="http://schemas.microsoft.com/office/powerpoint/2010/main" val="18279745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7BFFE-ADD2-4EA6-A813-C0BDF29846C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kind of mixture is wheat flour in water?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F74C2-54F1-4152-8E92-19047394FF6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suspension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3BC74-5028-4D53-A159-F26BF4B757F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What is the percent decrease in from 555 to 429?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57205-8C8B-4DEA-8E5E-3003E2F618B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2. 22.7027%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7B106-AF3F-4BDC-AF59-EA7EFCCDD73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Xylem is a _____ tissue.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5D972-9298-46F7-A484-5D48251BB5CD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Complex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A4FA0-06AE-40BC-B0AC-C2CC82E5F07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region inside a nuclear membrane of a cell called?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EADD3-6FAE-4E41-8B71-9457A305967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cytoplasm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D2042-12B1-48FE-A643-D1BB0607D10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are the substances which reduce friction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62ABA-2DDF-4023-9FDD-0701A34FD77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lubricants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293EE-FF72-4005-B02C-86E3FF8DCF2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Which kind of proportion is between speed and time to cover the same distance?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17CF1-4BD2-4B64-A52A-DAB35D80715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Inverse (proportion)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40639-CBA2-4EF3-9D89-ADF7EEC5584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passive voice ::: Who did this?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09F1-FC5F-4497-8FDA-E9C098BED37A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By whom was this done?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64165-F189-49E7-B79C-7FC30B0BFAA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the name given to polynomial 0?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45E5C-0254-4942-9D6D-D8620E5FAF5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zero polynomial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C86D-0322-4F45-9C5C-598CB371715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If p(y) is a polynomial in y, and if r is any real number, denote the value of p(y) at y = 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09D4B-7478-4AFA-BA67-0121CC2687E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p(r)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D0D32-A3CE-47B8-BD1D-90AD8450B8A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List three views of a 3D shape.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18D5F-601B-4F43-BF8F-CACE44BA6B1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Front view, side view, top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DC292-2129-42FC-B86E-99A0804252A1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name given to number of atoms in a molecule?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4A031-1FB0-40AC-8216-98E9AA1C0D97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atomicity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8A1C8-4C7A-4956-A9A1-7C02100D132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Lack of which hormone is responsible for goitre?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54117-1A94-4924-A6FA-1134474196B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thyroxine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A8742-0AE7-496D-94FC-9113D8C63D2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kind of mixture is lemonade?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61535A-D7E7-466A-BCC1-1929A133239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6FDB75-2FC5-4FB9-9406-A7C93E28D641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Write the full form of RHS in RHS congruence rule.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F3B58-D276-48A9-BE66-1903CB2F535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Right angle - Hypotenuse - side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96BF49-88C9-4B08-A0A3-9B9E3D55400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letters represent electron orbits in an atom?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02EFB-B287-4FA4-9EB4-30482621B3D3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200"/>
              <a:t>15. K, L, M, N, …</a:t>
            </a:r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3E853-0D60-40F1-ADD3-571088D962D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value of p(x) = 14x - 9 for x = 3.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A22131-9C61-4DA1-B79B-4B17F4392BD5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4553F-143A-4913-B543-69B5DDF85D8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decides the pitch of a sound?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723741-E908-4BED-9E6B-3D13F26BA1B4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frequency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A520E3-BEFB-45F6-B59D-C2C1E93D22A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kind of mixture is chalk powder in water?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875539-62EB-4DE8-94BC-FB750288B0D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suspension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BE02D-9CE6-4160-88A2-BEAFC9A665F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Somebody hit the dog with a stick.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CF3B8B-A6E3-4C9C-99D0-7D8C32EFF557}"/>
              </a:ext>
            </a:extLst>
          </p:cNvPr>
          <p:cNvSpPr txBox="1"/>
          <p:nvPr/>
        </p:nvSpPr>
        <p:spPr>
          <a:xfrm>
            <a:off x="9144000" y="5473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The dog was hit with the stick (by somebody).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A22CB-5EE8-41F0-866B-2E51ED02C5D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passive voice ::: My guide was taking me to the hotel.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56E28-636E-48ED-A207-1E215F67A813}"/>
              </a:ext>
            </a:extLst>
          </p:cNvPr>
          <p:cNvSpPr txBox="1"/>
          <p:nvPr/>
        </p:nvSpPr>
        <p:spPr>
          <a:xfrm>
            <a:off x="9144000" y="593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 was being taken to the hotel by my guide.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448FC-2C08-4A7E-A3C8-6DB454C074E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C843C8-2282-419E-A479-537D02887FC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13</a:t>
            </a:r>
          </a:p>
        </p:txBody>
      </p:sp>
    </p:spTree>
    <p:extLst>
      <p:ext uri="{BB962C8B-B14F-4D97-AF65-F5344CB8AC3E}">
        <p14:creationId xmlns:p14="http://schemas.microsoft.com/office/powerpoint/2010/main" val="22444709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35B6D-1B4C-48DF-B2EA-BA38E406685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List pure substances from ice, milk, mercury, wood and air.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22B12-D531-4F98-9201-5B5D47179EA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ice, mercury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669D8-E480-445C-AD26-343B88A7162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letters represent electron orbits in an atom?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C3F2-6DB3-46ED-8DE0-01CB9044331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200"/>
              <a:t>2. K, L, M, N, …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60BA3-80A1-44CE-8EEF-6B0E536D8F0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If p(x) is a polynomial in x, and if r is any real number, denote the value of p(x) at x = 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95A34-85BE-43BF-8F37-A93410A2AAD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p(r)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5B464-AD74-4B26-9C14-F4A96B1F561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Identify the type of decimal expansion: 1/11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B2AD1-9C43-41AD-A926-B6EA1A2C061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non-terminating repeating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BA5B-8FC6-4EE3-8AC7-25E75C6B838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Jack will win the game.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91841-AC53-4674-8482-0154752D2D6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The game will be won by Jack.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B60FF-DB49-4443-8520-2860EE178AF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Write the type of quadrilateral: Both pairs of opposite sides are parallel.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D73F1-6234-4BCA-83DB-E4AF4178B93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parallelogram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F45C9-4DE9-4177-A905-1B0662F250C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Name the proposed fourth state of matter.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90B64-3E65-41F9-908E-DD502C82D99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plasma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68DFF-DE70-47EC-A7E9-7B88021FE41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shape is the graph of a linear equation in two variables?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1A01C-84AD-4B6B-8552-4E4B2827A13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C1D32-0192-4862-B154-41D3A30E3C2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What type of polynomial is -92?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85AE1-E688-4B0C-B506-F69202097D6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constant polynomial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8FFDE-4666-4BA7-9016-F9BC1A65D57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acid is in tamarind?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40C11-1356-452D-AA74-E0FC08FA0C2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Oxalic (acid)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47491-F4E8-4E7E-A2FA-CADE0BC18CA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passive voice ::: All desire wealth.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FB1A6-CB76-4E93-A500-B1ABE8B7FB4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Wealth is desired by all.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E4F301-0990-4CC1-A1AC-A0A2CCFCAAA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Mark is playing baseball.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A827B-2C65-404A-8BF9-0168E1076A6A}"/>
              </a:ext>
            </a:extLst>
          </p:cNvPr>
          <p:cNvSpPr txBox="1"/>
          <p:nvPr/>
        </p:nvSpPr>
        <p:spPr>
          <a:xfrm>
            <a:off x="9144000" y="3517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Baseball is being played by Mark.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9D981-CF59-4599-AD7D-7E622BD1386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percent of our atmosphere is nitrogen gas?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574BD-896A-4B01-890E-FCA5006122E2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78 (percent)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26D94-3870-48DD-BF79-39560E842AA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acid is in sour milk(curd)?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688CD-1110-434C-A30E-D1D467CDB5FC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Lactic (acid)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B4D56-DB84-4EBF-81FF-A94D6E8E33D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Rahim read the book long ago.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536E06-0CEA-4AF3-BF15-66D25B71743F}"/>
              </a:ext>
            </a:extLst>
          </p:cNvPr>
          <p:cNvSpPr txBox="1"/>
          <p:nvPr/>
        </p:nvSpPr>
        <p:spPr>
          <a:xfrm>
            <a:off x="9144000" y="453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 book was read by Rahim long ago.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2BA53-0C7C-473F-94F4-4C06E03917A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passive voice ::: Someone has picked my pocket.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3F183C-AC9E-45BA-9144-4603FA273FB1}"/>
              </a:ext>
            </a:extLst>
          </p:cNvPr>
          <p:cNvSpPr txBox="1"/>
          <p:nvPr/>
        </p:nvSpPr>
        <p:spPr>
          <a:xfrm>
            <a:off x="9144000" y="4991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My pocket has been picked (by someone).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3BDD7A-B4A1-4EE4-8221-53AB71579B2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passive voice ::: He taught me to read English.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3D5495-C08E-469A-A218-60142561B771}"/>
              </a:ext>
            </a:extLst>
          </p:cNvPr>
          <p:cNvSpPr txBox="1"/>
          <p:nvPr/>
        </p:nvSpPr>
        <p:spPr>
          <a:xfrm>
            <a:off x="9144000" y="5448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 was taught by him to read English.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025CA-98AC-4FB2-92E4-FF7A7F441A7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What shape is a pie chart?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3FE61-EFD6-4F17-B5BC-92B48BCF2F37}"/>
              </a:ext>
            </a:extLst>
          </p:cNvPr>
          <p:cNvSpPr txBox="1"/>
          <p:nvPr/>
        </p:nvSpPr>
        <p:spPr>
          <a:xfrm>
            <a:off x="9144000" y="590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circle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EBC290-1367-481A-825F-F21E929C8AA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is the quantity which is measured by the are occupied below the velocity-time graph?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9A6997-DBF7-48BA-9307-31062F87DFD3}"/>
              </a:ext>
            </a:extLst>
          </p:cNvPr>
          <p:cNvSpPr txBox="1"/>
          <p:nvPr/>
        </p:nvSpPr>
        <p:spPr>
          <a:xfrm>
            <a:off x="9144000" y="618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distance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3CE326-2D8D-4BFD-A545-466D3769FCED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Identify the classification kingdom: eukaryotes, multicellular, without cell-wall</a:t>
            </a:r>
          </a:p>
        </p:txBody>
      </p:sp>
      <p:sp>
        <p:nvSpPr>
          <p:cNvPr id="41" name="TextBox 40" hidden="1">
            <a:extLst>
              <a:ext uri="{FF2B5EF4-FFF2-40B4-BE49-F238E27FC236}">
                <a16:creationId xmlns:a16="http://schemas.microsoft.com/office/drawing/2014/main" id="{097749D6-2AAF-4BA0-82E5-1FEA403F3C90}"/>
              </a:ext>
            </a:extLst>
          </p:cNvPr>
          <p:cNvSpPr txBox="1"/>
          <p:nvPr/>
        </p:nvSpPr>
        <p:spPr>
          <a:xfrm>
            <a:off x="9144000" y="646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animalia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4B863-402D-41CF-9791-A96BDFCB380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86938-2CEF-4BC9-970C-70226FAB22C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14</a:t>
            </a:r>
          </a:p>
        </p:txBody>
      </p:sp>
    </p:spTree>
    <p:extLst>
      <p:ext uri="{BB962C8B-B14F-4D97-AF65-F5344CB8AC3E}">
        <p14:creationId xmlns:p14="http://schemas.microsoft.com/office/powerpoint/2010/main" val="15100033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97FF4-3D36-4676-95F2-77CA8D9215B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Name three states of matter.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89764-4FC9-4651-B65B-58E024D9CEF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solid, liquid and gas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0ACA-B513-469D-9ACA-B57CF1D66100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Julie is climbing the tree.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BB3BA-ED54-4EA0-96D0-E1A73677174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The tree is being climbed by Julie.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003FA-13DF-4133-8539-BCCD7BAF70D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Sperms in human males are produced in _____.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A5EA2-A069-4407-8A38-AC032065DB1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testes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DAD74-C0FF-4FBE-B16A-84CA722E5E3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List matters from wood, nail, cold, cold water and thought.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93D8D-1B52-47F2-A58A-EA496123E926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wood, nail, cold water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53261-F833-452F-BD66-A511D85C2E6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What is the probability of getting 5 in a throw of six sided die?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138F5-E401-4F52-971A-071D88C8F21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608CE-21E1-4376-9D46-F660046FEE8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List three views of a 3D shape.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42545-4E79-4465-B2C7-2BEF9830B8D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Front view, side view, top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DCC96-CEED-49EA-A1A3-2EF57BAFBD9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constant represents the number of atoms in exactly 12 g of carbon-12?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4BB81-6E69-4571-9CE0-CB168F9FF1C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Avogadro (constant)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E484E-D9C0-4BAD-A5CB-53AA7C482FB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passive voice ::: We expect good news.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63B91-00CC-44A5-BE08-A7AF255F33D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Good news is expected by us.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FB98A-359D-4037-B945-B93C4689E01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Which metal foils are used for wrapping food?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DA125-2ECC-4309-AA8E-53AB598C5F0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aluminium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BDDF4-CD48-49B1-B251-1F9099315C1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marked price given sale price = 39 and discount is 5%.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11FD9-D790-4F80-8DF1-F5AFD62E28E0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10. 41.0526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ABFA-9BE7-49D8-9EF2-F8FFF0038EE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a triangle with two equal sides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5691A-B390-4B0F-8C4E-BB98BD63185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isosceles (triangle)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E7DA4B-0851-4F68-BA5A-93A480CC37D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ABCD is a cyclic quadrilateral with AC and BD as its diagonals. Find angle BCD given angle DBC = 53 and angle BAC = 45.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01298-A5CC-42C8-BEB1-5395396982BB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82 degrees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733455-2B56-4871-9287-15D1712C284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Identify the type of decimal expansion: 329/400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A5C4-2A4A-4C7B-8442-83E0BFF149E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terminating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F995A-C52E-4390-8A81-2FE5384A716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are the projections protruding out of amoeba called?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B00EED-921B-4796-8D63-6BAABC8E83D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pseudopodia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0B31C-C310-40D6-95C7-AFB269D5A56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What are the coordinates of origin on x-y chart?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9B89F-A838-493A-B9FA-C05B5F3D4B7B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374BC2-D8CA-4887-AF12-E800B5628E2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Process of conversion of fertile land into desert is called ______.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82D23-7337-49CB-8DFF-F1627DAD918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desertification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2EFE5-693D-460C-AD72-DC3C06B90DE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name of cells in nerve tissue?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0AF64-786B-4AED-8BF3-18E914002B7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neurons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7FA412-AF0C-4EF8-AAE5-B1C2972F503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Identify the applicable law of motion: A more powerful engine is able to accelerate a car faster.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4511AF-236D-491F-8E68-A96BF158B6F8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Second law of motion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6FB0BC-80EE-40AC-AB17-C80BB1219DC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letters represent electron orbits in an atom?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C1550B-0E44-40C0-884F-4D78C6A1D14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200"/>
              <a:t>19. K, L, M, N, …</a:t>
            </a:r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D9F048-1EE9-4CEC-AB8B-4010ADAE2C2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Identify the classification kingdom: eukaryotes, multicellular, with cell-wall, perform photosynthesis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50B123-B79B-44CE-BD62-CB51E3717BAA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plantae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0C590-78E0-4FFD-91AD-54628C96B6A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9FC57A-11E7-480D-BFC1-5BA7AB05FBC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15</a:t>
            </a:r>
          </a:p>
        </p:txBody>
      </p:sp>
    </p:spTree>
    <p:extLst>
      <p:ext uri="{BB962C8B-B14F-4D97-AF65-F5344CB8AC3E}">
        <p14:creationId xmlns:p14="http://schemas.microsoft.com/office/powerpoint/2010/main" val="174968408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A1B02-A9DB-47F8-A74B-E7B23A1D90FB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Select viviparous animals from dog, frog, tiger, ostrich and camel.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0407B-2A86-4274-9FCA-117B443E945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dog, tiger, camel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D31A4-382E-4750-A1A9-74D93D20A0C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Somebody hit the dog with a stick.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E268B-CD3F-42DA-BD42-85DCE83466B6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The dog was hit with the stick (by somebody).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DDB93-2B65-4CA0-9512-634991CB46C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How many possible solutions are there for x + y = 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5B56-0C2C-4333-9568-88E87032D86A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infinite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FA0AD-47C8-4EFB-BC91-7E1FAF1D863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Is a solution homogeneous?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0D859-FA11-49AE-8620-DBC255895522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04818-2D76-494F-ADBB-B85D5C5E20B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The enemy has defeated our army.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ABFE-1689-4D83-9E5C-98C273A88C31}"/>
              </a:ext>
            </a:extLst>
          </p:cNvPr>
          <p:cNvSpPr txBox="1"/>
          <p:nvPr/>
        </p:nvSpPr>
        <p:spPr>
          <a:xfrm>
            <a:off x="9144000" y="1739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Our army has been defeated (by the enemy).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394EB-457F-4E9A-A47D-6AEF950CA8A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Find LCM of xy, y and z.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11324-EF2F-40A5-9017-2B61598C07C7}"/>
              </a:ext>
            </a:extLst>
          </p:cNvPr>
          <p:cNvSpPr txBox="1"/>
          <p:nvPr/>
        </p:nvSpPr>
        <p:spPr>
          <a:xfrm>
            <a:off x="9144000" y="219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xyz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D47E2-B1F7-4FE1-9FE6-AAE0CE594D6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What is the probability of getting a red king in a deck of card?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098-C7BE-4DFC-9F6A-A98FFE974D13}"/>
              </a:ext>
            </a:extLst>
          </p:cNvPr>
          <p:cNvSpPr txBox="1"/>
          <p:nvPr/>
        </p:nvSpPr>
        <p:spPr>
          <a:xfrm>
            <a:off x="9144000" y="2476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1/26 (Hint: There are 2 red kings in 52 cards)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34577-8DAD-48F5-BE36-01D3078CFA4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8. Solve ::: Multiply 50x, 50y, 2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1B593-49AB-4FC6-9BB7-297FD1386356}"/>
              </a:ext>
            </a:extLst>
          </p:cNvPr>
          <p:cNvSpPr txBox="1"/>
          <p:nvPr/>
        </p:nvSpPr>
        <p:spPr>
          <a:xfrm>
            <a:off x="9144000" y="293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5,000xy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2B448-262A-4EA7-BCD9-05F1176DC19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Zinc can replace copper from Copper Sulphate because it is more _____.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D060F-2701-4FB3-91D9-BAA776A50662}"/>
              </a:ext>
            </a:extLst>
          </p:cNvPr>
          <p:cNvSpPr txBox="1"/>
          <p:nvPr/>
        </p:nvSpPr>
        <p:spPr>
          <a:xfrm>
            <a:off x="9144000" y="321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reactive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D9CB5-CE68-473A-A6F9-EF7EE81E92C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sale price given purchase price = 328 and loss is 10%.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239E6-FF90-4ADE-B39A-70D5F64ED4CC}"/>
              </a:ext>
            </a:extLst>
          </p:cNvPr>
          <p:cNvSpPr txBox="1"/>
          <p:nvPr/>
        </p:nvSpPr>
        <p:spPr>
          <a:xfrm>
            <a:off x="9144000" y="3492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10. 295.2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BBFC8-2A2B-4096-8066-FC301A6BA34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the coefficient of x in polynomial 5x - 3?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AF2BA-6EDD-4CFF-8D36-0868D589B9D4}"/>
              </a:ext>
            </a:extLst>
          </p:cNvPr>
          <p:cNvSpPr txBox="1"/>
          <p:nvPr/>
        </p:nvSpPr>
        <p:spPr>
          <a:xfrm>
            <a:off x="9144000" y="3771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B490B-177A-4763-AF30-131AC2EB747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She can take action.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2AECD-200D-4B59-9E8F-AFAACF9293C7}"/>
              </a:ext>
            </a:extLst>
          </p:cNvPr>
          <p:cNvSpPr txBox="1"/>
          <p:nvPr/>
        </p:nvSpPr>
        <p:spPr>
          <a:xfrm>
            <a:off x="9144000" y="4051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Action can be taken by her.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1920F-62E0-4402-920F-8FD8C8AFB17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Identify the type of decimal expansion: 329/400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3B9D4-07EE-4A8E-9F96-CC57ED1BA244}"/>
              </a:ext>
            </a:extLst>
          </p:cNvPr>
          <p:cNvSpPr txBox="1"/>
          <p:nvPr/>
        </p:nvSpPr>
        <p:spPr>
          <a:xfrm>
            <a:off x="9144000" y="4330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terminating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D55FF5-85DD-4C68-8ACA-A4A67E96151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Which type of graph is used to show data in intervals?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CBE0D-9AE4-4BEB-9FD0-9D07F1943292}"/>
              </a:ext>
            </a:extLst>
          </p:cNvPr>
          <p:cNvSpPr txBox="1"/>
          <p:nvPr/>
        </p:nvSpPr>
        <p:spPr>
          <a:xfrm>
            <a:off x="9144000" y="4610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histogram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19122-7566-4E6F-B6DC-9E7E51B619B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15. Science ::: Identify classification: chiton</a:t>
            </a:r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52847-F8A6-4BFC-9EB2-8301EC53B8C1}"/>
              </a:ext>
            </a:extLst>
          </p:cNvPr>
          <p:cNvSpPr txBox="1"/>
          <p:nvPr/>
        </p:nvSpPr>
        <p:spPr>
          <a:xfrm>
            <a:off x="9144000" y="4889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mollusca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2CF14-4215-4306-A21A-3CF7BF80C142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Identify the classification kingdom: eukaryotes, multicellular, with cell-wall, do nor perform photosynthesis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4E705F-560D-46AE-9089-C70CE30056A3}"/>
              </a:ext>
            </a:extLst>
          </p:cNvPr>
          <p:cNvSpPr txBox="1"/>
          <p:nvPr/>
        </p:nvSpPr>
        <p:spPr>
          <a:xfrm>
            <a:off x="9144000" y="5168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fungi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9ACDE-F25C-4072-BFE1-61CB346107D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Which classification kingdom contains protozoans?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7E6D5-EC15-41E3-A577-09C8AA7BDF55}"/>
              </a:ext>
            </a:extLst>
          </p:cNvPr>
          <p:cNvSpPr txBox="1"/>
          <p:nvPr/>
        </p:nvSpPr>
        <p:spPr>
          <a:xfrm>
            <a:off x="9144000" y="5448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protista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FE6423-CC1B-42CF-8CBB-9856371787F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the term used for stoppage of menstrual cycle in adult females?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2BF57F-4636-42F3-B79F-9298863094DB}"/>
              </a:ext>
            </a:extLst>
          </p:cNvPr>
          <p:cNvSpPr txBox="1"/>
          <p:nvPr/>
        </p:nvSpPr>
        <p:spPr>
          <a:xfrm>
            <a:off x="9144000" y="5727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menopause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1C9D-F9CE-4197-A370-685EA102163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is the name given to the process of water evaporation from plant leaves?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7E3A5-CF6D-4171-B537-0A2B58FE82EF}"/>
              </a:ext>
            </a:extLst>
          </p:cNvPr>
          <p:cNvSpPr txBox="1"/>
          <p:nvPr/>
        </p:nvSpPr>
        <p:spPr>
          <a:xfrm>
            <a:off x="9144000" y="600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transpiration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0F41B-908E-4E8F-ACB3-96B202A491E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Solve for x and y where 1. x - y = 3 and 2. 2s + 3t = 36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E57918-672C-4F12-B8EA-A6B7FD0FAAEB}"/>
              </a:ext>
            </a:extLst>
          </p:cNvPr>
          <p:cNvSpPr txBox="1"/>
          <p:nvPr/>
        </p:nvSpPr>
        <p:spPr>
          <a:xfrm>
            <a:off x="9144000" y="628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 = 9, t =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03433C-27C5-44E4-9BB6-1B01B47206A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1462E-94AD-4C58-BF31-D9A4027FBBC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16</a:t>
            </a:r>
          </a:p>
        </p:txBody>
      </p:sp>
    </p:spTree>
    <p:extLst>
      <p:ext uri="{BB962C8B-B14F-4D97-AF65-F5344CB8AC3E}">
        <p14:creationId xmlns:p14="http://schemas.microsoft.com/office/powerpoint/2010/main" val="32904293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B6BBB-7E33-4472-9C47-DB3A19144AB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organ produces estrogen?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C3F14-E217-44BD-9150-15DB33BBE50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ovaries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F1A24-95B3-45A0-8940-C1DA4DF86B0B}"/>
              </a:ext>
            </a:extLst>
          </p:cNvPr>
          <p:cNvSpPr txBox="1"/>
          <p:nvPr/>
        </p:nvSpPr>
        <p:spPr>
          <a:xfrm>
            <a:off x="254000" y="723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Mark bought a fan for Rs 400. He sold it to Julie for 10% profit. Julie sold the fan to Sara for 10% loss. What is the amount paid by Sara.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C0E02-B0E2-4C8A-89DE-BAAEFC2020C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Rs 396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F7880-8192-438F-9D7C-30D72F29A664}"/>
              </a:ext>
            </a:extLst>
          </p:cNvPr>
          <p:cNvSpPr txBox="1"/>
          <p:nvPr/>
        </p:nvSpPr>
        <p:spPr>
          <a:xfrm>
            <a:off x="254000" y="1181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Find the curved surface area of a cylinder of height 1 m and base radius = 28 cm. Answer in m square. (pi = 3.14)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77991-4467-4173-8091-FDD11221738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1.7584 m square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989A5-520F-488B-9D62-4DC9E627462A}"/>
              </a:ext>
            </a:extLst>
          </p:cNvPr>
          <p:cNvSpPr txBox="1"/>
          <p:nvPr/>
        </p:nvSpPr>
        <p:spPr>
          <a:xfrm>
            <a:off x="254000" y="146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What is the maximum number of zeros of a polynomial of degree 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6524F-6DD9-42CC-8D29-D4782CCC8191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FDF61-CB35-4511-BDA5-0848952FA322}"/>
              </a:ext>
            </a:extLst>
          </p:cNvPr>
          <p:cNvSpPr txBox="1"/>
          <p:nvPr/>
        </p:nvSpPr>
        <p:spPr>
          <a:xfrm>
            <a:off x="254000" y="173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Fill in the blank: In an image formed by a mirror, left side appears to be on ____ side.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1BEDC-936A-4D1B-9A3A-DD1F3D03779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F45BE-AED0-4DCE-AD46-329E8482594B}"/>
              </a:ext>
            </a:extLst>
          </p:cNvPr>
          <p:cNvSpPr txBox="1"/>
          <p:nvPr/>
        </p:nvSpPr>
        <p:spPr>
          <a:xfrm>
            <a:off x="254000" y="201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acid is in tamarind?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223CF-F98D-450C-9798-5316E59AB36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Oxalic (acid)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CB108-284A-4C8C-B8B6-05122BFB0BCD}"/>
              </a:ext>
            </a:extLst>
          </p:cNvPr>
          <p:cNvSpPr txBox="1"/>
          <p:nvPr/>
        </p:nvSpPr>
        <p:spPr>
          <a:xfrm>
            <a:off x="254000" y="229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In which quadrant point (8, 1) lie?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55FDC-19C2-48BD-8BE7-52EB337D7C0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1st/first quadrant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B2810-EEA3-4177-8BC0-76FB29464657}"/>
              </a:ext>
            </a:extLst>
          </p:cNvPr>
          <p:cNvSpPr txBox="1"/>
          <p:nvPr/>
        </p:nvSpPr>
        <p:spPr>
          <a:xfrm>
            <a:off x="254000" y="2578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Select metals from iron, bromine, iodine, sodium and chlorine.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2A996-6603-4A95-9206-B75E4A4F7A7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iron, sodium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D497B-77F2-4BFD-B113-E8661A89C998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passive voice ::: We fear bad news.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12B75-8621-46F0-9554-3DF61FCD4B1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Bad news is feared by us.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8EF96-ADCD-41A9-8F70-F354B33F760F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are white or colourless plastids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BACCB-5A12-45F1-92ED-AFF57B6CCBB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leucoplasts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95E955-681C-4CD5-83AB-F597773DA0F6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Identify theorem: Given positive integers a and b, there exist unique integers q and r satisfying a = bq + r, 0 &lt;= r &lt; b.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8996B-D9D3-441C-952C-DD7F51FB34E2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Euclid's division lemma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BB9D90-143B-4C94-9958-50535D7478F8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Find the curved surface area of a cylinder of height 4 m and base radius = 28 cm. Answer in m square. (pi = 3.14)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4E2D2-32FA-484C-A3EE-48EADFBEA90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7.0336 m square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94954-3DA0-40B1-A95E-C6086FE2F471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Can sound travel through vacuum?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61639-A267-4E8B-B313-EA972572AAF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861C8-AF9C-45BF-82D7-0F846C6A578C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the name of cells in nerve tissue?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EA3-F9D3-439A-B365-96DA3CCCA10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neurons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7F537-58E9-4EB6-A387-88BC7D0D5E40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What is the percent increase in from 399 to 481?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9074D-741A-4DCC-BEF8-272B5DC5CF3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15. 20.5514%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833FC8-DBB3-469F-8D48-971C2CC5DB96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What is the sum of outer angles of a triangle?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75B42-CFB4-4960-8EF2-0CCAF7269C1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900 degrees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105D19-96A0-4267-BA68-62F8DC165E0D}"/>
              </a:ext>
            </a:extLst>
          </p:cNvPr>
          <p:cNvSpPr txBox="1"/>
          <p:nvPr/>
        </p:nvSpPr>
        <p:spPr>
          <a:xfrm>
            <a:off x="254000" y="5092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Area of a trapezium is 480 square metre. Distance between parallel sides is 15 m. One parallel side is 20 m. Find the other parallel side.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4BDE8-AE24-4EF9-809C-77CDACA728A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44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CB6E16-1F32-4819-BDBC-93B94C1928EB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What is a triangle with two equal sides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A5B7B-DF82-4D8E-9C06-3B203E07FBA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isosceles (triangle)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A3C233-6314-4C78-92CE-6A5727F76F5C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What is the percent increase in from 364 to 418?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C3E56C-8B87-4E00-A5FB-D7A4E76F3B7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19. 14.8352%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CF816E-BCC6-4E9B-90F1-10F51116D0C6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List the components of stainless steel.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42644F-C20F-4DC5-A617-EB30FFD852AB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iron, nickel, chromium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8A72B-E57C-42BC-96DD-47052B9E4DF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E89F63-8817-4838-B1E6-1F866E1C645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17</a:t>
            </a:r>
          </a:p>
        </p:txBody>
      </p:sp>
    </p:spTree>
    <p:extLst>
      <p:ext uri="{BB962C8B-B14F-4D97-AF65-F5344CB8AC3E}">
        <p14:creationId xmlns:p14="http://schemas.microsoft.com/office/powerpoint/2010/main" val="30737824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B80DC-A0BA-49C2-9EDC-9FB29A11070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Identify classification: sea urchin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5C0C2-DA52-418E-A9BC-441EA49A6D8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echinodermata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E1E37-1DDC-492F-BDEA-7D51A0DAFE3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Find LCM of 3, 7 and z.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DD5D9-F09F-42EC-AE72-0F7B0024E9C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21z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E062A-10AA-4F35-9826-C3F8F6A5C4E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Find zero of polynomial 3x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31328-E089-477B-8C0A-E7E16AA3BFC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3. 1.6667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1D29-9060-45B2-9F24-833AF396154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A push or pull on an object is called ____.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E47D-4CBF-4F0A-B394-427BB3E0D47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force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5FE15-5554-401A-A791-BC69BEE4682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5. Solve ::: Multiply 70x, 50y, 2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A6C4B-75B2-42D8-A987-682A5A4CA82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7,000xy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92F0F-E274-4343-8BA1-1A9E1C464A4B}"/>
              </a:ext>
            </a:extLst>
          </p:cNvPr>
          <p:cNvSpPr txBox="1"/>
          <p:nvPr/>
        </p:nvSpPr>
        <p:spPr>
          <a:xfrm>
            <a:off x="254000" y="1841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Identify the plant group: differentiated body design,  tissue for conduction of water, well differentiated reproductive tissues, naked seeds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2A9F1-5605-48AA-B632-E531B3FD36E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gymnosperms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BABB6-3AA9-4D22-9BB8-EBD44A4C63B3}"/>
              </a:ext>
            </a:extLst>
          </p:cNvPr>
          <p:cNvSpPr txBox="1"/>
          <p:nvPr/>
        </p:nvSpPr>
        <p:spPr>
          <a:xfrm>
            <a:off x="254000" y="229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process of breakdown of glucose in cells in presence of oxygen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85DA7-7367-458A-A0FB-E4FBF97B2E1F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aerobic respiration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8DBD5-7C07-4474-A778-9E3D2E3CB32C}"/>
              </a:ext>
            </a:extLst>
          </p:cNvPr>
          <p:cNvSpPr txBox="1"/>
          <p:nvPr/>
        </p:nvSpPr>
        <p:spPr>
          <a:xfrm>
            <a:off x="254000" y="2578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Calculate white washing of four walls at the rate of Rs 12 per metre square of a room of length 12, width 8 and height 4 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8CD37-2C18-4F4E-B234-84C7081A9A6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Rs 1,920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9DE37-E92B-4B53-B47B-268CDAC50753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What is the name of the longest chord of a circle?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89462-25F8-46BC-825C-B40796F63DDD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diameter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D8530-538C-4F44-89AB-3DB3BDC28367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term used for the force resulting from the action of muscles?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A971B4-9050-41A0-86C5-B459767750B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muscular (force)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E46BC2-C4F5-4434-82BA-E2A94724550F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a linear polynomial?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E34AE-76CC-43B5-8036-9FF4C84BEE2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 polynomial of degree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0A328-93D0-4439-B6AD-A371F1D23F26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Write the type of quadrilateral: Both pairs of opposite sides are parallel and all angles are right angles.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CEF0A-A65B-4A5B-B54C-A2EA14FCBBAA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rectangle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466F6-6E6B-4E03-8852-A33B11335A5A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metal is used in thermometers?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5E3F-733B-49E6-8F3A-6F5B0A5967F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mercury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EAFD4-6307-4710-B64B-AD894CC15E23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14. Science ::: Identify classification: cobra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BA7C6-8931-4C78-9EC1-F0CA9F95A767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reptilia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FFDB88-EFC8-403B-A5A0-E41AD0F29665}"/>
              </a:ext>
            </a:extLst>
          </p:cNvPr>
          <p:cNvSpPr txBox="1"/>
          <p:nvPr/>
        </p:nvSpPr>
        <p:spPr>
          <a:xfrm>
            <a:off x="254000" y="4533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Three points A, B and C on a circle with centre O. If D is another point on circle, find angle ADC given angle BOC = 31 and angle AOB = 51.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E9AA7-2AC0-4D20-ABD1-3ED20310694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41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FF3713-1D83-457A-AA6C-19B17214BAC0}"/>
              </a:ext>
            </a:extLst>
          </p:cNvPr>
          <p:cNvSpPr txBox="1"/>
          <p:nvPr/>
        </p:nvSpPr>
        <p:spPr>
          <a:xfrm>
            <a:off x="254000" y="4991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total surface area of a closed cylinder of height 1 m and radius 3 m.  (pi = 3.14)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4DA0D-67B0-4CB3-B3FA-28CB39F85A10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75.36 m square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32222C-95CE-45D0-A719-EF0B2D7D1BCB}"/>
              </a:ext>
            </a:extLst>
          </p:cNvPr>
          <p:cNvSpPr txBox="1"/>
          <p:nvPr/>
        </p:nvSpPr>
        <p:spPr>
          <a:xfrm>
            <a:off x="254000" y="527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Which type of graph is used to compare parts of a whole?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E0B10-285F-4167-812B-E9484DEF6BB7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pie 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BE895-D275-4E81-928B-C70C88FF5699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Identify classification: herdamania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FF7233-2F0F-4CAE-9901-086B53424D08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protochordata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0D315-3340-49DA-B35D-A8A91E31EE23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Generally, non-metal oxides are ______ in nature.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DBD726-00B9-495D-8425-A90344EBC04E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acidic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D4425-65A8-4274-A8C6-1F04544231FB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name given to number of atoms in a molecule?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49BC38-2249-434F-A074-0D7BF2C504FF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atomicity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A3264A-0B07-4CB5-A970-BD76C118D52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16858-38AD-4CD7-BFA7-AB09396070C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18</a:t>
            </a:r>
          </a:p>
        </p:txBody>
      </p:sp>
    </p:spTree>
    <p:extLst>
      <p:ext uri="{BB962C8B-B14F-4D97-AF65-F5344CB8AC3E}">
        <p14:creationId xmlns:p14="http://schemas.microsoft.com/office/powerpoint/2010/main" val="34768192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4C0E7-EE42-44B7-93F1-CD0AA52952D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1. Solve ::: Multiply 80x, 50y, 2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E68F9-1ABB-4146-998E-F43BF4A7925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8,000xy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64C4C-F570-473E-90BD-0D765D0D7E2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Identify classification: frog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B689A-F232-4528-BF73-E726E43698F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amphibia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A6DCB-CEBE-4CA2-BD81-9FEFB5EAC64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ABCD is a cyclic quadrilateral with AC and BD as its diagonals. Find angle BCD given angle DBC = 52 and angle BAC = 40.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CEC6E-E204-448E-8FAA-FB04F8D54D7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88 degrees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02718-7710-4D26-BCAB-8E16BBF90E2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_____ transports water and minerals vertically in plants.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9DB3A-6953-44A0-BA0F-AE3A3265331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Xylem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B200B-F152-4684-8B53-258F432EC4C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Find the sale price given marked price = 369 and discount is 10%.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A83A7-52B8-479B-AD1A-69B792F8788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5. 332.1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F5526-BF1E-4525-958F-E1749CA1868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_____ tissues are made of more than one type of cells.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249B-A392-42E3-8768-B27D1FB0786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D692A-60AF-4E6D-9A43-653A1CED6C9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a growing or dividing tissue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9207-4568-413B-9C62-414D5BA632A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meristematic (tissue)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327B1-43C0-4A8F-9DE9-A5E5AD6431C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maximum possible number of electrons in M shell of an atom?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B4840-3FFB-4D7B-B35F-6C20B51B090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F4945-1204-4A63-9FDD-47610B178C0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Is ASS (Angle, side and side) sufficient for congruency of triangles?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58B68-1E55-41DF-9190-2C4C3629654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61B4C-1376-4DEB-83C5-815080852E8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Identify the applicable law of motion: We slip sideways when the vehicle we are sitting in makes a sharp turn.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F359A-D8C9-48AC-A2F5-43FDE56B077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First law of motion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DE686-801A-4E72-A30F-FA1B9443549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Identify definition: A number cannot be written in the form p/q where p and q are integers and q is not equal to zero.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8DFB7C-C045-4D44-9281-E7D7021BE46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irrational numbers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93D75-C96C-41AC-BE2E-9EDCE9F8FEA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Identify classification: spongilla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B86E6-B45A-4F5C-86B7-AE0484338FB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porifera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53514-8DE8-4F3B-AF75-BC4EA1D362E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Which type of graph is used to show comparison among categories?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7958F-636F-4C08-A2D1-C61CF8B394C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bar graph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D9362-27A5-4863-B230-3CEA2D3DF63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Which kind of proportion is between speed and time to cover the same distance?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A8AF4-8378-482A-B445-DFEE228C7964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Inverse (proportion)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DD2241-55F3-4B02-BDC4-C2FE9E68382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ABC is a right angled triangle in which angle A is 90 degrees and AB = AC. Find angle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2998B1-717F-4854-99A5-EBA11A7BA45D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45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307DE2-BA97-434D-9EA3-AB0D7DBA11E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Name the proposed fifth state of matter.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A3623-6372-463B-9D0D-BC897728F77E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Bose-Einstein condensate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6C342-D97B-42CC-AC55-E5D47C002C1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words ::: 8,002,000,080,041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9A4F4-F68E-49BB-9A1B-D5BF585ECEBF}"/>
              </a:ext>
            </a:extLst>
          </p:cNvPr>
          <p:cNvSpPr txBox="1"/>
          <p:nvPr/>
        </p:nvSpPr>
        <p:spPr>
          <a:xfrm>
            <a:off x="9144000" y="4914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  eight trillion  two billion  eighty thousand  forty-one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40856B-610C-48C3-ACA3-B5E677AC0FD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What amount is to be repaid on a loan of Rs 3000 for 18 months at interest 10% per anum compounded half yearly?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8F45F6-377E-40B8-BFBA-00F3D2F2814A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Rs 3,472.875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BB9E28-D04C-48BF-A3C8-30FC1CDAD03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If the abscissa and the ordinates of a point P are -70 and 21, write its coordinates.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0DAD6-CFE5-4867-93A9-DE7A8F6A88EF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(-70, 21)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3BCAF-4403-41DD-8EA2-8BF60C2E915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Which kind of mixture is chalk powder in water?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A7CAC7-F594-428A-BBF1-F9FFD8ABC388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suspension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4CE568-FF5F-4310-A8ED-59DFD35A4FE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DE6240-2F7B-4E50-847C-F841A670CE2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19</a:t>
            </a:r>
          </a:p>
        </p:txBody>
      </p:sp>
    </p:spTree>
    <p:extLst>
      <p:ext uri="{BB962C8B-B14F-4D97-AF65-F5344CB8AC3E}">
        <p14:creationId xmlns:p14="http://schemas.microsoft.com/office/powerpoint/2010/main" val="245249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BD56D-3B10-40BA-804E-143E8C8A5C0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338 - 18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999E8-7F0B-40CB-9144-CA30FDCC7F3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48218-BC35-492B-A56F-03B9EE6C26B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'fifth'?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9F171-4435-4F7F-8A4F-5F78B62D331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sixth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8D5FF-6747-4797-957C-84149CEC5BE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Translate into English ::: चाकू (How to speak: नाइफ)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4E8A9-C126-4F3D-8A33-54BFFB093DE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Knife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C3D5F-0CA7-4327-A116-BB8F62CE8A6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27 * 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FF70C-7A1A-4787-B65E-D7C21FA78071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4. 1,998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33F6B-4EEE-40F0-AB66-7EFC3759FD0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Which month comes after October?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58A9-4170-4394-9559-0DD216A1EA57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November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3DBB8-BC05-4D8C-9EDB-612019CAD6C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What comes after 'tenth'?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B1A60-EC80-4451-9A2D-329D43B2660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eleventh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6C9E0-4D35-4B25-AE8D-B50569F317A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masculine gender of : daughter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5C536-4560-47C6-8C30-6A36E4DE049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5BE78-57F1-4415-84AC-8E772CD729C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31 - 4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9BFB6-26C5-4D9D-BAAA-6AFE8CEB647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52A9F-C410-4DBA-A5C6-948638C927D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words ::: 771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EC9BA-0E39-4CD4-8573-1EA07EAA7FA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 seven hundred seventy-one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E870A-E0C3-4F6E-B455-DD5CDBE3A19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minus   one thousand three hundred twenty-eight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7CC19-BE9D-4F5A-9D54-C8B6A97C34B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-1,328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8B79D-5541-451A-B63E-A0A3F06ED34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4 + 53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89E4FA-9809-4F18-8556-5865BE15E7A3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11. 57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B273D-91CD-4B38-AD09-169985538EA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771 - 52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5A920-1248-462F-B018-BAFE2018F38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12. 719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75264-5D27-4BA4-A515-8D2EC14A28B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English ::: गाना (How to speak: सिंग)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1A7A7-E994-43DD-BD54-3539E2236F1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C28BE-EA7E-4CC2-908D-0E37DF9814B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masculine gender of : lioness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151B6-C80B-4593-820A-C42C6604477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lion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33CBC-4DFA-4BB8-99F8-CACD551AAC5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1260 + 8705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AB99D-6E9C-4DA4-A785-59B125479F2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15. 9,965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5C78D-1535-4E1B-8EC2-7908F860C12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Divide nine by three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77694-B1E9-4658-8EBD-46FAAF82ED7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F0889-61DE-448C-8359-AE02E78C437B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English ::: What comes before 'seventh'?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6DEAC-7675-49EC-BF4A-E3625C03A3A2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sixth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BBF5DA-A3D1-46D1-ADEB-BB8BDD227CC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Add 5 with 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9B4009-EE82-4CB3-A799-F081635090CD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80BF2-C552-40ED-98EC-57ED6E147CE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41 + 647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58BA2-3794-4614-B26B-DAAC82244FDC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19. 688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FBF4F-BED6-42E7-AE2C-52761E88CE6D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152 - 51 + 61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5A23F3-1501-462D-8D26-A9C028898EE7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BB1FA2-FAF3-4D7B-9B59-2D929EDC86F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0866EC-98A6-44EF-90E9-072804485E9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14</a:t>
            </a:r>
          </a:p>
        </p:txBody>
      </p:sp>
    </p:spTree>
    <p:extLst>
      <p:ext uri="{BB962C8B-B14F-4D97-AF65-F5344CB8AC3E}">
        <p14:creationId xmlns:p14="http://schemas.microsoft.com/office/powerpoint/2010/main" val="12456158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B5C70-3B87-49F5-B6D4-0DF201C3B05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calorific value of petrol?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2C460-3F61-42AD-9774-CC4F2F73B9E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45,000 kJ/kg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8BD3-DE9E-4BC1-8AA4-0FF50C7B887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Factorize 6xy + 8x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93B69-B04A-430C-82F5-0D32BCE98FE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2x(3y + 4)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3FD03-1D50-496D-A41D-601E1D038DC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pH of a neutral solution?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4A913-00E0-4F9A-BBB2-E67C7777D65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737A2-B9F0-40F2-83C7-44517359E34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List 2D shapes from sphere, cone, circle, rectangle, cuboid and line.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4C1BA-E613-4FC1-8908-687BA287BD9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circle, rectangle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13A12-306F-47EB-ABCE-F43ED090446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Fill in the blank: Star closest to the axis of earth is called ____.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78B04-4274-4485-9133-9350F5C2A471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pole star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DA896-0E75-4AC9-BBDB-80708686572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mass per unit volume?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CC7AD-8D48-4691-A10A-102BBD68826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density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2D063-E073-488C-BBBC-D6EB11B6262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passive voice ::: Who did this?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F68F6-8B3B-44C4-A261-076FF2A15DD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By whom was this done?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E1496-8FCC-40AF-B748-36F6E41BE02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resistance to rolling of wheels is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65356-425F-4E6D-8D06-C8583E08ED0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rolling friction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9C09B-7C0F-42C2-97DE-A37A1EA01DC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Identify the type of decimal expansion: 329/400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D0E36-0A8D-4FB7-B746-B6DACA960F14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terminating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369677-490A-42CC-BC2D-74EE765B7743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kind of curve is drawn by the graphical representation of a quadratic equation?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5599E-FC54-417C-9478-74600C359B2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Parabola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B2DED-2908-48D1-B3A8-A5AC94233A1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Calculate white washing of four walls at the rate of Rs 15 per metre square of a room of length 12, width 8 and height 4 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82190-A1F8-47F9-BADE-422BC164D393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Rs 2,400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A88F9D-A398-4E74-84C6-5E74CBC0B97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My friend has drawn this picture.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772C8-30E5-439B-BBC2-B6E43E1E68D5}"/>
              </a:ext>
            </a:extLst>
          </p:cNvPr>
          <p:cNvSpPr txBox="1"/>
          <p:nvPr/>
        </p:nvSpPr>
        <p:spPr>
          <a:xfrm>
            <a:off x="9144000" y="3517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The picture has been drawn by my friend.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15F98-4F87-4B60-A802-2B64C5B2CC0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passive voice ::: Robert was showing him a horse.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9CC72D-14A3-4ED6-983A-C8565C6345AE}"/>
              </a:ext>
            </a:extLst>
          </p:cNvPr>
          <p:cNvSpPr txBox="1"/>
          <p:nvPr/>
        </p:nvSpPr>
        <p:spPr>
          <a:xfrm>
            <a:off x="9144000" y="3975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 horse was being shown to him by Robert.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9D847-8C5C-4B6A-A6F4-B98A4D8A7F1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14. Science ::: Identify classification: prawn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4A26C-AB5A-4443-82D9-FB5A079B43AE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arthropoda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EEE6B-F4C1-4D89-A235-50CAA372225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name of male hormone in human beings?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E84EB-C7F1-4C17-BFA6-4C07E44365DC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testosterone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5AAC4-21C6-4518-A887-043BB6A3E1C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sale price given purchase price = 360 and profit is 10%.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826832-959F-4FA1-B36D-137EA416872E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16. 396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9CEE3-FCB8-4B0A-B862-EBB73E8EDDC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Which kind of mixture is shaving cream?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F1560A-3D05-448E-AAEC-25668C03D778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colloid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880177-A8B5-43C6-A0FF-2EB108A17B0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ABC is a right angled triangle in which angle A is 90 degrees and AB = AC. Find angle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F7ADB-83C9-4703-9E51-70BB8E27B100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45 degrees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EC55A-AEC4-4132-B3D6-AE0D75B8473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Can the particles of a colloid be seen by naked eyes?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01A46-C47B-4DEB-B090-E22D1C1A8CDF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CFD0CA-0851-481C-BADB-9E31CC9B644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Convert ratio 3:4 to percentage.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ADFA20-1314-42CC-84B9-B69CDF16B887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20. 75%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C63A4-B167-4324-940F-CD4531DBB5D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9/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28994D-C5C8-4948-9B29-DF72E7C8108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9/ 20</a:t>
            </a:r>
          </a:p>
        </p:txBody>
      </p:sp>
    </p:spTree>
    <p:extLst>
      <p:ext uri="{BB962C8B-B14F-4D97-AF65-F5344CB8AC3E}">
        <p14:creationId xmlns:p14="http://schemas.microsoft.com/office/powerpoint/2010/main" val="89159534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82BA7-A6AB-4C09-BE70-C63F4895454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mechanism is used by nerve cells to conduct information?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6FBFE-3B6E-4970-A4CB-7DE6CA6D9F7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Electrical impulses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DB13F-97E3-4557-9696-97E8A6D97D9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liquid is secreted by liver into small intestine?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F10F-DCA1-4EE8-B7FF-84CDF96BDB9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06645-AF3E-4040-8D1D-92D164740A4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Calculate compound interest on Rs 100 at 10% per anum for 2 years.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4BEDA-6A72-44D4-AD0F-5E9CB15AC14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Rs 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5696E-C487-4F43-B4E8-4B610EE1051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Identify classification: turtle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D9429-7855-419F-8DC2-DDCB28DA178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reptilia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ECECA-D43B-42D2-8DC0-264044BF772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Julie walks to a park 8 km away and back to her starting position in 1 hours. Find her average speed in metre per second.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40F88-D59F-4C6B-9866-0494072AA80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5. 4.4444 metre per second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E45BE-0F4A-443C-AD28-EADEE67C5A1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In which quadrant point (-5, -3) lie?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FE129-432C-4FF0-9843-EC65EF5A10B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3rd/third quadrant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8F860-FBD5-45B4-BC1E-53FD7344C2F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Find final velocity if initial velocity is 90 m per second, acceleration is 7 m per second square and the time is 5 seconds.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9E90F-4669-4E29-9CF8-6AACBEBC046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7. 125 m per second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4193D-CDF6-4A94-8E1A-61948DBC9A8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a charged particle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BCE1F-BB63-4E97-A5E9-52B5F296A64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5988E-3AF6-4FA5-B222-EEC1B44DF160}"/>
              </a:ext>
            </a:extLst>
          </p:cNvPr>
          <p:cNvSpPr txBox="1"/>
          <p:nvPr/>
        </p:nvSpPr>
        <p:spPr>
          <a:xfrm>
            <a:off x="254000" y="2679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Identify theorem: Every composite number can be expressed as a product of primes, and this factorisation is unique, apart from the order in which the prime factors occur.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1FF90-440C-4EF0-B1C3-92B80A7A8EFB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Fundamental theorem of arithmetic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EC5D6-0DF7-423C-968E-23400C71E264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acid is in tamarind?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39F52-AD1D-467D-8913-D115F9504B31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Oxalic (acid)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A9BEE-03F3-4FD7-96CA-0A0A8106D463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Who gave the concept of discrete orbits for electrons in an atom?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3FBFA-5C23-4E60-BDE7-248792F5E96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Neils Bohr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C49E7-4052-4A97-BC52-44BBE3198B2B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List the products when electricity is passed through brine.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3389C-74E3-4EA7-A203-87A832A36A26}"/>
              </a:ext>
            </a:extLst>
          </p:cNvPr>
          <p:cNvSpPr txBox="1"/>
          <p:nvPr/>
        </p:nvSpPr>
        <p:spPr>
          <a:xfrm>
            <a:off x="9144000" y="3695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Sodium hydroxide, chlorine, hydrogen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167D7-B4DD-4108-ACDC-493F85EFC934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process of seeds developing in seedlings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C5473-725D-43A8-81C3-9F939E4C1A94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Germination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13AF7-530D-4621-8A58-D07C1CBD9F4D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gas is fixed by bacteria in the roots of legumes?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DBB96-4B2B-41F3-9C50-17B7AAEE6624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nitrogen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A8A92-A22C-4520-BB18-763E160B335C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Amoeba reproduce with a type of asexual reproduction called ___ ____.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70332-03B3-4B4F-AECD-A44C040B58A1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binary fission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B891A2-EE78-4B3A-B9AA-AA1403C262E4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enzyme in human saliva breaks starch into sugars?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D28B5-9F81-4E44-AF8E-58FAA6775D86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salivary amylase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1080C-D3FC-4082-B109-859978EF5D71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Simplify sec (90 - C).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90E0F8-DA91-47CB-8DB4-9D9214E9E12D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cosec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89BC3-8DAB-47BC-A21E-842379C99768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Find the mean of: 2, 2, 3, 7, 5, 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74D007-BF7A-4385-A7FD-FBA1112AE8FA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18. 4.6667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C0A21C-7680-457A-AB2F-234B962ED563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19. Math ::: Evaluate: sin 27 * cos 63 + cos 27 * sin 63</a:t>
            </a:r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879E3-DC38-4961-80E4-8D4E05BB2289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DEB2EC-341D-40F0-B697-05DD3ADE8DD8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How many centres of curvature are in a concave lens?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0A515-7F6E-4053-AB88-23E19A753F2C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40F834-54EB-4FD5-A956-80C744D5CC2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E37CA-2CBB-453C-96F5-2EC898C624A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</a:t>
            </a:r>
          </a:p>
        </p:txBody>
      </p:sp>
    </p:spTree>
    <p:extLst>
      <p:ext uri="{BB962C8B-B14F-4D97-AF65-F5344CB8AC3E}">
        <p14:creationId xmlns:p14="http://schemas.microsoft.com/office/powerpoint/2010/main" val="18368861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EBEAD-4737-42B3-91FF-8C427BA847D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represented by index finger in Fleming's right hand rule?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C3F4A-C57A-4BE8-B914-682E6EE9F2D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Magnetic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935AC-ABF4-4C7A-BDC1-F377EE0D84C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2. Science ::: Identify classification: prawn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AB1C-BDB8-4310-AB79-B35D41673B7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arthropoda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E22EF-BAA4-4CFD-83F4-E9EF9FCD9E0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What is the relation R from A to A,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AA865-3DB7-47F9-BBA6-391ABB26E89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Relation on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B1483-7B73-49B0-91EF-D1D2FCE81A1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liquid is secreted by liver into small intestine?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FEDC9-002F-43DB-89E5-28224C88A4E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Bile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7912C-EF78-4EB3-8B47-2A960777705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mechanism is used by unicellular organisms for reproduction?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07FFC-5D17-4D88-AE4B-6233AFFB957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Cell division   or fission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DBF13-0DCA-4E7B-A7F0-9B0C5B22689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tissue forms outer surface of a plant?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77502-F31C-4B0A-B903-D39776BD5CE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epidermis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AA603-C1F8-4F89-B021-B1516B9B323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process of transport of soluble products of photosynthesis,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69E98-D199-4003-9E31-3CF54750B1D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8CE67-C80A-4F22-B99D-7A0E1723A24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basic packing tissue in plants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6C41A-2E6A-4CBB-9645-A4DA85D1993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parenchyma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010212-24D2-44B2-8BD2-1269E19BBA9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are positively charged ions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AA76F0-F68C-46C5-ACBD-2C2906D4DDDC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8E1AC-13D2-4A6A-9F1B-161F9617016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Identify classification: crow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269FD-5271-4141-86BF-13AD600D34F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C5779-75D9-493C-9E67-017D319808F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the name given to polynomial 0?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64C17-1104-45F4-B1DC-FBBD7E9662A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zero polynomial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A00B31-D978-435C-8C1C-8A5DB7A908E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In right triangle ABC, given angle B as right angle, AB = 9 cm and AC = 18 cm. Find angle ACB.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A4841-DE22-4502-A4A1-9D64EA790870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30 degrees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50A63-E3FF-4DDA-84AE-3955A226BF3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Write the next term of AP 1, -3, -7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F3D2AF-0D2D-4F1A-995B-3AAD127849C8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-11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F2586-2688-4AC2-B350-BC42A550CC5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instrument is used for measuring electric potential difference?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6A7F7B-9A56-4AB6-8DAB-4362D5FB158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Voltmeter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E275A9-34A6-45EC-8489-D4E1C6EB561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state of physical, mental and social well being?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ECCFF-C4D6-46BC-9735-EA240499AD2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health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823657-5C7F-4274-9A1C-A1BE68DBED3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the curved surface area of a cylinder of height 71 cm and diameter 3 cm. (given pi = 22/7)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F768C-F1B4-4463-8C38-3F54DD439B7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669.4286 cm square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F661ED-946A-45FB-ADE3-BEA0ACE36DF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Write the type of quadrilateral: Both pairs of opposite sides are parallel.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46E67-6E42-483E-809A-0F934D63D2D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parallelogram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62AF0-C784-4A5A-9EF5-D7A38780038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Multiply 20x and (40y - 2)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B164C-C682-45AF-9424-3ACB391B4CED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800xy - 40x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13A38-4FFE-46C3-BA58-166661DE2DDD}"/>
              </a:ext>
            </a:extLst>
          </p:cNvPr>
          <p:cNvSpPr txBox="1"/>
          <p:nvPr/>
        </p:nvSpPr>
        <p:spPr>
          <a:xfrm>
            <a:off x="254000" y="5473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Given that the triangles ABC and DEF are similar with respective areas 64 cm square and 121 cm square, find BC if EF = 16.4 cm.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DC0E02-FA76-4FC8-A7AF-7034682E58E4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11.9273 cm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D4216-2077-4BE0-BC23-DD3E55021356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What is the most frequent value in a set of numbers called?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CAC8E1-C76C-43AC-BB38-247DCB656AE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66FEB2-65EB-43AE-8A50-9B5D7A61BDA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402C58-DF6B-4EDF-B261-1D23FF267D5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2</a:t>
            </a:r>
          </a:p>
        </p:txBody>
      </p:sp>
    </p:spTree>
    <p:extLst>
      <p:ext uri="{BB962C8B-B14F-4D97-AF65-F5344CB8AC3E}">
        <p14:creationId xmlns:p14="http://schemas.microsoft.com/office/powerpoint/2010/main" val="217163126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348D5-A1D4-4787-A6F5-D439ABBAAA8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Identify the law: To every action there is an equal and opposite reaction.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48C37-6AA6-4DF0-9420-2D19916E416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Third law of 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55785-264D-4989-AE21-33CD9B6942C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the pH of a neutral solution?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0EC-430C-47D5-AE9C-5CB4B557B7A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EAC3B-AED5-4180-B340-5476FE202B6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List the types of epithelial tissues.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FB291-516D-4CE4-895C-615C5D72DE90}"/>
              </a:ext>
            </a:extLst>
          </p:cNvPr>
          <p:cNvSpPr txBox="1"/>
          <p:nvPr/>
        </p:nvSpPr>
        <p:spPr>
          <a:xfrm>
            <a:off x="9144000" y="100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squamous, cuboidal, columnar, stratified squamous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9AB12-75BD-4FD8-803D-4DFBCE7BC11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What is a triangle with two equal sides called?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0E772-3F9C-4D4B-8D76-60A704DB2A5E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isosceles (triangle)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482F0-3623-4E92-A729-D33B2628BD8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Physics ::: What is the SI unit of amount of substance?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18525-C00D-4A1B-A44A-8580678B73F8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E6B96-E6B0-4B46-9AD8-878BEE026D6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Identify classification within animalia: chordata, rudimentary notochord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FEEC9-DA1D-4D23-ADA0-849D05AC62BB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protochordata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F46A8-BF28-411E-A403-3AD0D4FB7D0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Find a relation between x and y if points (x, y), (1, 2) and (7, 0) are collinear.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EB7FD-5480-4201-B7DC-57FF131CEC2D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7. x + 3y -7 = 0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4413C-C1FA-4F14-B669-3B98ED17BD5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A star is 18 light years away from earth. Convert this distance to parsecs.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6B806-3442-4B90-BD01-4CD70896DAE5}"/>
              </a:ext>
            </a:extLst>
          </p:cNvPr>
          <p:cNvSpPr txBox="1"/>
          <p:nvPr/>
        </p:nvSpPr>
        <p:spPr>
          <a:xfrm>
            <a:off x="9144000" y="2578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5.5215 parsec (Hint: 1 parsec = 3.26 lightyears)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000ED-4D5B-4ECB-9EC8-FFA24E90863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Solve for x and y where 1. x + y = 14 and 2. x - y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CA6C9-96C4-4C7E-90D9-E7A3C2F6F2CA}"/>
              </a:ext>
            </a:extLst>
          </p:cNvPr>
          <p:cNvSpPr txBox="1"/>
          <p:nvPr/>
        </p:nvSpPr>
        <p:spPr>
          <a:xfrm>
            <a:off x="9144000" y="3035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9. x = 9, y = 5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01DD05-638C-4C29-B6EB-DE20A0FB2D6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process of coating steel and iron with zinc to prevent rusting,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A8C4E-B3E0-4A56-87C9-BC0BEE6629E8}"/>
              </a:ext>
            </a:extLst>
          </p:cNvPr>
          <p:cNvSpPr txBox="1"/>
          <p:nvPr/>
        </p:nvSpPr>
        <p:spPr>
          <a:xfrm>
            <a:off x="9144000" y="3314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Galvanization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9ED99-8793-45FB-897D-6D9C4363FBC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a pair of linear equations with no solution,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0647C-3B2E-4CF5-8FE6-9DFEFF5EB519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Inconsistent pair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5F0E7-5171-4803-A616-7BDD9BC8CD5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Which is the main greenhouse gas on Earth?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87BCB4-4520-4690-AFD4-6C1BF450FF7B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carbon dioxide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E7CBC-D074-438A-84FF-74ACD0EAFB8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If A = {5, a} and B = {b, 5}, How many subsets are in A x B?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FFF5E-54E4-4535-BE27-BBD7D1845C2C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32B38-2255-44A9-8BBA-EFDA44A74A1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the full form of LED?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C274E-0F58-4AD7-B9F8-D39FA5A9D87A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light emitting diode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957E21-52AC-40B1-99EA-0B1D2EF8692D}"/>
              </a:ext>
            </a:extLst>
          </p:cNvPr>
          <p:cNvSpPr txBox="1"/>
          <p:nvPr/>
        </p:nvSpPr>
        <p:spPr>
          <a:xfrm>
            <a:off x="254000" y="4356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relationship between the radius of curvature ® and the focal length (f) of a spherical mirror of small aperture?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5223E-8B2E-4999-B613-A0C8E864CBB8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R = 2f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5FAA6-6D9E-4608-805E-3D136BB038FD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are the objects which emit their own light called?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B4356-46D2-48AD-90ED-8EA81E2DC779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luminous (objects)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F359D-6A88-41F7-B1AA-A4F71E60BD30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is the maximum number of zeros of a polynomial of degree 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919534-B369-4E3E-BB53-64EDE0204465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6E8CAB-98F8-4E9B-A1A7-48426DDCA57B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formed by fusion of male and female germ-cells in plants?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F786A-58B4-4693-9339-C369623ED548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Zygote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0B597E-F915-40F4-8DF8-3E7A817B148E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Expand cos (x + 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CD1E0-3AB2-41D7-AE45-D416D3D114EF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19. cos x cos y - sin x sin y</a:t>
            </a:r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7F3ABD-1FBF-4EDA-B4C9-DB6E1E549D82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In a right triangle ABC (angle B = 90), find tan A, given AB = 19 and BC = 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46E0C7-43CC-4765-AE77-A5151F798CCA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20. 0.2632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E0BB9-279A-47C6-B82D-FCB140B3AFB7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867D9-5E8A-4573-9ED1-E164DF330B1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3</a:t>
            </a:r>
          </a:p>
        </p:txBody>
      </p:sp>
    </p:spTree>
    <p:extLst>
      <p:ext uri="{BB962C8B-B14F-4D97-AF65-F5344CB8AC3E}">
        <p14:creationId xmlns:p14="http://schemas.microsoft.com/office/powerpoint/2010/main" val="111944566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748C8-C6A9-400B-A1E7-328807A5B1B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Identify the type of decimal expansion: 3/13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719A2-90F5-4C07-8A06-16FB5A6316D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non-terminating repeating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8C39A-7935-485A-A0E7-178B5778A910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In a cyclic quadrilateral ABCD, find angle BDC given angle ACB = 34 and angle ABC = 63.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2AD35-592E-4579-A71B-A620290D861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83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8C335-DAB0-4B1D-AC6B-3A9D1DA6B35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Find the volume of a right circular cone with radius 1 cm and height 2cm.  (pi = 22/7)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D08E6-D6E3-41D4-8C73-813B012CDDD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2.0952 cm cube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F0518-F978-47A2-819C-409189B9C23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phenomenon is responsible for blue colour of sky?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33E05-A736-4661-BCD9-5C04EE1AB3F5}"/>
              </a:ext>
            </a:extLst>
          </p:cNvPr>
          <p:cNvSpPr txBox="1"/>
          <p:nvPr/>
        </p:nvSpPr>
        <p:spPr>
          <a:xfrm>
            <a:off x="9144000" y="128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Scattering of blue light is greater than scattering of red light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6CCB5-2A14-4E68-A45B-CB6C171D647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Solve for x and y where 1. 3x + 4y = 10 and 2. 2x - 2y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6781E-A264-47B1-A55B-12E989F0297A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5. x = 2, y = 1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8BA6-C101-44B6-AE5C-B83CA9D4A61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In a cyclic quadrilateral ABCD, find angle BDC given angle ACB = 39 and angle ABC = 68.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DC609-94D6-4142-B3AF-0398DF9CAF7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73 degrees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2109A-A53C-4E95-9967-97BFF3D83D4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Name the condition under which we cannot see distant object clearly?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05E24-BA01-4BB0-BD19-2059FA94E4E5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Myopia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F345F-0A04-4F72-BE31-8E0F41285390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the degree of zero polynomial?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2F9F2-3E18-4E90-BDEC-33CA244946CF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not defined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0977E-48F9-47E1-8D98-9F57731BCAC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How many significant digits are in 289.84 if last decimal place is of uncertain measurement?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0CCB0-7276-4FAC-AAA9-716AD43BA1B7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9AF1F-81A1-4E6E-B5EE-5EDD8081CB2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kind of image is formed by a convex lens when the position of object is at focus one?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056D3-5F9D-44BE-9F1D-A354D688C4B6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Real and inverted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921AC-2A5C-4207-889D-F19C3E72602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Which device is used for measuring the density of liquids?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E1FF3-76BB-4158-9643-344C1173630E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hydrometer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DE83D-8545-4295-96A3-8ACA6B0C141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Chemistry ::: How many elements are in f-block of periodic table?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97489-5119-4462-BA94-618A86156FDF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28 (Hint: 14 columns X 2 rows)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94339-C6E8-4BA7-B19B-B3BFE2C539C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In a parallelogram ABCD, draw line AC. If angle DAC = 31 degrees, find angle BAC.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BE6210-9001-4207-B0E9-35A100B7F326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31 degrees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7CE79E-20D8-45EF-89B7-3CFAC01C3A5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the SI unit of speed?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81BF1-C697-41BF-8664-D05BE145F54C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metre per second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5B856-7289-4CAF-A343-C1E0C3AB6EF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What is a pair of linear equations with no solution,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7C069E-1841-4D46-9994-02E907F4012E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Inconsistent pair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E84AA2-967B-44E0-B72E-19301581F6C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List the components of stainless steel.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F222D3-FFF2-4ADE-ABBC-8383F1C55746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iron, nickel, chromium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5676A-C0AB-4B09-B4F9-67B30B73C4B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name given to the sum of protons and neutrons in an atom?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B49F9E-93C0-4C28-8FDF-5A38B2D852CA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mass number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54243-07A3-4EED-A97F-DC8C3632C85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Three points on a circle with center as O are such that angle PQR = 119. Find angle OPR.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37049-3826-4680-B760-CF71AD65AA8B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29 degrees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268FF-34D9-435F-BDC2-84329E10536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the ratio in which the line segment (-3, 10), (6, -8) is divided by (-1, 6).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986C4-260B-47CD-B8AE-B44E5E9D670F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2:7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B754C-809A-4DA3-BA83-9E937F2DC79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What is the sum of the outer angles of a quadrilateral?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4B823-AA23-4E2F-953D-68186BAF2CFA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1080 degrees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2B1D32-5E17-42E7-BAF1-32A48E962B8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8146D3-4019-4DF4-84AD-C08B9806313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4</a:t>
            </a:r>
          </a:p>
        </p:txBody>
      </p:sp>
    </p:spTree>
    <p:extLst>
      <p:ext uri="{BB962C8B-B14F-4D97-AF65-F5344CB8AC3E}">
        <p14:creationId xmlns:p14="http://schemas.microsoft.com/office/powerpoint/2010/main" val="36286459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F8B88-18AB-4386-A64F-F11806668DA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are the small balloon like structures in human lungs,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5B9E0-62C4-4CA3-A338-A03ECBBE00A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Alveoli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62A30-1B91-4A28-B7E3-46371CAAD48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are the atomic numbers of carbon, nitrogen and oxygen?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9F877-3AF5-456E-8578-D3D7BBF5CFA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6, 7 and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2DEB8-139D-4F18-A3DE-F2CEF28C0C6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List the components of phloem.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27CFD-B933-4209-BA02-EBD1A73E386D}"/>
              </a:ext>
            </a:extLst>
          </p:cNvPr>
          <p:cNvSpPr txBox="1"/>
          <p:nvPr/>
        </p:nvSpPr>
        <p:spPr>
          <a:xfrm>
            <a:off x="9144000" y="10033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sieve tubes, companion cells, phloem fibres and phloem parenchyma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25FA2-5D96-40B9-A35E-6E2DF6C72B5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Find area of a sector of angle 160 degrees, given the circle radius = 50 cm. (Assume pi = 3.14)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F19F9-4DA0-426F-A6DB-B1BECD82DA0E}"/>
              </a:ext>
            </a:extLst>
          </p:cNvPr>
          <p:cNvSpPr txBox="1"/>
          <p:nvPr/>
        </p:nvSpPr>
        <p:spPr>
          <a:xfrm>
            <a:off x="9144000" y="1651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3,488.8889 cm square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883F7-8AEE-44E7-8A50-02A5E22E7235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What is the full form of CPCT in relation of congruent triangles?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E53E5-9F2B-40B2-8751-0DAE125F3804}"/>
              </a:ext>
            </a:extLst>
          </p:cNvPr>
          <p:cNvSpPr txBox="1"/>
          <p:nvPr/>
        </p:nvSpPr>
        <p:spPr>
          <a:xfrm>
            <a:off x="9144000" y="19304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corresponding parts of congruent triangles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64564-0E09-4221-8520-AFA3C02FE90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Chemistry ::: How many elements are in d-block of periodic table?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30C4E-D004-4397-BFDD-4DAAFF60DA48}"/>
              </a:ext>
            </a:extLst>
          </p:cNvPr>
          <p:cNvSpPr txBox="1"/>
          <p:nvPr/>
        </p:nvSpPr>
        <p:spPr>
          <a:xfrm>
            <a:off x="9144000" y="2387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40 (Hint: 10 columns X 4 rows)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858A-9244-4E98-9E0A-61712C54E9D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contained in chloroplasts?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04806-55E7-4DA6-B772-F3C952A416B7}"/>
              </a:ext>
            </a:extLst>
          </p:cNvPr>
          <p:cNvSpPr txBox="1"/>
          <p:nvPr/>
        </p:nvSpPr>
        <p:spPr>
          <a:xfrm>
            <a:off x="9144000" y="2667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chlorophyll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66197-8BF3-4521-B86F-C299D0C7F16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is the lightest element?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4B4FB-F1B3-4AD9-91EA-85485A61CAD4}"/>
              </a:ext>
            </a:extLst>
          </p:cNvPr>
          <p:cNvSpPr txBox="1"/>
          <p:nvPr/>
        </p:nvSpPr>
        <p:spPr>
          <a:xfrm>
            <a:off x="9144000" y="2946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hydrogen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FF43B-C24F-487B-ACC0-F231CF4B61F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What is the most frequent value in a set of numbers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D0A57-087C-4F06-A1A9-1F73C853C971}"/>
              </a:ext>
            </a:extLst>
          </p:cNvPr>
          <p:cNvSpPr txBox="1"/>
          <p:nvPr/>
        </p:nvSpPr>
        <p:spPr>
          <a:xfrm>
            <a:off x="9144000" y="3225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DBB95-212F-4A29-8C3A-38EE1CE4017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is a pair of linear equations with infinite distinct solutions,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08C0D-A35B-4762-9AEE-16C229D2BCEE}"/>
              </a:ext>
            </a:extLst>
          </p:cNvPr>
          <p:cNvSpPr txBox="1"/>
          <p:nvPr/>
        </p:nvSpPr>
        <p:spPr>
          <a:xfrm>
            <a:off x="9144000" y="3505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Dependent pair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534B-090C-4F5E-988C-565744A96A8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In a school, 53 students speak French, 21 speak Spanish and 17 speak both. How many speak at least one language?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9BB23-F353-4607-B9EA-7B543837631A}"/>
              </a:ext>
            </a:extLst>
          </p:cNvPr>
          <p:cNvSpPr txBox="1"/>
          <p:nvPr/>
        </p:nvSpPr>
        <p:spPr>
          <a:xfrm>
            <a:off x="9144000" y="3784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11. 57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3F389-A3BF-4635-A23A-463CE9BE9F3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How many possible solutions are there for x + y = 0?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0C03D-A812-42F5-9533-8401AFCD8C90}"/>
              </a:ext>
            </a:extLst>
          </p:cNvPr>
          <p:cNvSpPr txBox="1"/>
          <p:nvPr/>
        </p:nvSpPr>
        <p:spPr>
          <a:xfrm>
            <a:off x="9144000" y="4064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infinite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42185-0EB3-4C8B-AC4D-4AE0237A6DB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In a school, 55 students speak French, 25 speak Spanish and 11 speak both. How many speak at least one language?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67B53B-4CF7-45DC-9299-B2F36C7A39A9}"/>
              </a:ext>
            </a:extLst>
          </p:cNvPr>
          <p:cNvSpPr txBox="1"/>
          <p:nvPr/>
        </p:nvSpPr>
        <p:spPr>
          <a:xfrm>
            <a:off x="9144000" y="4343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13. 69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8EB354-60EC-4474-BC77-D0991F76079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In which quadrant point (8, 7) lie?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132BD-B648-41F5-84B0-47C1390CC3CF}"/>
              </a:ext>
            </a:extLst>
          </p:cNvPr>
          <p:cNvSpPr txBox="1"/>
          <p:nvPr/>
        </p:nvSpPr>
        <p:spPr>
          <a:xfrm>
            <a:off x="9144000" y="4622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1st/first quadrant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860C8-DF80-44CB-A7BF-B40132C814B6}"/>
              </a:ext>
            </a:extLst>
          </p:cNvPr>
          <p:cNvSpPr txBox="1"/>
          <p:nvPr/>
        </p:nvSpPr>
        <p:spPr>
          <a:xfrm>
            <a:off x="254000" y="4356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.PA and PB are two tangents from a common point P to a circle with centre O. Find angle POA, given angle APB = 89 degrees.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16D51E-D4D2-4B25-9D61-C5FEE111FE28}"/>
              </a:ext>
            </a:extLst>
          </p:cNvPr>
          <p:cNvSpPr txBox="1"/>
          <p:nvPr/>
        </p:nvSpPr>
        <p:spPr>
          <a:xfrm>
            <a:off x="9144000" y="4902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45.5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531C05-3849-4372-B8EC-0E39740B24D3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are the kidney shaped cells enclosing stomata?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4269F-75E6-41FD-88DF-1BD014F7A665}"/>
              </a:ext>
            </a:extLst>
          </p:cNvPr>
          <p:cNvSpPr txBox="1"/>
          <p:nvPr/>
        </p:nvSpPr>
        <p:spPr>
          <a:xfrm>
            <a:off x="9144000" y="5181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guard cells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B1D5C0-9D06-4B4A-B0CD-FF9A59901398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Where in the human males, sperms are produced?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3382A6-C8D4-4BC3-AA2E-5749FC47A565}"/>
              </a:ext>
            </a:extLst>
          </p:cNvPr>
          <p:cNvSpPr txBox="1"/>
          <p:nvPr/>
        </p:nvSpPr>
        <p:spPr>
          <a:xfrm>
            <a:off x="9144000" y="5461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Testis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EE2E09-59A1-4943-9814-B97391F47A37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Physics ::: What is the SI unit of solid angle?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6BF676-0663-4D9E-89F6-A625793A1F02}"/>
              </a:ext>
            </a:extLst>
          </p:cNvPr>
          <p:cNvSpPr txBox="1"/>
          <p:nvPr/>
        </p:nvSpPr>
        <p:spPr>
          <a:xfrm>
            <a:off x="9144000" y="5740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steradian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7ED0E-1311-43F0-ADA2-BD65ECC612D3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kind of curve is drawn by the graphical representation of a quadratic equation?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502D2D-3174-4784-A235-320D14FB0DD4}"/>
              </a:ext>
            </a:extLst>
          </p:cNvPr>
          <p:cNvSpPr txBox="1"/>
          <p:nvPr/>
        </p:nvSpPr>
        <p:spPr>
          <a:xfrm>
            <a:off x="9144000" y="6019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Parabola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27E1EF-2E1F-49BB-A3D6-20E054CC5105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are the small filtration units in kidneys called?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690890-39B3-461E-8900-68FEFFFB7505}"/>
              </a:ext>
            </a:extLst>
          </p:cNvPr>
          <p:cNvSpPr txBox="1"/>
          <p:nvPr/>
        </p:nvSpPr>
        <p:spPr>
          <a:xfrm>
            <a:off x="9144000" y="6299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Nephrons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26175-4EF6-45A7-B3F0-56578910C06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5311CB-2584-478E-B70B-F9BB573981E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5</a:t>
            </a:r>
          </a:p>
        </p:txBody>
      </p:sp>
    </p:spTree>
    <p:extLst>
      <p:ext uri="{BB962C8B-B14F-4D97-AF65-F5344CB8AC3E}">
        <p14:creationId xmlns:p14="http://schemas.microsoft.com/office/powerpoint/2010/main" val="29567339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6AE0A-17AF-4892-BAA6-F7AD53A90FC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Chemistry ::: Which elements are at the minima on the plot of ionization enthalpy vs atomic numbers?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8FF02-3F17-418C-AF3B-AA69C4AD2C85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Alkali metals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1B5BF-43AE-4B19-B52B-A647F252B68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hormone is used in animal bodies to prepare for fight or running away?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035D5-4157-40C1-8D32-3084F1D6D07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Adrenaline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FF856-0A5D-42F5-B712-D8AFB65A5D5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Chemistry ::: How many elements are in p-block of periodic table?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70E82-09B9-4631-9914-6001CDDC12F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D937C-C2AA-45C9-B055-6416D507E41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Physics ::: What is the SI unit of angle in a single plane?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3505-D5E3-4F38-8823-F46305BAA19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rad or radian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993D1-6A28-4ACD-A749-D0890BD56D8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Identify the plant group: angiosperms with two cotyledons.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63905-043D-40EC-946D-0CFEA8A6471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dicots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0578E-F851-4CD2-9D4E-47027BCF95E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Name the carbon allotrope having hexagonal array structure.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E36D0-57B9-4CCB-9791-58C9685B264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Graphite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C5062-EAC5-48F1-96B1-80F98D868E5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Find the mode of: 9, 15, 4, 9,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EC3EF-0F18-432C-A9A2-6527076C524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5630F-A67A-4717-A498-4CEBCB08B71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Chemistry ::: Name the most widely used scale for measuring electronegativity?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50B90-F93B-48A6-B271-FE6A1F33302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Pauling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C8F4C-F299-433B-97CD-C703736E43D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Sound waves are _____ waves as the particle of medium oscillate back and forth about their position.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2C5D8B-A829-454A-AA1E-5C8E1504784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longitudinal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9345E-FFCB-48A5-921A-36B957E1665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List possible criteria for similarity of triangles.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F021A-1D3C-44E7-B309-79D398A58CB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AAA, SAS, SSS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49569E-53E5-461D-84F5-DCBB3B5FA5CB}"/>
              </a:ext>
            </a:extLst>
          </p:cNvPr>
          <p:cNvSpPr txBox="1"/>
          <p:nvPr/>
        </p:nvSpPr>
        <p:spPr>
          <a:xfrm>
            <a:off x="254000" y="3238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A hemispherical depression is cut from one face of a solid cube such that diameter of hemisphere and edge of cube both are 60 cm. Find TSA (Assume pi = 3.14)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FA530D-2634-4DB4-A074-0791A5D7CE0C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24,426 cm square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BBB85-FA08-45F6-8B12-F7F904CE48EB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If p(y) is a polynomial in y, and if r is any real number, denote the value of p(y) at y = 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FE45B-AB09-4B05-9674-892ED65CDA9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p(r)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92537-29B2-4F0A-9D15-0E6B58CCCFBF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What is the name of the longest chord of a circle?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22AEF-47C7-4C9D-85AE-BABD39031E2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diameter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C908B-5A7D-4269-939C-FC3EC5647B97}"/>
              </a:ext>
            </a:extLst>
          </p:cNvPr>
          <p:cNvSpPr txBox="1"/>
          <p:nvPr/>
        </p:nvSpPr>
        <p:spPr>
          <a:xfrm>
            <a:off x="254000" y="4254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Identify theorem: Every composite number can be expressed as a product of primes, and this factorisation is unique, apart from the order in which the prime factors occur.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73187-1474-4CF6-8A85-DC6B00EF835F}"/>
              </a:ext>
            </a:extLst>
          </p:cNvPr>
          <p:cNvSpPr txBox="1"/>
          <p:nvPr/>
        </p:nvSpPr>
        <p:spPr>
          <a:xfrm>
            <a:off x="9144000" y="4076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Fundamental theorem of arithmetic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F16114-D762-4412-A4DE-9E559C77F076}"/>
              </a:ext>
            </a:extLst>
          </p:cNvPr>
          <p:cNvSpPr txBox="1"/>
          <p:nvPr/>
        </p:nvSpPr>
        <p:spPr>
          <a:xfrm>
            <a:off x="254000" y="4711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From a point Q, the length of the tangent to a circle is 4 cm and the distance of Q from the centre is 5 cm. What is the radius of the circle?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64386-9188-42D5-9F98-3CDD157FBDE3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3 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404839-A573-4B99-9F0C-14E0C75B39D0}"/>
              </a:ext>
            </a:extLst>
          </p:cNvPr>
          <p:cNvSpPr txBox="1"/>
          <p:nvPr/>
        </p:nvSpPr>
        <p:spPr>
          <a:xfrm>
            <a:off x="254000" y="5168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Find point A where AB is the diameter of a circle whose centre is (2, -3) and B is (1, 4).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91294F-2EDF-4E03-B96C-7F342C6B51C7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3, -10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AC06D-D376-4351-BDC1-4FE7E95F2CF3}"/>
              </a:ext>
            </a:extLst>
          </p:cNvPr>
          <p:cNvSpPr txBox="1"/>
          <p:nvPr/>
        </p:nvSpPr>
        <p:spPr>
          <a:xfrm>
            <a:off x="254000" y="5448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name given to elements with same atomic number but different mass numbers?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5A3BF7-5D63-46ED-A050-70B9E4F601C8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isotopes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C7D649-81FC-4D2A-B2F6-1BABAF398AA3}"/>
              </a:ext>
            </a:extLst>
          </p:cNvPr>
          <p:cNvSpPr txBox="1"/>
          <p:nvPr/>
        </p:nvSpPr>
        <p:spPr>
          <a:xfrm>
            <a:off x="254000" y="5727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Physics ::: What is the smallest value that can be measured by a measuring instrument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1020DF-07E2-4D87-8528-AE7D9ED6C555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Least count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BA09E-23AD-4DFD-A7C8-ED0BC1C281A6}"/>
              </a:ext>
            </a:extLst>
          </p:cNvPr>
          <p:cNvSpPr txBox="1"/>
          <p:nvPr/>
        </p:nvSpPr>
        <p:spPr>
          <a:xfrm>
            <a:off x="254000" y="6007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vascular tissue is involved in translocation in plants?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997C80-ECCB-440C-8C9F-51F5520A02CE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Phloem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0E3D23-ACDA-40B1-913B-66F5D91F46D9}"/>
              </a:ext>
            </a:extLst>
          </p:cNvPr>
          <p:cNvSpPr txBox="1"/>
          <p:nvPr/>
        </p:nvSpPr>
        <p:spPr>
          <a:xfrm>
            <a:off x="254000" y="6286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are the substances which reduce friction called?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22E2F-2419-485E-A277-6105A38FBA58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lubricants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BB19-2F32-47C5-9C0E-A4DD2BC0C20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7CA9E-CE49-4B4E-8921-8B574E8C51D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6</a:t>
            </a:r>
          </a:p>
        </p:txBody>
      </p:sp>
    </p:spTree>
    <p:extLst>
      <p:ext uri="{BB962C8B-B14F-4D97-AF65-F5344CB8AC3E}">
        <p14:creationId xmlns:p14="http://schemas.microsoft.com/office/powerpoint/2010/main" val="38873401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E36B3-877A-40ED-ACB7-6E227AC44BF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If interest is compounded every two months, how many times will interest be charged in one year?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4DF3C-3D60-4FCC-AFC1-0A093B7FC7C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6 (times)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903C-C233-4B4F-A776-5B62A924332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What is a pair of linear equations with single solution,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75256-D1B0-43EE-8550-97FDB27B8C9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Unique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6952-2B0D-41A3-BD88-9671A384161A}"/>
              </a:ext>
            </a:extLst>
          </p:cNvPr>
          <p:cNvSpPr txBox="1"/>
          <p:nvPr/>
        </p:nvSpPr>
        <p:spPr>
          <a:xfrm>
            <a:off x="254000" y="1003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Town A is 6 km north of town B. Town C is 8 km east of town B. Town D is 12 km south of town C. Find the distance between A and 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F6DEF-763E-4777-A0FA-F8D64FD4B45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10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5F4FB-CA30-4766-ADB7-4E75B699182D}"/>
              </a:ext>
            </a:extLst>
          </p:cNvPr>
          <p:cNvSpPr txBox="1"/>
          <p:nvPr/>
        </p:nvSpPr>
        <p:spPr>
          <a:xfrm>
            <a:off x="254000" y="146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Write the chemical formula of hydrogen chloride.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DC7ED-4C5F-4A0D-90AD-4B5A654039B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D2675-F194-471A-B611-17E461D180AA}"/>
              </a:ext>
            </a:extLst>
          </p:cNvPr>
          <p:cNvSpPr txBox="1"/>
          <p:nvPr/>
        </p:nvSpPr>
        <p:spPr>
          <a:xfrm>
            <a:off x="254000" y="173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Find the median of: 1, 15, 4, 9,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BE9E5-5FB0-471A-AEB0-2BCEEAE0E78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53996-DB75-438D-AD60-56B0F7B62DA3}"/>
              </a:ext>
            </a:extLst>
          </p:cNvPr>
          <p:cNvSpPr txBox="1"/>
          <p:nvPr/>
        </p:nvSpPr>
        <p:spPr>
          <a:xfrm>
            <a:off x="254000" y="201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chamber of heart sends oxygen rich blood to body?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737C7-E083-42F2-826A-C19A9CC04AA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Left ventricle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3C3EE-2ECA-422B-A2F1-B6726627ACEC}"/>
              </a:ext>
            </a:extLst>
          </p:cNvPr>
          <p:cNvSpPr txBox="1"/>
          <p:nvPr/>
        </p:nvSpPr>
        <p:spPr>
          <a:xfrm>
            <a:off x="254000" y="229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kind of bond is formed between two hydrogen atoms?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F6560-BBC8-4FB8-8EE7-68BE4C27D0E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Single bond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10BE1-2A63-41AF-9275-CE69AF3796CA}"/>
              </a:ext>
            </a:extLst>
          </p:cNvPr>
          <p:cNvSpPr txBox="1"/>
          <p:nvPr/>
        </p:nvSpPr>
        <p:spPr>
          <a:xfrm>
            <a:off x="254000" y="2578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How many significant digits are in 14.97 if last decimal place is of uncertain measurement?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4945-5AB4-40E6-9299-0D00FEBECFC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D0E2F-CF25-437A-B617-C5CE0B1635E1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How many possible solutions are there for x + y = 0?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F9DB6-529A-4ACF-A064-61A6C0DA40F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infinite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AE59-209C-417C-953D-C3CF03B17A2B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Find the ratio in which the line segment (-3, 10), (6, -8) is divided by (-1, 6).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FEC3E-F69A-48C9-86F7-C0935603938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2:7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4E8DA-3B3D-4F4B-96E7-D472188CF985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Identify classification: frog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36132-286A-443E-82AB-7F2460D351A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amphibia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240C5-3FFD-4007-A143-1A24AD1F4648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Find the curved surface area of a cylinder of height 77 cm and diameter 5 cm. (given pi = 22/7)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2AC6D-A4DA-4891-BBCC-831177C46DC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1,210 cm square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2ABFA-48D0-4D86-B8AE-A716F978FA7D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quantity which is measured by the are occupied below the velocity-time graph?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624B6-103E-45A1-B7EF-F918FF84F2C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FE42ED-4F8E-4886-90B3-F345D0B0F9EA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List pteridophyta from moss, chara, fern, funaria, ulva, horse-tails, pines, marchantia, deodar, spirogyra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37339-1AFD-41F0-86EC-E1343AFCB35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fern, horse-tails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DA8D3A-1291-4A88-B386-BF1D21EB1786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Identify postulate: All right angles are equal to one another.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E6D3F-CFFC-4BD2-A725-99E91BC3E1A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Euclid's 4th postulate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8557F-8D94-47CD-9792-3B3DD090BB8F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Angle A of a cyclic quadrilateral is 119 degrees. Find the value of angle C.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37F5EF-03DF-4DD9-8461-63FED21EEB2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61 degrees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5423A-5D49-4019-9649-CF2E60591491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is a pair of linear equations with no solution,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9D620-DD57-4CE1-90CD-258672D7A34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Inconsistent pair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064737-8747-4838-B8F8-FE2BDEA8DF74}"/>
              </a:ext>
            </a:extLst>
          </p:cNvPr>
          <p:cNvSpPr txBox="1"/>
          <p:nvPr/>
        </p:nvSpPr>
        <p:spPr>
          <a:xfrm>
            <a:off x="254000" y="5372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From a point Q, the length of the tangent to a circle is 24 cm and the distance of Q from the centre is 25 cm. What is the radius of the circle?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011832-DB86-4E1D-8FEE-20F99DE6171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7 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A5C9E0-E3E4-4C03-BF6D-0E4DAFA18C67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If p(y) is a polynomial in y, and if r is any real number, denote the value of p(y) at y = 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C9C678-3FC3-4CD8-9620-32339677542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p(r)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430A8-73B9-460E-9DE7-A39D8291CC09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What is the most frequent value in a set of numbers called?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43C37A-2348-493E-BE94-CE0800437BC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184C67-17E6-42F6-B7A0-9F86DDCD2D4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773B5-1DB2-41DA-BC4C-4691F44870E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7</a:t>
            </a:r>
          </a:p>
        </p:txBody>
      </p:sp>
    </p:spTree>
    <p:extLst>
      <p:ext uri="{BB962C8B-B14F-4D97-AF65-F5344CB8AC3E}">
        <p14:creationId xmlns:p14="http://schemas.microsoft.com/office/powerpoint/2010/main" val="27343308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F15DB-0FBF-4DE2-91B0-C61B037178A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kind of curve is drawn by the graphical representation of a quadratic equation?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31740-A7DD-417B-920B-810375BEDB6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Parabola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83348-F1EE-4F3E-B679-4264E64A4B4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Identify the applicable law of motion: A boat moves backward when a person jumps off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25B1C-B030-455F-A6B2-B8C628E2B52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Third law of 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F7DFA-A673-4122-A0CE-58F91031E70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Chemistry ::: Name four types of blocks in periodic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B23E3-055B-4858-80AA-B9FCDD8EDD7D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s, p, d,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872CF-870E-4FA8-8F8A-3789912C725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energy is possessed by a twisted rubber band?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0438F-BA38-4AB9-964B-25F8BCB0800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potential (energy)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3AC10-D17C-49CF-AD02-25D074DB3F7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How many circles can be drawn through three non-collinear points?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D9FE9-FB13-442D-AFD8-B9264DD287F1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ABB0-E52F-495B-BCAC-A37B577D44A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If p(y) is a polynomial in y, and if r is any real number, denote the value of p(y) at y = 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774C2-4447-4AC0-ABE3-E547E99E97C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p(r)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39C5A-C793-44E2-9ECC-95B5C311021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Is AAS (Angle, Angle and side) sufficient for congruency of triangles?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F6EBE-9158-49FC-8F85-D23CEA9C54A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021AA-1EAA-4167-B40D-F9B7DF776D7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____ controls the amount of light entering into eye.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223D9-4968-42A2-BF48-4C4583FDC40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467C1-7468-4A5D-9846-A662FCB6234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Write the symbols of boron, aluminium and sulphur.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A0B1C-0C12-4C1F-A542-4F0A7E7EC0F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B, Al and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57FC-C061-4550-BB5F-138D840276B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Which bee is the only bee in a beehive capable of laying eggs?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6A95C-673E-442C-91B5-58A0B9D26EE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queen bee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32C1D-5543-4BD5-948A-50D464B4320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the focal length of a lens with power -3.5 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A490B-089F-45E9-8139-241AEC03901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-0.2857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92C80-7FDC-45A7-A013-F738068EF58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Which acid is in vinegar?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EFAC9-489E-4E7A-ACC5-9B8058437EE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Acetic (acid)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1DF8A-86FC-493D-8352-18CEA1A363C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type of tissue is blood?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4B6EE-CBF6-4018-9D80-65E45BA4EE9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connective (tissue)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0125E-C7BF-4B6D-8E03-EF7DAD5E67C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Physics ::: What is the SI unit of thermodynamic temperature?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E780B1-999E-4715-9044-EEC7CECC8444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kelvin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79BAC-DCB9-40D4-B016-0A38AA4CD94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are the carbon compounds having only single covalent bonds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E551F-5650-48EE-AAC7-70C8675231F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Saturated compounds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D59EA-CF25-4C5B-8AEF-F033FC605A7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In a parallelogram ABCD, diagonals AC and BD cross at point O. Find AO if OC = 27 cm.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ADA32-8838-4D22-B29C-18490297AE3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27 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FE9AF-E2E3-482C-AC1A-5B98B4AB8F8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Physics ::: What is the SI unit of solid angle?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6FAED3-448C-4BFC-B317-7725AD0F3D8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steradian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7225A-0F2A-4DA4-B763-80A17CF5144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An object travels 26 m in 1 s and then another 39 m in 9 s. What is the average speed?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2BD7C-9DDF-4119-9CE5-DD4FC1DE715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18. 6.5 metre per second</a:t>
            </a:r>
            <a:endParaRPr 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DF2B0B-18AD-4B0F-BD70-B5A26237367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Find distance between two points (-2, -1) and (-6, 2) on graph.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EAF8E9-B6E0-459E-A105-9F8029686155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6BD71-4211-479B-9742-A5A058F2B343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are the compound with identical molecular formula but different structures, called?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CC5320-3EEC-4576-8F88-7A2A88BAA920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Structural isomers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A211DB-061B-4A73-A941-EAA3D61B103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911C4-F7B0-4EFA-BBC6-32C8BC35A6E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8</a:t>
            </a:r>
          </a:p>
        </p:txBody>
      </p:sp>
    </p:spTree>
    <p:extLst>
      <p:ext uri="{BB962C8B-B14F-4D97-AF65-F5344CB8AC3E}">
        <p14:creationId xmlns:p14="http://schemas.microsoft.com/office/powerpoint/2010/main" val="21198035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26B3E-FAD8-4C01-95AC-39820488792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In a cyclic quadrilateral ABCD, find angle BDC given angle ACB = 37 and angle ABC = 62.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3C6CA-D62D-49AD-9268-FBA983EBBAF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81 degrees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3EF96-660E-4C27-8CFF-18C6A77EDC0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What is a pair of linear equations with single solution,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A0CAA-2808-46D0-A366-C3CEC93CFC2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Unique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85A2F-003A-4709-A49E-DDBCFFD2094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Which acid is in vinegar?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C7085-4B22-4680-B5D4-CAE693C1973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Acetic (acid)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BE21D-08E3-4D25-8ABE-67F37A49250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Chemistry ::: How many periods are in modern periodic table?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4D95B-A76E-47B5-A034-54FF47C63B1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02D63-C534-4F63-8C9E-85A4A58BDCB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What is the sum of the outer angles of a quadrilateral?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9CFB9-AAD3-4979-9FFA-360E5E6DFC5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1080 degrees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A7397-8E59-42CA-AD1E-483885E14D4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6. Science ::: Identify classification: salamander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70541-7DB3-4A32-AB6C-44E89B166A1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amphibia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BE736-A0A2-45B5-B10D-12AAE7525E5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Which constant represents the number of atoms in exactly 12 g of carbon-12?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14BEE-4A22-469C-A3E8-8470005E74A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Avogadro (constant)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E6B67-AD49-4E6E-8426-E8A199B597E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Fill in the blank: Most earthquakes are caused by the movement of earth's ____.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E9AEC-2D85-4E79-A92D-B2FEC1442B7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plates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EC5BC-F63A-4FDD-B802-79D8EB3C1FA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are the atomic numbers of neon, argon and sulphur?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1E41E-279E-4D06-9B4A-2C87976E7146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10, 18 and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45F3D-4DF8-4F35-8EAB-3A8C390986F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are the bases used to overcome the pain caused by excess acid production in human stomach,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71EE1-F8D8-4ADD-99A9-7B84A739D2F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Antacids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14EC-308E-4A29-B920-1E2D2177CB5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gap between two neurons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34384-1CC5-4290-AB81-2E126935FF9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Synapse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436F6-3B7C-4ED7-A72B-499A7D753AF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Which kind of bond is formed between two hydrogen atoms?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51437-5A05-4B5B-8279-91F9B6F2B48B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Single bond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5DC66-659C-48DD-B052-07A8C1DEBB6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magnification of a plane mirror?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4AC96-0AAF-4989-B287-9A72756195A2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FD744-4C8D-4471-B5AA-89531D413BE4}"/>
              </a:ext>
            </a:extLst>
          </p:cNvPr>
          <p:cNvSpPr txBox="1"/>
          <p:nvPr/>
        </p:nvSpPr>
        <p:spPr>
          <a:xfrm>
            <a:off x="254000" y="4076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Identify classification within animalia: tissue level of organization, no body cavity between epidermis and gastrodermis, body made of three layers of cells, bilateral symmetry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1707-42C6-4BFE-B3AD-54228ADBD80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platyhelminthes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416148-20DE-4FC9-9C00-0E925D6A56EE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_____ transports water and minerals vertically in plants.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591B-8C62-4BBA-A8D0-E71475E3F4C3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Xylem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1D2C63-2846-4D3D-B2E4-20AA11FA15AC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Write the next term of AP 1, 3,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92B39-4462-45AB-B9DC-5114687DF6EE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E07720-2226-441B-AA21-B52BAFBE7B31}"/>
              </a:ext>
            </a:extLst>
          </p:cNvPr>
          <p:cNvSpPr txBox="1"/>
          <p:nvPr/>
        </p:nvSpPr>
        <p:spPr>
          <a:xfrm>
            <a:off x="254000" y="5092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A ball is thrown up with the speed of 21 kmph from a) a stationary lift, b) from a lift moving up with a speed of 30 kmph. Find the difference between the time taken by the ball to return to the thrower in case (a) and (b).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C2A17A-137F-4B5C-B84F-F30B3C1B1D61}"/>
              </a:ext>
            </a:extLst>
          </p:cNvPr>
          <p:cNvSpPr txBox="1"/>
          <p:nvPr/>
        </p:nvSpPr>
        <p:spPr>
          <a:xfrm>
            <a:off x="9144000" y="49149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 seconds (Hint: Relative speed of the thrower to the lift is same in both cases)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41B7C5-78E9-4A64-B164-F35064E164D0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the relationship among force, displacement and work done?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23BD09-D5BC-4CBB-9973-BD07412D4572}"/>
              </a:ext>
            </a:extLst>
          </p:cNvPr>
          <p:cNvSpPr txBox="1"/>
          <p:nvPr/>
        </p:nvSpPr>
        <p:spPr>
          <a:xfrm>
            <a:off x="9144000" y="55626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work done = force * displacement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A28DC2-D06A-4E23-B159-DF4A8326E06A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is set U -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048D86-A30D-4923-B7CB-385B6C531C09}"/>
              </a:ext>
            </a:extLst>
          </p:cNvPr>
          <p:cNvSpPr txBox="1"/>
          <p:nvPr/>
        </p:nvSpPr>
        <p:spPr>
          <a:xfrm>
            <a:off x="9144000" y="6019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A'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0FB55-240D-46DC-B9A9-4326637D13FA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Chemistry ::: Which letter denotes the azimuthal quantum number?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EE7452-5098-4E1B-924F-D98EECFF5717}"/>
              </a:ext>
            </a:extLst>
          </p:cNvPr>
          <p:cNvSpPr txBox="1"/>
          <p:nvPr/>
        </p:nvSpPr>
        <p:spPr>
          <a:xfrm>
            <a:off x="9144000" y="6299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E73D3E-3229-4BDE-8A0A-1ED0706BA2E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7E7FD-C618-4F41-9097-F10D0947BBD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9</a:t>
            </a:r>
          </a:p>
        </p:txBody>
      </p:sp>
    </p:spTree>
    <p:extLst>
      <p:ext uri="{BB962C8B-B14F-4D97-AF65-F5344CB8AC3E}">
        <p14:creationId xmlns:p14="http://schemas.microsoft.com/office/powerpoint/2010/main" val="132505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388C4-CDFF-4875-9D98-752F465076C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English ::: Which month comes before January?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E189C-5BA3-4948-8035-09FC974BC19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December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0348-7A1B-48BB-AAAA-F8729F7F1A3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93 *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0B47-734E-4E86-AB32-FE574DAACDC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548B4-FF81-4A84-A147-6740D48F8E1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348 - 28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7F12B-DA51-43B9-8003-056C66D36C7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C6B0C-65E9-4010-9232-DC2FAA58AC2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Hindi ::: 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5DAB7-F9D6-4B88-866C-82CD9790F79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नदी (How to speak: रिवर)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A426-FECC-4FCC-8658-4E1AA96A4E5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feminine gender of : boy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BD5BD-0B52-4573-BCE3-A2E94DCED5F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girl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9C9AB-0497-4555-9A4D-F772BA63D18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63 + 44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0C881-9991-4E0A-95BD-CC2B50AAA7A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9A90-7B48-4E6C-A251-DE7D44B1FE4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5 + 5 - 6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4FE73-BD1C-40EB-932A-8C92608731E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3415F-EBFA-440E-86A7-61CFFE9E5CAF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Which month comes before September?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DF69C-C925-4B6B-A066-1B9D29BE4F7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August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D20D6-9F42-4DD8-9D67-C7C90985AA3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English ::: What comes after 'tenth'?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F3BCC-6FF7-470F-B182-D8F5DAAB18F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eleventh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6B540-CDFD-452B-B585-F41577FB618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Hindi :::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9BB6A-5258-41E3-BA7C-04980842CB7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आकार (How to speak: फौर्म)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7C6C3-A4EB-471A-A948-57674EEE219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Hindi ::: This is a table.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41C7C-09D7-44FB-97E6-B5CB583D7E8C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hi-IN" sz="1200"/>
              <a:t>11. यह एक मेज है।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4588E-CE19-4BC6-B67C-36C6C9610E7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masculine gender of : daughter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8F5E3-DE34-4F38-8F22-6268FC3DFF5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7E6AB-2A76-407E-8355-D1AEA4BB862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4 + 9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76218-B61A-4965-9088-C093E8C7B58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33706E-4853-4C90-A31B-3C1D789FBB1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eight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6592F-D95E-458F-A17F-A20A5E9CAF0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69F7A-A4C5-4730-81E4-8581349D684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45 * 41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8EC9F8-0A36-438E-864C-200942BDC30F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15. 1,845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A45EB-5E9C-4B05-AAFD-3F02725CC4B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0 *59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7E4849-E077-49A6-B00D-850E43AF938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21F57-FC37-4081-A643-852BD12E37F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masculine gender of : girl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906F7C-A77D-4A1E-B0C8-3D722FF8FC4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boy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4F890C-B75D-47EB-AA2A-9EFBD9A820C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'fifth'?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DA35F-6201-45A3-8595-CD01AFB9C433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sixth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08AE99-DF92-46BE-B3DB-48305A673DE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English ::: Which day comes after Wednesday?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A15C3-2163-4433-AF95-B2E69F0F5C2E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Thursday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459038-BF9A-46C6-8B3D-7D4EA45CCF0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0 + 2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8C19A-B7D5-4AF6-91B2-CA05F0C13FD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82FC33-5D1C-465E-842D-BAD49B2F130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DDD9E-9DC5-4D6F-B664-3A005C034D9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15</a:t>
            </a:r>
          </a:p>
        </p:txBody>
      </p:sp>
    </p:spTree>
    <p:extLst>
      <p:ext uri="{BB962C8B-B14F-4D97-AF65-F5344CB8AC3E}">
        <p14:creationId xmlns:p14="http://schemas.microsoft.com/office/powerpoint/2010/main" val="32653881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0459C-63B3-48B3-9DB6-33734FDBC5A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Calculate simple interest on Rs 100 at 10% per anum for 2 years.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4CE45-70BA-425B-B300-732165F5F86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Rs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150BA-7285-4C95-A64B-B52E2994D74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the pH of acid rain?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E3FB-B8E3-4E3C-9C6D-FFCB830C263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less than 5.6 (&lt; 5.6)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AE8F6-A999-4A41-BEFE-FB38CD88619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Identify classification: wuchereria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2F777-54F9-4B3D-8D01-276661EBAEB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nematoda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41A17-185B-47BB-B231-E94DEB9D56A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Physics ::: List the base units for length, mass and time for MKS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3B38C-ED07-49F7-B756-E1654C94D79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Metre, kilogram and second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98D19-23D5-4F98-A3CD-2E06D663AF3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A car takes 2 hours to reach a destination at the speed of 60 km/h. how long it will take if the speed is 50 km/h.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45582-8A5F-40C8-A9B1-2C3AB1EA2C5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2.4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B9D4D-9DBB-4543-B922-FC6493D5B2B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Factorize 5x + 10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DDBEE-05BF-4B97-AA69-0168F1FF5B1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5(x+2)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B297-31D5-4CF3-AE61-3F1BE97CA52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List the products when electricity is passed through brine.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57EB2-D5FB-421B-B632-F9666EF7BF50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Sodium hydroxide, chlorine, hydrogen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3499B-E0FA-4314-8333-52C037AE07A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maximum possible number of electrons in K shell of an atom?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FA81D-0628-4BD1-9B9D-229014282121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7E9B-145E-405C-8619-A7A4E61576D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is the fluid medium of blood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24EF7-CF91-4DCA-AD38-952EF5E7F55C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Plasma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E6E00-99F3-430A-B7DD-444F6174430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What is the image distance for an object 17 m from a convex mirror, given the radius of curvature = 3.0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B8273-FD11-4F74-B2F3-524B4C904B6E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1.3784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A29FB-86A0-4632-96C7-63F127CDB26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If A = {3, a} and B = {b, 1}, How many subsets are in A x B?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A84F1-82C4-44B1-AA93-1D0CD14CA873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2274A-A25D-4417-8327-D7363E209A8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are the atomic numbers of neon, argon and sulphur?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A5E1-FC25-41B1-9FC1-AF31B67A4CB2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10, 18 and 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259E5-CFCF-4814-B921-A217A2A4B06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ABC is an isosceles triangle in which AB = AC. Side BA is produced to D such that AD = AB. Find angle BCD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D96A3-9632-41CC-AB56-F0DB6168144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90 degrees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413B7-4BE1-4CC0-A6D9-BABF31AAB98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does sound need to propagate?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1D0C7-5BA1-48D8-950C-39ED625623C1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(a) 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D8CFB-26B0-435D-94C9-04B76DF4BEE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long tube from mouth to anus in human beings,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8B90B-A39F-422B-B542-E108AF7DE284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Alimentary canal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452ED-16F3-4538-AB8B-730E1AB1189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Sliding friction is _____ than static friction.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2526A-136E-4A7B-BA76-E184381B7A57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less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2CA42F-610F-4295-9289-1B604AE7757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In a right triangle ABC (angle B = 90), find sin A, given AC = 15 and BC = 6.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E7B82-7BC2-4131-87B5-BD7C7BAE6C02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6CE1B9-8217-4CFF-B184-05AAE097E97E}"/>
              </a:ext>
            </a:extLst>
          </p:cNvPr>
          <p:cNvSpPr txBox="1"/>
          <p:nvPr/>
        </p:nvSpPr>
        <p:spPr>
          <a:xfrm>
            <a:off x="254000" y="5194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From a point Q, the length of the tangent to a circle is 24 cm and the distance of Q from the centre is 25 cm. What is the radius of the circle?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C4EF0-310C-4F9C-A62D-9115A219464A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7 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440AA-9228-4090-A266-8500DE13052C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are the bases used to overcome the pain caused by excess acid production in human stomach,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E6710-AFBE-423F-BFFD-2A57BFB2A6E1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Antacids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50A69D-EE59-4683-9BCD-8B2D48760614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Identify the type of decimal expansion: 3/13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29452-F05D-4743-99F1-003BFCC68675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non-terminating repeating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E35F0D-607E-45BC-9883-D83CF18E8F2C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776DE7-D954-4A2D-BC6D-12C564B53C0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10</a:t>
            </a:r>
          </a:p>
        </p:txBody>
      </p:sp>
    </p:spTree>
    <p:extLst>
      <p:ext uri="{BB962C8B-B14F-4D97-AF65-F5344CB8AC3E}">
        <p14:creationId xmlns:p14="http://schemas.microsoft.com/office/powerpoint/2010/main" val="24688973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4BE09-0C09-4D39-AA9F-6EAEFCA79D3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Given set A = {1, 2, 5, 11}, what is the value of n(A)?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7DC75-A694-4D10-84D5-CB9E0B0A78D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34F21-EDF5-47FD-A15C-3FCD3968CFDB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Chemistry ::: Arrange orbitals in the order of filling: 5s, 3d, 4p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7FD0-E959-462D-B839-9DE2C42A02F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3d, 4p, 5s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4796A-D4EF-4E7A-B99F-7E7A17BA23E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Lens in the eye focuses light on _____.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81FF0-235B-4232-A93D-36822DCEC36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retina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99775-3BFA-4327-96DE-64D5CA4B58B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Common salt added to water makes it ____ conductor of electricity.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E4257-4B5C-4B31-AA87-521E1A4E7DA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41FF-49F4-40C7-AE0D-B606B06C2E7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mechanism is used by hydra for reproduction?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FE4-1C3F-4B10-993D-1E5B240CE0F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Budding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3350D-3474-46D9-BCF3-37E53F32111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tissue provides flexibility to various parts of a plant?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DDBE4-211D-478B-B721-4BF8E0E244D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collenchyma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41B51-8EDF-4968-A2CE-D218FC3D8AE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Find point A where AB is the diameter of a circle whose centre is (2, -3) and B is (1, 4).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88664-8D6C-44B2-95A0-DCCD62BFC5E9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3, -10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2EBE5-E7F3-423F-A629-6FD1FB5BD268}"/>
              </a:ext>
            </a:extLst>
          </p:cNvPr>
          <p:cNvSpPr txBox="1"/>
          <p:nvPr/>
        </p:nvSpPr>
        <p:spPr>
          <a:xfrm>
            <a:off x="254000" y="2400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Three points A, B and C on a circle with centre O. If D is another point on circle, find angle ADC given angle BOC = 32 and angle AOB = 51.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505E1-6276-4934-A9C4-DCDC0DFB519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41.5 degrees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8B826-C33A-4103-B99F-26E037ACCF68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What is the probability of getting a number greater than 3 on a random throw of six sided dice?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D3720-33C5-44B1-A73F-2849C560B4C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1/2 or 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6E49E-831A-4F5A-9BBB-12247108D8BA}"/>
              </a:ext>
            </a:extLst>
          </p:cNvPr>
          <p:cNvSpPr txBox="1"/>
          <p:nvPr/>
        </p:nvSpPr>
        <p:spPr>
          <a:xfrm>
            <a:off x="254000" y="3136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A vertical pole of length 10 m casts a shadow of 25 m, find the length of the shadow of a tower of height 30 m at the same time.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02C21-2322-4FA7-8D7A-0DE8D66F7E1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75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BD8D2-3244-4814-93A7-053D4A522234}"/>
              </a:ext>
            </a:extLst>
          </p:cNvPr>
          <p:cNvSpPr txBox="1"/>
          <p:nvPr/>
        </p:nvSpPr>
        <p:spPr>
          <a:xfrm>
            <a:off x="254000" y="3594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Identify postulate: All right angles are equal to one another.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57C0A-5A49-444F-8674-98C2BFB11449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Euclid's 4th postulate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9062E2-6583-428F-AE57-31B18BB2A55E}"/>
              </a:ext>
            </a:extLst>
          </p:cNvPr>
          <p:cNvSpPr txBox="1"/>
          <p:nvPr/>
        </p:nvSpPr>
        <p:spPr>
          <a:xfrm>
            <a:off x="254000" y="3873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What is the probability of getting a 1  or 2 on a random throw of six sided dice?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97A9A-0DE4-4669-A210-4407FC083B2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1/3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F4AE8-89DD-43E6-A657-F9F1EB4C8C15}"/>
              </a:ext>
            </a:extLst>
          </p:cNvPr>
          <p:cNvSpPr txBox="1"/>
          <p:nvPr/>
        </p:nvSpPr>
        <p:spPr>
          <a:xfrm>
            <a:off x="254000" y="4152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Identify the plant group: angiosperm with single cotyledon.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E45F-6012-4E36-8E70-FAD1988CEFA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monocots/monocotyledonous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82A04-0F6A-4B1C-8E60-5331767893F5}"/>
              </a:ext>
            </a:extLst>
          </p:cNvPr>
          <p:cNvSpPr txBox="1"/>
          <p:nvPr/>
        </p:nvSpPr>
        <p:spPr>
          <a:xfrm>
            <a:off x="254000" y="4432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kind of energy is possessed by a moving object?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8DB1E-22D1-4F06-9826-4B7E0E60CC2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kinetic (energy)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771F0C-4E8C-40AF-8CEA-E3CAC06DCF37}"/>
              </a:ext>
            </a:extLst>
          </p:cNvPr>
          <p:cNvSpPr txBox="1"/>
          <p:nvPr/>
        </p:nvSpPr>
        <p:spPr>
          <a:xfrm>
            <a:off x="254000" y="4711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Three points on a circle with center as O are such that angle PQR = 113. Find angle OPR.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77A5B-5AAF-4A2C-A44B-A782646A1AFA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23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57CCD5-75DA-47D4-AAE9-351B1EA3D421}"/>
              </a:ext>
            </a:extLst>
          </p:cNvPr>
          <p:cNvSpPr txBox="1"/>
          <p:nvPr/>
        </p:nvSpPr>
        <p:spPr>
          <a:xfrm>
            <a:off x="254000" y="4991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Given set A = {1, 2, 5}, what is the value of n(A)?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9817E-0DE5-4E95-B62B-9087643DFEB0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E7D192-1BF8-43DD-8D2C-5A69723954B9}"/>
              </a:ext>
            </a:extLst>
          </p:cNvPr>
          <p:cNvSpPr txBox="1"/>
          <p:nvPr/>
        </p:nvSpPr>
        <p:spPr>
          <a:xfrm>
            <a:off x="254000" y="527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If set A has 7 element(s) and set B has 6 element(s), how many elements are in A x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B3383-238B-4497-9696-A08256F08E78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FC3DBA-217D-435E-8347-ED158F1F26B6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Simplify sin (90 - A).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4DBD6-514F-4216-99E5-4BB17C127A0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cos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1AD707-B20A-468D-912F-7B3F7CB7F963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mechanism is used by nerve cells to conduct information?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8B7231-D20F-4C30-8EE2-1EECA44BBAB5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Electrical impulses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01DC9-CADB-4639-B5D3-A6DF9E83DB3F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Write the first four terms of AP, given first term  = -6.9 and common difference = 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7D08CB-AC11-4668-AF1C-E34FC68BC864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-6.9, -6.7, -6.5, -6.3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919ED4-2729-4DB5-AD87-30A8A1A5752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398CDD-9C39-4C73-AD06-C62B1B4EB97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11</a:t>
            </a:r>
          </a:p>
        </p:txBody>
      </p:sp>
    </p:spTree>
    <p:extLst>
      <p:ext uri="{BB962C8B-B14F-4D97-AF65-F5344CB8AC3E}">
        <p14:creationId xmlns:p14="http://schemas.microsoft.com/office/powerpoint/2010/main" val="21962682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73F55-8450-43C7-8B11-AE0CF7B99A7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kind of selection is development of broccoli from wild cabbage?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4AA15-E13B-4C78-B9A5-7264288A7BF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Artificial (selection)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875E2-AF59-43B7-A779-4D4136A3477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the green coating formed if copper is left exposed to air?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0588B-0934-435A-B5E8-3469885F305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Copper carbonate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CE5A9-86A8-4F6C-A074-77594B0C4C31}"/>
              </a:ext>
            </a:extLst>
          </p:cNvPr>
          <p:cNvSpPr txBox="1"/>
          <p:nvPr/>
        </p:nvSpPr>
        <p:spPr>
          <a:xfrm>
            <a:off x="254000" y="10033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Town A is 6 km north of town B. Town C is 8 km east of town B. Town D is 12 km south of town C. Find the distance between A and 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85218-2D04-4317-B713-1D464F81B2BD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10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6230B-4BC5-4B04-A0DF-3AC07E20636A}"/>
              </a:ext>
            </a:extLst>
          </p:cNvPr>
          <p:cNvSpPr txBox="1"/>
          <p:nvPr/>
        </p:nvSpPr>
        <p:spPr>
          <a:xfrm>
            <a:off x="254000" y="146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SI unit of electric potential difference?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A868-E0D8-440D-98B6-AB3BDCC68751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Volt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6B4C1-222E-4E12-9210-C4ABBD5BFD30}"/>
              </a:ext>
            </a:extLst>
          </p:cNvPr>
          <p:cNvSpPr txBox="1"/>
          <p:nvPr/>
        </p:nvSpPr>
        <p:spPr>
          <a:xfrm>
            <a:off x="254000" y="173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Chemistry ::: How many elements are in d-block of periodic table?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AD587-09D0-4A31-83AA-1399DC6E704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40 (Hint: 10 columns X 4 rows)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BC1C6-2BC3-4EDA-B233-720EF124FFE4}"/>
              </a:ext>
            </a:extLst>
          </p:cNvPr>
          <p:cNvSpPr txBox="1"/>
          <p:nvPr/>
        </p:nvSpPr>
        <p:spPr>
          <a:xfrm>
            <a:off x="254000" y="201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What is the sum of the outer angles of a quadrilateral?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250D1-C5D8-4156-BA33-4945ED6B165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1080 degrees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3364-4452-4D18-9020-5FFB94DC8300}"/>
              </a:ext>
            </a:extLst>
          </p:cNvPr>
          <p:cNvSpPr txBox="1"/>
          <p:nvPr/>
        </p:nvSpPr>
        <p:spPr>
          <a:xfrm>
            <a:off x="254000" y="229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What kind of curve is drawn by the graphical representation of a quadratic equation?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365D-3D03-414F-A6AF-58FF1F89287B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Parabola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E1592-0F6A-4EE0-A961-C38A3A162584}"/>
              </a:ext>
            </a:extLst>
          </p:cNvPr>
          <p:cNvSpPr txBox="1"/>
          <p:nvPr/>
        </p:nvSpPr>
        <p:spPr>
          <a:xfrm>
            <a:off x="254000" y="2578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Chemistry ::: What are the orbitals having the same energy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8D5C6-FCB6-4062-8B82-13F5E66135C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Degenerate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0FFB4-8798-4118-BC63-5FF1CD006755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List the components of xylem.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795D9-0D80-42A4-B5FE-809072DB8AE3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tracheids, vessels, xylem parenchyma and xylem fibres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800F2-A312-43EF-9976-722794E0548C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If p(y) is a polynomial in y, and if r is any real number, denote the value of p(y) at y = 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C8C78-1324-4ADB-9A1F-688E675270C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p(r)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2B93E-D38A-4524-A141-19F26AD4D802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Calculate the number of moles for 109 g of helium.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FBCE7-0216-4137-95E4-D937CB545096}"/>
              </a:ext>
            </a:extLst>
          </p:cNvPr>
          <p:cNvSpPr txBox="1"/>
          <p:nvPr/>
        </p:nvSpPr>
        <p:spPr>
          <a:xfrm>
            <a:off x="9144000" y="3416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27.25          Hint: Atomic mass of helium is 4u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357C0-0CEC-47FF-B710-7CE7F7FCFB87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Write the type of quadrilateral: Both pairs of opposite sides are parallel and all angles are right angles.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6F4829-EF20-4A4D-A73D-DC50C60BC0D2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rectangle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EFB410-E9C6-4A2F-92C2-549A7A8F80BA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In a parallelogram ABCD, draw line AC. If angle DAC = 31 degrees, find angle BAC.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DF935-EB17-4C9A-8CC0-9FA0A1E5D0A3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31 degrees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8E18D-D04B-4BA7-A7E8-EE7026E867B7}"/>
              </a:ext>
            </a:extLst>
          </p:cNvPr>
          <p:cNvSpPr txBox="1"/>
          <p:nvPr/>
        </p:nvSpPr>
        <p:spPr>
          <a:xfrm>
            <a:off x="254000" y="4254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Given that the triangles ABC and DEF are similar with respective areas 64 cm square and 121 cm square, find BC if EF = 13.4 cm.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95132D-BDB2-4CC7-BB37-D76BD4FFA270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9.7455 cm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28240-5495-4D19-9698-E742C5B05AB0}"/>
              </a:ext>
            </a:extLst>
          </p:cNvPr>
          <p:cNvSpPr txBox="1"/>
          <p:nvPr/>
        </p:nvSpPr>
        <p:spPr>
          <a:xfrm>
            <a:off x="254000" y="4711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acid is produced in our stomach for digestion?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B0C622-5080-404C-A0E8-867C2F0CB779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Hydrochloric acid (HCl)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47955-BBC5-45F7-892B-54A4C4E449C6}"/>
              </a:ext>
            </a:extLst>
          </p:cNvPr>
          <p:cNvSpPr txBox="1"/>
          <p:nvPr/>
        </p:nvSpPr>
        <p:spPr>
          <a:xfrm>
            <a:off x="254000" y="4991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does sound need to propagate?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385449-3772-46FF-92C4-C96E0EABEE2D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(a) medium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DA4C5-90D9-40E9-BDED-FC9B29B6B960}"/>
              </a:ext>
            </a:extLst>
          </p:cNvPr>
          <p:cNvSpPr txBox="1"/>
          <p:nvPr/>
        </p:nvSpPr>
        <p:spPr>
          <a:xfrm>
            <a:off x="254000" y="5270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are the animals which give birth to young ones,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F6D1-EA68-4926-88BF-B3B0C6E3E3A9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viviparous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E09C47-A693-4691-8B11-87B1683119A2}"/>
              </a:ext>
            </a:extLst>
          </p:cNvPr>
          <p:cNvSpPr txBox="1"/>
          <p:nvPr/>
        </p:nvSpPr>
        <p:spPr>
          <a:xfrm>
            <a:off x="254000" y="5549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What is the full form of CPCT in relation of congruent triangles?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F8700-8DEC-4E5E-A468-0D889CD00B1C}"/>
              </a:ext>
            </a:extLst>
          </p:cNvPr>
          <p:cNvSpPr txBox="1"/>
          <p:nvPr/>
        </p:nvSpPr>
        <p:spPr>
          <a:xfrm>
            <a:off x="9144000" y="5549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corresponding parts of congruent triangles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F06577-9703-4072-BF5F-876C62A7F199}"/>
              </a:ext>
            </a:extLst>
          </p:cNvPr>
          <p:cNvSpPr txBox="1"/>
          <p:nvPr/>
        </p:nvSpPr>
        <p:spPr>
          <a:xfrm>
            <a:off x="254000" y="5829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In a cyclic quadrilateral ABCD, find angle BDC given angle ACB = 30 and angle ABC = 61.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2E20C1-DE4B-4163-A50D-C4A46313D2D1}"/>
              </a:ext>
            </a:extLst>
          </p:cNvPr>
          <p:cNvSpPr txBox="1"/>
          <p:nvPr/>
        </p:nvSpPr>
        <p:spPr>
          <a:xfrm>
            <a:off x="9144000" y="600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89 degrees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2F9420-7C8D-4199-884D-CBC2D3BB9E6B}"/>
              </a:ext>
            </a:extLst>
          </p:cNvPr>
          <p:cNvSpPr txBox="1"/>
          <p:nvPr/>
        </p:nvSpPr>
        <p:spPr>
          <a:xfrm>
            <a:off x="254000" y="6108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For ordered pair (x + 5, y - 9) = (7, 7), find the values of x andd 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68DED-605C-4E18-AD20-E44B785261F5}"/>
              </a:ext>
            </a:extLst>
          </p:cNvPr>
          <p:cNvSpPr txBox="1"/>
          <p:nvPr/>
        </p:nvSpPr>
        <p:spPr>
          <a:xfrm>
            <a:off x="9144000" y="628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20. x = 2, y = 16</a:t>
            </a:r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1438F1-EAF8-4A9C-8CA9-0F65FF0E0E0C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897CE-22C7-44EB-AC35-19F4FACD5D4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12</a:t>
            </a:r>
          </a:p>
        </p:txBody>
      </p:sp>
    </p:spTree>
    <p:extLst>
      <p:ext uri="{BB962C8B-B14F-4D97-AF65-F5344CB8AC3E}">
        <p14:creationId xmlns:p14="http://schemas.microsoft.com/office/powerpoint/2010/main" val="38191954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DD051-8ADF-40BE-ABB7-5685A030ED9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Identify classification within animalia: vertebrata, breathing through gills, exoskeleton of scales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71D36-41D8-4FFA-8320-CE549EA7E207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pisces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737D2-C798-4B59-A06F-8BDBB0F00F3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Write the first four terms of AP, given first term  = 7.2 and common difference = -0.2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79C33-1FD2-4430-9EE0-809B7272986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2. 7.2, 7, 6.8, 6.6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1E84C-578F-48EA-96F0-5483BC2F3DD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fluid medium of blood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A83AC-1E8E-4D7F-9496-08789544163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Plasma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A15B-7FB5-48A2-BEA7-0402AB8761A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Is ASA (Angle, included side and angle) sufficient for congruency of triangles?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0F231-67C3-42AF-AAA8-98ED92AB8AA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54774-F775-4428-A373-9735FC06161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Simplify cot (90 - 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9FB79-ED96-4E8A-BCA7-DDB5442BB745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tan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40312-68AE-4834-83BB-48F584BC5FB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200"/>
              <a:t>6. Science ::: Identify classification: hydra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97E2B-A201-49F3-9FD8-17977C08C3D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coelenterata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5A752-D842-408C-A899-3870D9E8ADB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In which quadrant point (-9, -6) lie?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759D4-4C24-4C27-BB88-7586DDBD04D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3rd/third quadrant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AC71B-7009-4EEF-A1E5-97E502BF61A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acid is in stinging hair of nettle plant?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B9F7D-4EE1-4702-9811-012D80B79A3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methanic (acid)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9A78D-D2AB-4103-B6C0-4D99A5612DC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Solve for x and y where 1. x + y = 1 and 2. x - y = -15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69C0D-57DC-4A25-BC77-C6C2CB1CF9CC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9. x = -7, y = 8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ED1924-F27F-4C4B-BA25-FF9DF4F3D08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Chemistry ::: Which elements are at the minima on the plot of ionization enthalpy vs atomic numbers?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23F49-A790-4A9B-A510-4C1AED2779CC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Alkali metals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71B42-9109-4D4B-8CC4-E704FDCCA9D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How many tangents are there at any given point on a circle?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356F8-E37C-4A28-8CC3-7009B90E411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E1CD0-0056-4931-9BCF-BA091F6DA69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is the name of protective tissue in animal body?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192FB-1C24-46E8-84A3-3E483825CAA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epithelial (tissue)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7571D-627F-4E45-8D5C-2E95048091C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the process of seeds developing in seedlings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38578-8AA0-4D5D-BF2A-A0A7BD96FF5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Germination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01714-CD6B-4E98-B719-52B80CBB6D7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Chemistry ::: What is the property of isoelectroni species?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61CDA-4D27-4692-927A-1B2E584FCA2B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Same number of electrons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1E40E-6E36-4045-BD6C-44279FE9002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Name the hardest carbon allotrope.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D0235-DF05-4960-8D46-C4A3CCCDC9B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Diamond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CA7E9B-4167-4B75-BF49-05BF87A0EDE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Solve for x and y where 1. x - y = 3 and 2. 2s + 3t = 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97E1D4-F857-4CC5-8DB2-B3795BA9398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 = 9, t =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5EEB9D-8278-43F0-97B1-9D99828AB45B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Which chamber of heart receives oxygen rich blood from lungs?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82E31-A7E0-4687-8A2E-815F03954F4C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Left atrium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567F2B-A202-4378-91E7-E6BDA4B5E79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How many circles can be drawn through three non-collinear points?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C68EB-81BB-4DD3-9F46-594A2AAF5E7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EEF36-51E3-46FC-9A51-1F0D7926E839}"/>
              </a:ext>
            </a:extLst>
          </p:cNvPr>
          <p:cNvSpPr txBox="1"/>
          <p:nvPr/>
        </p:nvSpPr>
        <p:spPr>
          <a:xfrm>
            <a:off x="254000" y="5473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A ball is dropped from a height of 20 m. Find its velocity just before it hits  ground if acceleration due to gravity is 10 metre per second square.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4795C8-1B0F-4485-B278-F3A6C6FE428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57F42D-A7B7-4042-82F8-D4F741FDE56F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If p(x) is a polynomial in x, and if r is any real number, denote the value of p(x) at x = 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A6C5D-422E-467A-8BC9-ED96A1B0807C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p(r)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38C3B-831E-407F-A79C-9064A29A437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3642A-4910-4B6A-AB69-E8486947515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13</a:t>
            </a:r>
          </a:p>
        </p:txBody>
      </p:sp>
    </p:spTree>
    <p:extLst>
      <p:ext uri="{BB962C8B-B14F-4D97-AF65-F5344CB8AC3E}">
        <p14:creationId xmlns:p14="http://schemas.microsoft.com/office/powerpoint/2010/main" val="368254541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A97D-57B8-40FD-ACF0-9949FF2887D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Chemistry ::: Arrange orbitals in the order of filling: 5s, 3d, 4p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9D02-3C21-4F7E-92B4-A097D6BDB41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3d, 4p, 5s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4A609-0474-4D1D-8E7C-EBF64B5BBD9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Name the three subatomic particles of an atom.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C8620-F5EB-4112-BEC3-B46F881D7F0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electron, proton and neutron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7DDCE-83AF-4A16-9575-B20CE09B97F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Which device is used for measuring the density of liquids?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6BCDE-36F8-476E-AA50-EFD06BC0DA8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hydrometer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2900A-459D-4CD0-B5F7-E047B39B8F2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is the SI unit of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B17BC-DF45-4B9B-835A-073887E5B3B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joule (J)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67721-12BE-4161-827F-5BF0067DBE6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Chemistry ::: Which elements are at the minima on the plot of ionization enthalpy vs atomic numbers?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E1220-22E6-4B33-A308-F298E7C012B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Alkali metals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DA34D-D334-447E-B7DD-E7D83A279EB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Find the mode of: 9, 8, 8, 9,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370C0-C042-45FD-A96E-2E49850309B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F066B-E881-4C8E-BC9D-12A0648A427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Fill in the blank: Shrillness or pitch of a sound depends on its _____.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C7BF-BB40-43C9-AC19-9707DC1FB35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frequency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24BC2-49EE-4656-8686-2BC49B7180FF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In a cyclic quadrilateral ABCD, find angle BDC given angle ACB = 34 and angle ABC = 69.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F2989-00A6-4F17-965B-374002D08A6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77 degrees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80D54-9A0D-4EE6-9423-4241CF1B6E5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the area of a triangle depicted by (0, -3), (-3, 8) and (-2, -6).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08872-85E2-4BFE-A5E9-0DB94A493BA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9. 15.5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50E8E2-BA09-4F5E-AE41-3243F46A632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total surface area of a cone with base diameter = 28 m and slant height = 24 m. (pi = 22/7)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32965-5EC5-4AA3-B934-D4AF276CDC9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1,672 metre 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626A1-ACBE-4E72-BCFF-DF4990ACC5C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Fill in the blank: Substances that pollute water are called _____ _____.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B3669-A46C-4353-B01D-7BD445EDDE78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water pollutants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1D520-4655-4045-8755-E44A8168936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Find the mode of: 8, 9, 8, 9,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1D5FE6-6609-424F-BECD-FAB3FAECF61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441C3-A8DA-4FF5-8729-B962E212E54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Find LCM of 3, 7 and z.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051FA-6B77-4AC0-B5EF-7B60FA53C08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21z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19E13A-E51B-4606-B1F3-1A072CFAA5C1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Find the point which divides the line segment (7, -7) , (6, 1) in the ratio 6:1 internally.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3699EB-CD85-45FD-AE0D-8E2A14A3351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6.1429, -0.1429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7E952E-FC83-47F8-858B-CDDE30D480E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Chemistry ::: Which letter denotes the principal quantum number?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2734F-AB4A-4348-ABCE-ED27CCC04C8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6F188-DA61-49B4-9D22-55EAE0F66589}"/>
              </a:ext>
            </a:extLst>
          </p:cNvPr>
          <p:cNvSpPr txBox="1"/>
          <p:nvPr/>
        </p:nvSpPr>
        <p:spPr>
          <a:xfrm>
            <a:off x="254000" y="4635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Town A is 6 km north of town B. Town C is 8 km east of town B. Town D is 12 km south of town C. Find the distance between A and 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B02F41-8950-471D-82C7-24153042E4B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10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E28EA-0600-4407-A47F-1D283B1F148D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Write the type of quadrilateral: Both pairs of opposite sides are parallel and all angles are right angles.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580F2-2B3C-414E-B52C-5E63B1D4FF2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rectangle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3848DE-188B-4A7E-851B-19198CB1DA72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a continuous and closed path of electric current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3A9B0-866E-4CBC-A647-E1FDE797B11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Electric circuit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A3F5F-E2F6-4B36-B928-7430A6A72AC1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In a triangle ABC, the midpoints of AB and AC are E and F respectively. Find BC if EF = 29 cm.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F64CC-AD11-41E7-A07B-B405AF68AF3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58 cm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F47CD7-3BCC-4F25-B2BF-923AAF807B3E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Identify classification within animalia: vertebrata, scales, laying eggs outside water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8411A0-1912-4D94-8DE6-939EF081B1F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reptilia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6F602-6134-4E20-A1BD-8614FED402E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B872-6500-4CAD-8A9D-020D7380FF0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14</a:t>
            </a:r>
          </a:p>
        </p:txBody>
      </p:sp>
    </p:spTree>
    <p:extLst>
      <p:ext uri="{BB962C8B-B14F-4D97-AF65-F5344CB8AC3E}">
        <p14:creationId xmlns:p14="http://schemas.microsoft.com/office/powerpoint/2010/main" val="276695555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208E4-4D0E-48D7-807C-F3A99BBBAA6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Write the type of quadrilateral: Both pairs of opposite sides are parallel.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93C0B-CA00-4921-8882-F19353A8B5B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parallelogram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137E-28A2-4029-95DD-F9E56687F6A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if tan 2A = cot (A - 18), where 2A is an acute angle, find the value of 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ACB94-9F47-42A7-AB56-B104E564F61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36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041F0-B6AF-4659-96D5-22B19B9D432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What is the sum of the interior angles of a quadrilateral?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82DCD-2AB4-4BD6-918F-4B789E8E8C4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360 degrees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4964B-D5BF-4BE8-AA31-D8292CF83AA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Is following mathematically acceptable statement: Five is greater than four.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27DD2-8DE5-496B-9467-96C2C7DDA8B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 (Hint: Always true.)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C4D63-DACE-4538-BE09-A2373749048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Find the volume of a cylinder of base diameter 40 cm and height 10 cm. (pi = 22/7)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760EC-DFCB-4C43-88FB-2AEC56CDA5A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12,571.4286 cm cube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8A740-AC05-4DBF-8146-4A0A44E0B24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Name the carbon allotrope having hexagonal array structure.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2F4F1-F654-4A5C-BA20-CD9DB11AEDF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Graphite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32DFB-EB94-4C0C-A2E8-E311E7BAB21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the pH of acid rain?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08F77-E350-4398-8CC0-A655597788EF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less than 5.6 (&lt; 5.6)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767CB-1910-4855-8FC0-BEB4250ED5BE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A car travels 476 km in 17 h. Find average speed in metre pe second.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B7AD2-A134-453E-AC6D-A977E4EE991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8. 7.7778 metre per second</a:t>
            </a:r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DA860-E0CD-4C4E-A2B9-A61E5BDC4BD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is rate of doing work?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1F4FD-4562-499E-A406-BD41A4CC27E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CF073-1365-45A3-BD21-396001553F69}"/>
              </a:ext>
            </a:extLst>
          </p:cNvPr>
          <p:cNvSpPr txBox="1"/>
          <p:nvPr/>
        </p:nvSpPr>
        <p:spPr>
          <a:xfrm>
            <a:off x="254000" y="29591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In a group of 404 people, 253 can speak Italian and 209 can speak German. How many people can speak both Italian and German?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895DF-23B6-4D13-A402-7720336D487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A886C-703D-485C-BF87-DDBACB3B4D23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sudden short lived  shaking or trembling of the earth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0F67E-A3E7-41DD-9018-187E296A197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earthquake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238C9E-1E63-42F9-AD5F-5887E536B27A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Write the nth term of AP given a and d as first term and common difference.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A35DD-8523-4EA2-AC72-55EF016BDC1D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200"/>
              <a:t>12. a + (n - 1)d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F9681-48C2-4767-A928-1B4098BE67B7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Chemistry ::: What was the basis of Mendeleev's periodic law?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238-885F-4ADD-B87B-AAA093A9AB7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atomic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891FB9-D770-47C9-87D7-5E9B4A20E773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What is the image distance for an object 15 m from a convex mirror, given the radius of curvature = 3.0 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9FD130-36A9-4151-83D2-38E7C22624D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1.3636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2531EE-F218-4660-A31F-9386D595382E}"/>
              </a:ext>
            </a:extLst>
          </p:cNvPr>
          <p:cNvSpPr txBox="1"/>
          <p:nvPr/>
        </p:nvSpPr>
        <p:spPr>
          <a:xfrm>
            <a:off x="254000" y="4533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In a group of 405 people, 255 can speak Italian and 202 can speak German. How many people can speak both Italian and German?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66B6AC-FE47-490C-8EAF-83CAF60877B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15. 52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D4B422-824D-42B1-BC79-16C07BCAB48A}"/>
              </a:ext>
            </a:extLst>
          </p:cNvPr>
          <p:cNvSpPr txBox="1"/>
          <p:nvPr/>
        </p:nvSpPr>
        <p:spPr>
          <a:xfrm>
            <a:off x="254000" y="4991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Chemistry ::: What are the possible values of electron spin quantum number?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409255-3694-4292-B0C3-91A5612C472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+1/2, 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A13CD-EF07-4915-B1F9-AB6DE1AB51C5}"/>
              </a:ext>
            </a:extLst>
          </p:cNvPr>
          <p:cNvSpPr txBox="1"/>
          <p:nvPr/>
        </p:nvSpPr>
        <p:spPr>
          <a:xfrm>
            <a:off x="254000" y="52705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Identify the plant group: differentiated body design,  tissue for conduction of water, well differentiated reproductive tissues, covered seeds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8E677-041A-43DE-B9CA-7EF1207D3AC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angiosperms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27A24-6C55-4D36-920D-D7C634763C7A}"/>
              </a:ext>
            </a:extLst>
          </p:cNvPr>
          <p:cNvSpPr txBox="1"/>
          <p:nvPr/>
        </p:nvSpPr>
        <p:spPr>
          <a:xfrm>
            <a:off x="254000" y="5727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Identify postulate: A terminated line can be produced indefinitely.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FDEBB-EF7B-4157-B8A2-1BAA0930C538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Euclid's 2nd postulate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7A5B6B-EAAA-41DE-8BE5-45363C54712E}"/>
              </a:ext>
            </a:extLst>
          </p:cNvPr>
          <p:cNvSpPr txBox="1"/>
          <p:nvPr/>
        </p:nvSpPr>
        <p:spPr>
          <a:xfrm>
            <a:off x="254000" y="6007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What are the sound frequencies above 20,000 Hz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D6936A-45A0-4F6F-A55B-2CA9E414B167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ultrasonic/ultrasound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2BEF81-D9F1-4AC8-822D-423C721E77B3}"/>
              </a:ext>
            </a:extLst>
          </p:cNvPr>
          <p:cNvSpPr txBox="1"/>
          <p:nvPr/>
        </p:nvSpPr>
        <p:spPr>
          <a:xfrm>
            <a:off x="254000" y="6286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Which harmful metal is used in CFL bulbs?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B37DD-8839-4742-A4FF-6400E055E80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mercury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42E50E-A9E2-4811-9AAD-55FE9648547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B603EA-A191-4DB9-8F73-6D9C24CD880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15</a:t>
            </a:r>
          </a:p>
        </p:txBody>
      </p:sp>
    </p:spTree>
    <p:extLst>
      <p:ext uri="{BB962C8B-B14F-4D97-AF65-F5344CB8AC3E}">
        <p14:creationId xmlns:p14="http://schemas.microsoft.com/office/powerpoint/2010/main" val="38481561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B0745-816C-4833-8545-E088C306D25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Who gave the theory of evolution?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BE04C-00E7-49C7-9302-D297D6ED88F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Charles Darwin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2A70F-A0AE-4A8C-924E-967A0ECABEF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the ray that comes back from a surface after being hit by a incident ray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C9CF8-DAA7-4612-9C85-6A844FCEA59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reflected 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A7A2B-5076-497D-B70E-0E1632BA244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is the process of transport of soluble products of photosynthesis,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EE77-F3B9-4AEE-9A76-7951CC30E08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7F189-9B9F-48E3-AE52-CEBDD131F9A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Angle A of a cyclic quadrilateral is 116 degrees. Find the value of angle 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EF3CB-5855-4D28-96AA-8144C3B45C7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64 degrees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D5239-7EB7-4A05-8207-DBAA4843BC6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part of DNA controls making proteins?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7B520-1915-4DB0-B687-C5FFA64F4E2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AA1A9-0F73-4FC3-AE08-7372A14C129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Which part in hind-brain controls involuntary actions like blood pressure, salivation and vomiting?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3DAC5-4A13-4E73-9FB0-9C3D89C9296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Medula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81C36-6F1B-492F-9AFE-52D4DC444B1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What is a circle passing through three vertices of a triangle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073A7-2B3B-437C-95F2-303E4C97829A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circumcircle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42CB8-A31A-4794-997A-568B996FDBF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part of flower captures pollen?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95E6B-127E-4F62-8054-D9F5B168292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Stigma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DB9FB-86E0-4CA7-908D-1929284599BD}"/>
              </a:ext>
            </a:extLst>
          </p:cNvPr>
          <p:cNvSpPr txBox="1"/>
          <p:nvPr/>
        </p:nvSpPr>
        <p:spPr>
          <a:xfrm>
            <a:off x="254000" y="26797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Write the type of quadrilateral: Both pairs of opposite sides are parallel and all sides are equal. In addition, all angles are right angles.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E57D9-6025-4DD7-AF6B-99AA9BBD8316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B1559-1451-4740-AF9A-BDEAD8D473D6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atomic radius of oxygen atom?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0AE60-88A7-4AED-BB0C-A43467F1109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66 picometre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8EF6B-5CBA-4AF6-9380-DB07636F8EF6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is the sum of the interior angles of a quadrilateral?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D3C4E-7D77-42DC-BA0C-33EB0805222B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360 degrees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988350-A6AD-4600-B929-5C116BC5472E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are the substances which reduce friction called?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BACD7-914E-473F-936B-6758AD2EE7B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lubricants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2770DB-162D-4E91-9A4A-1CCCF71883AA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Simplify sin (90 - A).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DDA54-CFB3-435E-AD7B-5744EE51E86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cos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008AF-EEC4-4791-8D9A-67F816818E7F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distance divided by time?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AE68C-1ADC-413C-A69A-364006CD7729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9C90E-DD96-4055-A8F5-4ED78CA7DEB8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ABC is an isosceles triangle in which AB = AC. Side BA is produced to D such that AD = AB. Find angle BCD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405D4-FE22-4E20-B93B-42E0E937076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90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20017-8762-4FF3-BA00-8331B8777940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Given set A = {1, 2, 5, 11}, what is the value of n(A)?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BBDDC-A648-4F7E-A91A-1C9A3FF2268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5614AB-E8B1-4790-A94E-245B5E016E8A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In a school, 55 students speak French, 28 speak Spanish and 18 speak both. How many speak at least one language?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01B72A-A32D-4E4B-B9A2-ECB1141EC3A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17. 65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229FBC-6C76-44FE-B398-0F11BDB8B3AB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Name the bond formed between atoms by sharing electrons.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AE855-DF84-4187-B90C-4A42DE44EA9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Covalent bond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BCE0B-49C3-4663-8583-F3E07F50AC52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Chemistry ::: What is the enthalpy change, when an electron is added to a neutral gaseous atom,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BF982B-1001-4F2F-BB22-51B6B38449B3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electron gain enthalpy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5BF647-D706-42C7-922B-60032CADCE85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List components of biosphere?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1DC008-7B61-49ED-B2FD-85BD942C4FBF}"/>
              </a:ext>
            </a:extLst>
          </p:cNvPr>
          <p:cNvSpPr txBox="1"/>
          <p:nvPr/>
        </p:nvSpPr>
        <p:spPr>
          <a:xfrm>
            <a:off x="9144000" y="5753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lithosphere, hydrosphere, atmosphere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2867C-8977-4016-9946-2844721A7AD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EA90FB-4E35-40EF-856B-C1B7115C9D3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16</a:t>
            </a:r>
          </a:p>
        </p:txBody>
      </p:sp>
    </p:spTree>
    <p:extLst>
      <p:ext uri="{BB962C8B-B14F-4D97-AF65-F5344CB8AC3E}">
        <p14:creationId xmlns:p14="http://schemas.microsoft.com/office/powerpoint/2010/main" val="101628808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B77EF-507D-4703-B586-525020CE8D7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is the splitting of light in its components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6A703-7769-47A0-9888-58D0BF02D75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Dispersion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EB56B-D137-404E-88A5-8FB1353F189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Identify theorem: Given positive integers a and b, there exist unique integers q and r satisfying a = bq + r, 0 &lt;= r &lt; 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6428A-DD7C-42CA-8A85-1AF5E02A823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Euclid's division lemma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34B8-E171-4224-A803-488E5CAB812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Write the symbols of nitrogen, oxygen and silver.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3BFBF-8F34-43DB-9A25-60E117702D9D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1200"/>
              <a:t>3. N, O and Ag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B89CA-9514-41F0-8527-5C52B880B3B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Find distance between two points (-2, -1) and (-8, 7) on graph.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FE340-5400-417B-BE9E-51537A2D638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49155-7E62-4BF6-8937-65A0EF62F9D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is speed with direction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603E6-5C0F-40DF-BF6F-8D6CBCE5F2D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velocity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F8508-A0D1-42DA-8D12-05F11CC6BB9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Chemistry ::: What is the property of isoelectroni species?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800C-A653-49A7-B81B-A3091306E37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Same number of electrons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301ED-750E-4F9D-96F0-3F78E0E961A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If the abscissa and the ordinates of a point P are -71 and 40, write its coordinates.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BE62D-7FA8-4F04-8A6D-56ED57A4D1E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(-71, 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5E46C-1E18-448D-85C9-D16471B561B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is a quadratic polynomial?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10D6C-8D02-4426-B450-9D335F5E119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 polynomial of degree 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E8F39-22A9-4415-A539-9109DE70C76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the total surface area of a cylinder of height 1 m and diameter 149 cm. Give answer in metre square. (given pi = 22/7)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C5FEE1-126E-44ED-9364-8AB9A8CB368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8.1716 metre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5EBD1-FE2F-4388-97A8-9808804315B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Identify classification: spongilla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B19622-4CAD-4D73-850E-E1FD07677E5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porifera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08EF7-98D5-4D61-B1D9-53D72E226B0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Which hormone is in plant stems to detect light and stimulate growth?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58EAFC-435F-4167-8233-13DB4DF1C5F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Gibberellin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274A4-8D2D-4B66-9C49-045CAB0E9F3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Which part of flower captures pollen?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323F3-B3F7-411A-9C3A-5C219D5061C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Stigma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C1A88-083C-4DB1-845F-7B680110A6D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are the pores in plant leaves for gaseous exchange,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28E89E-6A95-4628-98F6-5EB2207DE23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stomata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88794-DF1C-4CA5-B550-ACE55DDA288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classification kingdom contains prokaryotes?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A04065-274D-4700-94A2-592738929B5E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monera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8B42F4-095B-4680-8021-3FC4012E7F0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Given sin (A + B) = 1/2 and cos (A + B) = 1/2. Find A and B.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3B202-0258-4B61-A235-9739FDCDE34C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 = 45 degrees, B = 15 degrees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1FBEAE-2ACE-4685-9E78-51A48C3BA80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energy is possessed by a stretched string?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05546-EB15-46A2-A014-0900CF9B64E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potential (energy)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61CEE-86E7-4D1B-9C2F-B463339B0EE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Angle A of a cyclic quadrilateral is 113 degrees. Find the value of angle 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A987C-E49E-4096-AC25-A667BA4190C0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67 degrees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79AD5-DCF3-4057-B39E-B732A91F3B8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Write the first four terms of AP, given first term  = -7.3 and common difference = 0.1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1FFA43-4CE3-4831-AC92-7B02AE7D083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-7.3, -7.2, -7.1, -7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1685A5-28B4-4CAD-8894-8BFFA41242D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Chemistry ::: Arrange orbitals in the order of filling: 5s, 3d, 4p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94E1C6-D500-475E-9641-B13BC97EE50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3d, 4p, 5s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836C5-75BC-4A99-B1A3-0484D361476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are the mass numbers of two chlorine isotopes?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B66066-0DB4-4AD3-9B50-16D41147F00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35 and 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E351FD-2BD9-4176-B806-6278F5C2AAA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505D81-4241-48DD-902C-24DCBC3510E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17</a:t>
            </a:r>
          </a:p>
        </p:txBody>
      </p:sp>
    </p:spTree>
    <p:extLst>
      <p:ext uri="{BB962C8B-B14F-4D97-AF65-F5344CB8AC3E}">
        <p14:creationId xmlns:p14="http://schemas.microsoft.com/office/powerpoint/2010/main" val="7650126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8001D-9FE6-48B4-A92C-91A9CBFF790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Write the type of quadrilateral: Both pairs adjacent sides are equal.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60711-81EC-4CDD-BFCC-665737AE812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kite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CFA1F-E40B-4E67-99E7-94E2F487569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gap: When a light ray enters from a denser medium to a rarer medium, it bends _______ the normal?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D311-02E0-4EA8-81E7-E9E80F8FBF0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away 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69C1B-8E13-42F3-B2B4-583D40EA1CF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Which muscle controls the flow of food from stomach to small intestine?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F18EB-540C-4FE0-A698-447F2F8909A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Sphincter (muscle)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F9C5C-26C5-4F19-9226-DD380BF0387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Solve for x and y where 1. 3x + 4y = -6 and 2. 3x - y =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A3A37-794C-467A-A9BA-8E3791D5C2A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4. x = 2, y = -3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5921-5B2F-40B8-BEA3-E1AA1270C0C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is the food pipe between mouth and stomach in human alimentary canal,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19245-2DE8-4AA8-A9F5-7616012D2B8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Oesophagus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9069-2167-4C27-A46B-61D4004E4FC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How many significant digits are in 47.41 if last two decimal places are of uncertain measurement?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7188-9646-4F8D-9C29-19C90E568E5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B1074-189B-4BCC-9D7E-ED96BA4CBFD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Find the ratio in which the line segment (-3, 10), (6, -8) is divided by (-1, 6).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1CD9B-FAD3-4FD3-A64C-9CA41E250AA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2:7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363D3-1565-48DB-80EC-8230B47025D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organ produces estrogen?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289C2-7C11-4EFD-93C5-5300E3F7446E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ovaries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949A6-0FA9-4B9A-B8D6-41315B65AE2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will happen to a cell kept in hypotonic solution?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2F5F9-950E-40D1-9CC7-F49DD046052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It will swell.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4AA23-B99D-41BC-93E5-20920BFDD87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Solve for x and y where 1. x + y = 14 and 2. x - y =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007CC-8AF3-4823-B336-80613C2C6E2E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10. x = 9, y = 5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50AF1-AE07-4A7D-B1A8-D9FCBD8B859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List the components of polynomial -7x + 41.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F2236-CC75-41EA-A18B-BD3714CF6C1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-7, 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3DC73-4DE4-419E-9CE9-74C0014D4A9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Chemistry ::: Arrange orbitals in the order of filling: 5p, 4d, 5s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2AB4D-119E-4264-8E11-5A0218EEB9B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5s, 4d, 5p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147C6-56EE-4AA9-BA4F-7488D923F99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Given set A = {1, 2, 5}, what is the value of n(A)?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7586D-9FC7-4CBA-8955-B7D5A81DACB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44657-6325-41FB-AED6-A93D16BFBAD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In a right triangle ABC (angle B = 90), find sin A, given AC = 16 and BC = 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1D38F-CE86-4D4D-99E8-72CA3AE7ECA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14. 0.0625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D06D1-C444-46A3-9604-B10E586FB20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is the female growth hormone?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5BE7B9-5487-43EB-BC72-D573CE987BE6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Oestrogen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82AEF-7402-4021-ADDE-D091BB0AF5D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glands secrete hydrochloric acid in human stomach?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6EC4F1-28E5-48D3-B74B-E85105B1DEE9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Gastric glands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D84D8-0FB3-4C9A-B7E9-12F8E5EAFD2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Identify classification within animalia: tissue level of organization, pseudocoelom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35819-7D7C-4D9B-BF96-097CE2C59E8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nematoda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F6C1A-3DF0-4EFA-8F30-6979C80160C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Write the full form of WBCs.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A97DC-AF07-486F-B59F-8D398BEB8EB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white blood cells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659524-C2E6-45D7-9EE9-9D0D1305C9A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Identify definition: A proven statement used for proving another statement.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93D8B3-1512-4493-86A4-364AE03E4C2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Lemma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10C67B-A785-4E78-A2FD-AE669EB2E01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List noble gases from helium, neon, oxygen, and argon.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37F923-2A97-4AA8-8650-3D8C8D63965A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Helium, neon, argon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59CF0D-6175-4738-A4E7-F760D70FFB0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9A143B-3FFA-4518-AC4D-A1972026630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18</a:t>
            </a:r>
          </a:p>
        </p:txBody>
      </p:sp>
    </p:spTree>
    <p:extLst>
      <p:ext uri="{BB962C8B-B14F-4D97-AF65-F5344CB8AC3E}">
        <p14:creationId xmlns:p14="http://schemas.microsoft.com/office/powerpoint/2010/main" val="192693789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75333-5DD8-4864-8E8D-ADFD4F67334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What are the atomic numbers of neon, argon and sulphur?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1B7FC-F6CC-466D-B636-BED5EEE3482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10, 18 and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05E90-EF80-430F-91F1-E06400937D7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Calculate the number of moles for 182 g of helium.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9B39F-3D62-49F5-9501-97E487DAFB9E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45.5          Hint: Atomic mass of helium is 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975C3-A2DA-4FB8-8CD3-F26FD4ADE01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If interest is compounded every four months, how many times will interest be charged in one year?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9F7D6-D497-4561-92F0-0D6DBF163654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 (times)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9C9E-775C-4600-AF40-67B91E672D9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if tan 2A = cot (A - 18), where 2A is an acute angle, find the value of 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452D1-A13E-4B5F-A4DF-09AC8BD4B4B9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36 degrees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98B00-E72F-42E7-A929-0119DFD5496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harmful metal is used in CFL bulbs?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0A8EE-ECD1-4F3E-A64B-6245A711C98F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mercury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6AA6-4277-4BE3-ABD1-47BDC2C8E65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Write the first four terms of AP, given first term  = -8.2 and common difference = 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69DD9-0CF8-4FAA-99B2-E713D54CA9B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-8.2, -7.5, -6.8, -6.1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D826F-BD63-4203-9DD4-541D92460036}"/>
              </a:ext>
            </a:extLst>
          </p:cNvPr>
          <p:cNvSpPr txBox="1"/>
          <p:nvPr/>
        </p:nvSpPr>
        <p:spPr>
          <a:xfrm>
            <a:off x="254000" y="2120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Given ratio of corresponding sides of similar triangles is 1:3. If the are of first triangle is 10 metre square, find the area of second triangle.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C330D-66EB-4F43-8020-02787ED963DF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90 metre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B231C-B532-415D-AC52-40C6553C22EE}"/>
              </a:ext>
            </a:extLst>
          </p:cNvPr>
          <p:cNvSpPr txBox="1"/>
          <p:nvPr/>
        </p:nvSpPr>
        <p:spPr>
          <a:xfrm>
            <a:off x="254000" y="2578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part of the human ear collects sound from the surrounding?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1FD7B-1A5B-4FD2-812A-FFA0D3958009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pinna  /  outer 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4A3E-D00B-4779-ADD0-9735C8D613BF}"/>
              </a:ext>
            </a:extLst>
          </p:cNvPr>
          <p:cNvSpPr txBox="1"/>
          <p:nvPr/>
        </p:nvSpPr>
        <p:spPr>
          <a:xfrm>
            <a:off x="254000" y="2857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ABC is an isosceles triangle in which AB = AC. Side BA is produced to D such that AD = AB. Find angle BCD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26AE1-0308-4386-959A-B9B50DD5183F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90 degrees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1F8AC-9034-4D76-82C3-114444232056}"/>
              </a:ext>
            </a:extLst>
          </p:cNvPr>
          <p:cNvSpPr txBox="1"/>
          <p:nvPr/>
        </p:nvSpPr>
        <p:spPr>
          <a:xfrm>
            <a:off x="254000" y="3136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Find the ratio in which the line segment (-3, 10), (6, -8) is divided by (-1, 6).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54D1B-1635-48A3-8297-23A75B9B65F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2:7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73164-6B48-4C6B-94DF-4DF2AB269A71}"/>
              </a:ext>
            </a:extLst>
          </p:cNvPr>
          <p:cNvSpPr txBox="1"/>
          <p:nvPr/>
        </p:nvSpPr>
        <p:spPr>
          <a:xfrm>
            <a:off x="254000" y="3416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Chemistry ::: What are the possible values of magnetic orbital quantum number for l = 1?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C127-394F-4AC0-8AD6-2CABB7C0C4A6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 -1, 0, +1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E1BE7-78B9-4042-83B8-55F575334A40}"/>
              </a:ext>
            </a:extLst>
          </p:cNvPr>
          <p:cNvSpPr txBox="1"/>
          <p:nvPr/>
        </p:nvSpPr>
        <p:spPr>
          <a:xfrm>
            <a:off x="254000" y="3695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Identify classification: frog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E76313-C8E1-4212-BC99-F6699C68F46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amphibia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4420F-ADA7-4FEC-B40F-2FC6398D2F7C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If two mountains of heights 6 km and 11 km are 12 km apart at the base. Find the distance between their tops.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E877F-6E90-4B89-8D7D-FC0C93BDE304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13 km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E8CB3-F574-4DA8-999A-D8989CF95D3F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List the properties of two ends of soap molecules.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47243-EE38-4B28-912F-C4A20A02C161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Hydrophilic, hydrophobic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F8587-C86D-4461-810C-D9C159DE3A52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What is the name given to polynomial 0?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E2DCA-8A00-4235-A065-80D2D749891F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zero polynomial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45FA84-1B2A-4E07-AE45-D3290D15C9FF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is the largest planet in our solar system?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8FF7D4-EEE8-402A-9705-D744444D96A4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Jupiter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CE2F5D-25AE-4827-BE08-C8FE0C0A9F35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Which acid is in sour milk(curd)?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14CC-7427-49EB-8D04-284775B557D5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Lactic (acid)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AF85A2-5532-4FA4-A87C-7BC00695AC13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Given sin (A + B) = 1/2 and cos (A + B) = 1/2. Find A and 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01540-9ACE-425F-BBF6-6691F0B5C01B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 = 45 degrees, B = 15 degrees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B73A-0635-4092-81B3-0F9B705B112B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Chemistry ::: What is the measure of the ability of an atom in a chemical compound to attract shared electrons to itself,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75024-A5F4-4A68-993E-28C3E771FB91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Electronegativity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C69AC2-FBCF-43B4-A422-BC2BFFB7E53E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Find the mode of: 9, 15, 4, 9, 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44E61-1D08-4C66-8F3D-2B7ECDC6866A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BFE37A-6066-43A6-87A8-E5E62AC591F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FF7EDE-3C39-462F-B0D9-2897FC542B2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19</a:t>
            </a:r>
          </a:p>
        </p:txBody>
      </p:sp>
    </p:spTree>
    <p:extLst>
      <p:ext uri="{BB962C8B-B14F-4D97-AF65-F5344CB8AC3E}">
        <p14:creationId xmlns:p14="http://schemas.microsoft.com/office/powerpoint/2010/main" val="214558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1FF41-9C43-4E82-85FE-C41ED363FEA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373 - 5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A81E3-B4F9-485F-8094-B77F0267883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B2F85-D605-41C7-8D33-77FFA957176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Add 3 with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23259-BBCA-4768-9284-0B09FD28EBF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BB39A-5F39-44EA-9F7E-6093CC551D1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Translate into English ::: क्रम/आदेश (How to speak: ऑर्डर)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0FDBC-194E-41A3-9AEF-E7A3C0ED437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D3B7-E2E4-4D85-B764-1F582BF777C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words ::: -8,036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C4D52-3212-4161-AFC6-786578116A9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minus   eight thousand  thirty-six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FCFD2-1CEC-4068-A9C7-CEB9B3AC476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76 - 3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F051-19F2-4471-93F7-31AD6925553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4A5FF-D257-45B0-9349-58701616C81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What comes after 'seventh'?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335C2-0D63-4016-A092-EA71BDCA12C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eighth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2056E-63DE-497F-9541-60F7691CE6D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English ::: Which day comes after Wednesday?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264B-859D-4F85-BE8E-B8E91EB79BA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Thursday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B40E5-6D9E-46C6-A089-11A97CEC055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Translate into English ::: बीच (How to speak: मिडल)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05EBF-D3AF-49E6-9488-9CAEB5EC11B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middle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F8053-8E52-4828-9B38-467F0E8A7EB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English ::: What comes after 'fifth'?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526BA-B859-4C35-B142-F670BB88453F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sixth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9CE6D-41D6-44AD-9693-FC0CADD98F6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Hindi ::: How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E2E95-DD56-491A-8909-8F92E1466A0D}"/>
              </a:ext>
            </a:extLst>
          </p:cNvPr>
          <p:cNvSpPr txBox="1"/>
          <p:nvPr/>
        </p:nvSpPr>
        <p:spPr>
          <a:xfrm>
            <a:off x="9144000" y="2959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कैसा/कैसी/कैसे (How to speak: हाउ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26EA4-3278-41C3-9404-067E2261EAF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289 - 66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A925D-26A7-426D-9A53-4AF661EAC401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5512F-EF61-488C-9C54-B8F116EE504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976 - 23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0B63-2B94-4648-A6F5-56AD27EE55A3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12. 953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D5D67-64AF-411D-8CAC-9BB9202DC90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5 *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4081A-5345-4925-998C-5E655AA97A0C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13. 70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66AE6-B425-420A-B4E1-152845EC94A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English ::: Which day comes after Monday?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47E58-BEB9-4C4B-A00D-F4F555C8E8CD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Tuesday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99E3C-E8EF-47E7-A24F-4EC4AE6A672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words ::: -4,015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9B65A-80EB-4162-B12D-62BBB003BBEB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minus   four thousand  fifteen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480BF-4E61-4553-B9C1-B1CFB8169CA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Julie had 15 cats. I gave her 13 dogs. How many dogs does she have?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243B7-2C3A-4120-89F1-A09BC51C44EC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453C2-D2D2-473C-B081-A5C5D9B4337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English ::: Which month comes after March?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25AC3-D80D-45E2-AE4A-2F65F75483C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April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9C005-73D3-4544-A2E7-8D5F93749FA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'tenth'?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3CC7A-C0E5-4DF5-9B7E-ACB76AE6BEAD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eleventh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B44C3-AEC3-4273-B6C3-761C5E72190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English ::: योग/जोड़ (How to speak: सम)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EF3909-5FAA-474A-AD77-E44B9FCDECF1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E8F3A-C11D-439D-878F-7E998569975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English ::: What comes before 'seventh'?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90A455-7C14-49A0-B6B3-F48953E6BCB2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sixth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FC3800-7F88-4139-A313-F99C6056B60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0FFEB-7DDF-4259-9110-41F5BC9CD782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16</a:t>
            </a:r>
          </a:p>
        </p:txBody>
      </p:sp>
    </p:spTree>
    <p:extLst>
      <p:ext uri="{BB962C8B-B14F-4D97-AF65-F5344CB8AC3E}">
        <p14:creationId xmlns:p14="http://schemas.microsoft.com/office/powerpoint/2010/main" val="37993196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17C6E-D7B6-42A4-B1D2-D10C3AEFFAE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Write the first four terms of AP, given first term  = -2.9 and common difference = 0.2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A1A16-40E4-4D17-9D3C-2413A2596F3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-2.9, -2.7, -2.5, -2.3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89A51-2C9D-43EB-BF53-ED8CEB18867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Find the volume of a hemisphere with radius 3 cm.  (pi = 22/7)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CAA5A-9BEF-4213-98E9-76A93182FF2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56.5714 cm cube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DFA0-00AE-4470-A001-284CFF8DE70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Town A is 3 km north of town B. Town C is 4 km east of town B. Find the distance between A and 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B67B1-550D-4655-A43E-624CA50F3F0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5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C4292-A95B-42D2-AB56-00F669DC5EB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Write the type of quadrilateral: Both pairs adjacent sides are equal.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4B616-EF62-4020-AB5C-68CC83D524D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kite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79556-A23C-48DE-BCBE-0D348ADE1B3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is the maximum possible number of electrons in L shell of an atom?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521D9-F84A-4C07-8BA7-3B278770B7C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E4BD-3416-417C-8738-347A1B77178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the chemical name of plaster of paris?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23EED-DEFB-4907-9F7A-89426CD6C32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Calcium sulphate hemihydrate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B3E3F-6AE1-49A1-8855-C4F74C89C03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Is ASS (Angle, side and side) sufficient for congruency of triangles?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79DA6-0DC3-43F7-B4F7-5614D0F394D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7C29D-AF62-4173-A261-EAF10F31F2A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Expand cos (x + 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76A51-79D4-4758-AA07-D30CA9FDB63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1200"/>
              <a:t>8. cos x cos y - sin x sin y</a:t>
            </a:r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5665A-2FEB-4134-8473-41E7AB468C2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the value of p(x) = 12x - 6 for x = 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CA2D1-846F-417B-BDC1-21CB16823C1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ACBB6-2E55-4110-8D46-CE467805EE5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name of protective tissue in animal body?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A1083-1993-4144-98A8-D0786D1C3F4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epithelial (tissue)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494F6-7DEC-49D3-98C5-901DEE9772C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are the storage sacs in cells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8F212-85D8-469D-8E19-D9FED6D7ED8B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vacuoles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09334-284D-47ED-A332-D087FB52281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In a triangle ABC, the midpoints of AB and AC are E and F respectively. Find angle ABC if the angle AEF is 45.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16D-A39D-4EE1-BE1E-4CEA41BDD99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45 degrees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A6FA6-9130-41AB-95A2-2A07C044487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Identify classification: whale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0BA86-E75C-47F9-982E-B77979E3CE32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mammalia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EB6B3-28EC-468C-B6C8-E7F38CB5FB1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is the pH of a neutral solution?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7E0EF-66C6-4ED9-9CE3-C10811A5353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AD383-A853-45DA-B239-EDC6450E93C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kind of mixture is shaving cream?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4946B-2DAD-44D7-AA1A-5BCB4EAC133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colloid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CF5E4-0ECB-4C12-A003-E1C36242B6C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What is the image distance for an object 16 m from a convex mirror, given the radius of curvature = 3.0 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E2003-0A43-4964-9EEF-54161C839619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1.3714 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C1968-DCBD-4EB3-9509-3C135299291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Chemistry ::: Which letter denotes the azimuthal quantum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CABD25-111A-4F0B-9C53-E0DDD9E4A9E9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3FD81-2B9C-49B8-8B41-425635533CE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are the pores in plant leaves for gaseous exchange, called?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667326-80B3-48BD-9C92-018D105C5F0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stomata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199745-5F12-4B8F-8634-3CAB1660576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Identify classification within animalia: tissue level of organization, coelomate, body segments lined up from head to tail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BAFAC-294C-4D63-BFFC-E358F2657E09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annelida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2FDFE-2B73-4D4B-A082-9EAB0CFC948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Latin meaning of a cell?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0B6168-59E9-4207-BAF1-6D5F2B0D278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 little room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ABF8F9-C733-4B62-A759-67E4CE2FCD7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10/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F0E01-9FE0-4537-9BC2-8CDE2785D97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10/ 20</a:t>
            </a:r>
          </a:p>
        </p:txBody>
      </p:sp>
    </p:spTree>
    <p:extLst>
      <p:ext uri="{BB962C8B-B14F-4D97-AF65-F5344CB8AC3E}">
        <p14:creationId xmlns:p14="http://schemas.microsoft.com/office/powerpoint/2010/main" val="131211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FCD33-5DBF-4C69-97CC-D2A524F6FF9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Translate into English ::: एक (How to speak: एन्)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176FC-0040-4C51-A354-7DC685891F7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422E8-354E-481F-A02C-763362867DF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before 'second'?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159B-AED0-4F83-A395-5A68B0410D3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AA2EF-EE86-44E5-9357-89D2A1B821D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600 *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69F20-B29F-4128-86BD-75619E8415B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3. 2,400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90E20-A56B-4F28-87A9-42FA53B0ABA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36 * 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6E67D-E7C9-45F3-98A6-ABE1486BE3D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4. 2,340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9D591-0371-4C9B-8A5E-3D0AD7623C2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C0A14-68FE-465A-9E67-546C59412BB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7814E-9E11-4A32-BC34-DA85FD31888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Translate into Hindi ::: percentage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CDA51-1CED-46CB-B165-98BC3C6F8C54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प्रतिशत (How to speak: परसेन्टेज)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7E03B-6B0D-4235-8991-88A8D883E130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feminine gender of : boy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83193-7631-4B98-A3F3-3D703D69828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girl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0F676-49ED-4F10-AE6A-644FA37AE02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93 + 80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C37C2-4F1D-496F-A1C3-252F2BFB376B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8. 173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378AD-7558-4815-AE8C-FFE58E03DF4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62 + 77 + 61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0DD0-A633-4D64-B32F-E745C7B2DDB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EB96-BE14-45B6-B4F4-DB5E391C142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5 + 3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0175E-8C4E-4AE3-8EDC-C5B2C198E91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FF19C-A848-46B2-9478-ED8F3E46350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9670 + 1409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6870A-6EC4-4AFC-A16A-E606941F3289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11. 11,079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DEEC4-7486-48C1-A0C6-5AD4B58C8DC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70 + 43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3B037-973D-4F6F-8AEE-012EE64CA24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921DEA-69C3-48C8-A394-CA878BE6DC2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masculine gender of : ewe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F437E-29A1-4F7E-A91F-F4E2773D5803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E91F5-24D2-41F9-A665-F8EA2CE44761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652 - 29 + 79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2D65B1-7F83-4ADF-A5B6-ECAF68E90C5E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326CBD-B76D-47A2-B547-0F1D39E71EA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Hindi ::: most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BC993E-D895-47F0-BCC2-0D910342A8F6}"/>
              </a:ext>
            </a:extLst>
          </p:cNvPr>
          <p:cNvSpPr txBox="1"/>
          <p:nvPr/>
        </p:nvSpPr>
        <p:spPr>
          <a:xfrm>
            <a:off x="9144000" y="4356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सबसे ज्यादा (How to speak: मोस्ट)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7750F7-2F63-4BC2-9B47-6C7B2380D6B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49 + 918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C2414-6939-4F11-8017-48DFDD75F5E7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16. 967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DA1AF-77CB-47AE-AAC8-EFC6FA468AD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2971 + 5345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0DB429-9CDF-4F22-981C-1D20BB35B0F1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17. 8,316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5F0B94-8121-430A-AED7-8E0DC29B18A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55 + 95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EBA0B8-3097-48C8-9882-9B27E087B77E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4B5A7-E396-4E79-B0CB-1F674D19D20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Hindi ::: He was happy.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AD076A-3D5E-4544-BCB0-A3B222135C2D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hi-IN" sz="1200"/>
              <a:t>19. वह खुश/प्रसन्न था।</a:t>
            </a:r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CAB85-37A9-4C97-AD76-AE14F4DA40C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Translate into Hindi ::: Enjoy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D7682-729E-4F52-9F2B-74B77DCDD0D5}"/>
              </a:ext>
            </a:extLst>
          </p:cNvPr>
          <p:cNvSpPr txBox="1"/>
          <p:nvPr/>
        </p:nvSpPr>
        <p:spPr>
          <a:xfrm>
            <a:off x="9144000" y="593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आनन्द लेना (How to speak: एन्जॉय)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AE02E-D826-438A-BA8A-1F3B8A4EE4A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97CE5-6D26-4FC9-82FC-DE83625B072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17</a:t>
            </a:r>
          </a:p>
        </p:txBody>
      </p:sp>
    </p:spTree>
    <p:extLst>
      <p:ext uri="{BB962C8B-B14F-4D97-AF65-F5344CB8AC3E}">
        <p14:creationId xmlns:p14="http://schemas.microsoft.com/office/powerpoint/2010/main" val="199230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AA9D1-B376-4512-80B2-960E62F3620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Add 8 with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18A12-6EB8-424A-9BF8-850DC0D02F5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8EE1F-1921-4D6B-8E09-9A9EA991533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7 *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1C59-239E-40E4-A6B1-56D0C43096D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55CC2-4E9E-45E5-8FA5-07DCD0ED594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9 + 7 - 5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570D7-6006-4EE7-97D4-736E6F68255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97FDB-7E78-47CD-AF5C-42CB119681C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Which month comes before June?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8C31-CAFE-45E4-8B64-A3B62EAB0CC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90291-C1FA-4A49-8DF5-7CF2E42EB6E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English ::: स्याही (How to speak: इंक)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22781-CBAE-4A81-B75F-CB4E40F031D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1BE7C-DBE1-4567-87B0-4C3E6CB685C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masculine gender of : mother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3AF6E-8065-4059-94EF-EF6858E902A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father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F91BE-BAA3-400B-8553-CA925C75D82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antonym: 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AF9E7-AC11-45CA-BDA5-7C67D568154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5679B-560D-4BB4-A6A1-0D6B931318D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68 + 6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488D0-083C-4A11-8FD4-8B46F7AD777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61A91D-3EC6-4F5D-8F2C-7CD00ED32B4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1875 - 94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E289A-6CA2-47CE-9705-33FF3C4E038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9. 1,781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B6D7B-0B4A-4A99-A081-180BD1147502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words ::: 5,559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0EF9C5-3CEF-4944-A5AB-050E205DCEC7}"/>
              </a:ext>
            </a:extLst>
          </p:cNvPr>
          <p:cNvSpPr txBox="1"/>
          <p:nvPr/>
        </p:nvSpPr>
        <p:spPr>
          <a:xfrm>
            <a:off x="9144000" y="2959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  five thousand five hundred fifty-nine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04A4F-9C3A-4B39-836A-E0FEACEE60F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830 - 78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EC8B8-24FA-49CD-A112-281B241F8DCD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11. 752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9A5BF3-D515-41AD-AA26-70F0075CF89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masculine gender of : maid/spinster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40D7E-E5CC-434E-AFFC-CFC66EF03D23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Bachelor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63FA2D-BC7A-4645-B841-E5E30973471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words ::: -1,632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38778-F29F-4788-A086-00EA8080F763}"/>
              </a:ext>
            </a:extLst>
          </p:cNvPr>
          <p:cNvSpPr txBox="1"/>
          <p:nvPr/>
        </p:nvSpPr>
        <p:spPr>
          <a:xfrm>
            <a:off x="9144000" y="3975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minus   one thousand six hundred thirty-two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8A3E45-188F-4EBC-9EC3-3C580627949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English ::: What comes before 'second'?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2E113-B825-4A16-B5A3-B08B74B4270A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first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70D53-72D7-4972-9D84-D67018F30B5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9 + 9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93B4C-B7BB-40B8-8011-61C2C65E920F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38352E-8D70-4D16-9896-AA75A6A023A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Translate into Hindi ::: 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03381-94C1-4C83-9EB8-B8DA326F71FF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अँगूठी (How to speak: रिंग)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F063D-2022-409E-8124-1657796CD76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7 + 25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081C92-97DA-457B-8F62-8FAD75494800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38C0B-30EA-4FC7-8625-EADAB57696B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85 *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85F9B4-072C-4069-8B5D-AC1064A5D8ED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18. 595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43A66-BEAC-4851-B58E-0208517D6B4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English ::: Which day comes after Monday?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2B328-33DB-4689-A791-AB489075BE67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Tuesday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9307EC-C29D-4A7C-939D-885BF9827289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numeric ::: minus   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274626-4D40-434A-8C0C-38C89769255F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-8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A5CA7A-3BA8-4116-8D7A-F14452865C2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80CEA-BAA6-471F-8B6D-3E66557C2082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18</a:t>
            </a:r>
          </a:p>
        </p:txBody>
      </p:sp>
    </p:spTree>
    <p:extLst>
      <p:ext uri="{BB962C8B-B14F-4D97-AF65-F5344CB8AC3E}">
        <p14:creationId xmlns:p14="http://schemas.microsoft.com/office/powerpoint/2010/main" val="316865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303E7-CD8B-4759-A1B6-B283D7F894F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55 + 51 + 489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82594-99BB-4FB7-BF8A-FABB8B432C0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1. 595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8FEA1-4148-4696-B36E-8B4D2FCE1D2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before 'second'?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3377F-691E-4205-8898-033397EFF6B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52A9B-DF87-435B-BD25-92CB192F0FB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474 - 78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48CE4-FD15-442D-A6C6-8B0CC38A2E9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35EE3-E730-46C0-AA43-CA39EB305B6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Hindi ::: Sixty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E1C1-F55A-4AA9-92E3-F67CFE813C16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साठ (How to speak: सिक्सटी)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6ADAC-D248-4E6D-8E32-AEED9CF21A5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English ::: छोटा (How to speak: शॉर्ट)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B5172-59BE-4618-A797-7293DA2CC57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Short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48CFB-6A92-4767-B957-91AF56DEA9F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Translate into English ::: क्या (How to speak:  व्हाट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87F5E-0616-49F4-A296-6E07CE38E60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What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8D5D4-1F72-4943-9424-42F3B5E4FC9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1 + 8 - 6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CEC9C-4DF9-4D59-82FB-F5E666B8DAB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967D6-7DAF-4A54-99E5-69CBC003C90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30 *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13F75-F1DE-46B3-968B-AB4B6EC8A3F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8. 360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267C4-2B9C-459B-94D5-D181AAC4274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95 + 358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E9E40-6B07-476E-B50B-C5886797428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9. 453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08400-E05F-4DB4-BD8A-BB9F50DEA7E2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five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39E22-79B1-42D9-A924-F6727DCD0B2E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80E57-5F55-4AAA-9494-362AE42143E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Hindi ::: masculine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67505-6621-440A-9E66-556ED75F3A10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hi-IN" sz="1200"/>
              <a:t>11. पुर्लिंग (</a:t>
            </a:r>
            <a:r>
              <a:rPr lang="en-US" sz="1200"/>
              <a:t>How to speak: </a:t>
            </a:r>
            <a:r>
              <a:rPr lang="hi-IN" sz="1200"/>
              <a:t>मैस्क्युलिन जेन्डर)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EFBA9-5553-4FF0-9A2A-44FACD9B988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Which day comes after Sunday?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995AE2-0C55-44F9-A386-2CAA822739E0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Monday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4C7FC6-9868-4104-BDD6-5E6C7ABA49D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45 + 20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45673-31A0-4074-ADCA-ECB61BA7FB88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13. 65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E68E8-C32C-4444-A5EA-8263C01373E4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DF028-87B4-48FF-975D-B200D195760C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6F3442-599F-4377-887B-EB086019724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What comes after 'tenth'?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EFC0E-8DA4-4108-8C75-20622DE5AE5D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eleventh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3D8EA0-24F5-4831-B9A6-D37E68DEF1B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35 *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552B3-C845-4344-928C-230253E062DC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16. 280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D3B254-33A5-4C0E-A313-4844C8BCCAE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69 * 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B669D-5544-4B2B-8938-174AA0F2CED4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17. 483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C4DFB-5F25-44E7-88C6-3EC39A6FC39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Translate into English ::: घर/मकान (How to speak: हाउस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0905C8-5985-436D-9CB0-648B489C4EAD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House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1BA8D-955A-4E52-B3AC-CAB04CD14BA5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3 * 91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D55B4A-1AE7-400B-A68D-A8B3A4CBE0D6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C462D-3761-4A24-9667-E6D6DCC3FEC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Translate into English ::: उन्नीस (How to speak: नाइनटीन)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FE6ED-394E-420E-8955-050CBD8E2B0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Nineteen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799028-E617-44DB-8F21-823C70289EE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220D8D-46F7-4BF1-B780-3F0C208D8502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19</a:t>
            </a:r>
          </a:p>
        </p:txBody>
      </p:sp>
    </p:spTree>
    <p:extLst>
      <p:ext uri="{BB962C8B-B14F-4D97-AF65-F5344CB8AC3E}">
        <p14:creationId xmlns:p14="http://schemas.microsoft.com/office/powerpoint/2010/main" val="8104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D0551-D120-4E94-8AB1-A2DAE15B7E4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words ::: -7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577CD-0FB1-43CD-AA26-552E316CBC6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minus   seven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990F2-7A4B-4B1A-9295-52EC4F4B5FE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Which day comes after Tuesday?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BF929-5DBC-4218-9ADC-34068F68003E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Wednesday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32A0-EF27-4C5E-8049-9FC32A95645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9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337A-7B11-4F8B-B844-113DA86D688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69755-BEBE-4D7D-B297-69424F8B4C1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What comes before 'seventh'?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CD271-D146-44FA-941E-893C37BC391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6337C-BCBD-482C-8E49-E82A470829D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Hindi ::: send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AD26E-BBBA-4FB7-84A7-F2F550ECE20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भेजना (How to speak: सेन्ड)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41252-00B1-4CEF-9DD1-81223B5B938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masculine gender of : aunt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1604B-7C80-4705-8241-B9965E08989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uncle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04A7B-9794-4250-ABF4-46E60FEA554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34 + 6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9DC61-5B10-4A00-9120-31C7C8BD374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7AA09-85C5-4A9F-9300-74E6BBD09EE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72 - 1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E4A22-D291-4B48-A9AC-E210A47CF26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49A66-9FD9-40A5-ABF0-588E2A5695D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numeric ::: minus   nine thousand five hundred sixty-four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BE28F-BE64-4A1A-8FC0-461AD2B2978C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-9,564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F5A8-64F8-44CF-B2B1-304F0103DE3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masculine gender of : daughter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B83CC-E472-4A05-8E25-A708910B88B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46271-10A5-4EB0-8F33-C2169B8CC98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English ::: What comes after 'fifth'?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22564-5365-41CE-A022-943A2806877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sixth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38EBF-D99A-4A06-95D1-5B6340C4247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99 + 57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52733-3B2A-4FB4-94A1-0F143FCA3740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A4609F-3FEC-45E8-9B68-CFF7D405EA0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16 * 57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06AABC-2C74-4373-B441-786F18ED448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13. 912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D8BED1-B530-40D0-B82F-57BE4CD038B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minus   seven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1DF859-612F-4B32-928E-6EADBC99E13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-7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65EBA-AA4B-47BD-B68B-DD7BFD9EFF0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masculine gender of : wife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E70E7-585D-49AD-A7DD-45F9A8E9561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husband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79683-542D-4B3A-944F-B1480BD74CF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5524 + 6459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E6166-B670-4958-A39F-05107048915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16. 11,983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ACFC28-C469-4151-B6AC-D6441CC30EF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feminine gender of : sir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C321F-1B07-4E55-AE94-89CB4D01916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madam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2C2FBE-B2D8-438B-8658-F67215301CC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12 + 931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1A90E-8D92-419E-807D-7CE0C4F3062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18. 943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B452CA-D07E-42AF-9E44-A637D7EDF96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Hindi ::: Yesterday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E5DD66-005C-4224-A72C-D81C665A9D0F}"/>
              </a:ext>
            </a:extLst>
          </p:cNvPr>
          <p:cNvSpPr txBox="1"/>
          <p:nvPr/>
        </p:nvSpPr>
        <p:spPr>
          <a:xfrm>
            <a:off x="9144000" y="5473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कल (बीता हुआ) (How to speak: यसटरडे 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D64E63-1AE9-4168-86FC-63F5DBBA454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Top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AD84E7-E7A6-4A5C-8E2D-1413E4F76DEF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Bottom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4DD64-69C2-486B-B17E-04EFF5AC850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BCC86-3870-46DE-B999-4507765141E2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2</a:t>
            </a:r>
          </a:p>
        </p:txBody>
      </p:sp>
    </p:spTree>
    <p:extLst>
      <p:ext uri="{BB962C8B-B14F-4D97-AF65-F5344CB8AC3E}">
        <p14:creationId xmlns:p14="http://schemas.microsoft.com/office/powerpoint/2010/main" val="394795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31877-D1BD-4BCF-A2FC-2E95844D069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87 + 60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D7BE1-AFCF-4ACF-91F7-084A0ECAB1B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1. 147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F7B10-A8D9-4C30-B2CD-FBD4D9BB355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antonym: Hot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5F74D-535A-4741-BC9D-6094075A5F8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E121-8629-4A5B-9627-7531652760B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6 + 7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446AC-B34C-476D-8483-0A2BCA1BBF6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A746E-4580-4619-97F2-5D04A0437A9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masculine gender of : girl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C993A-54DE-4B40-9871-A1841D86D2D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boy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35729-9211-4412-87EC-71CCBBF61FF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Which month comes before March?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4EBAA-D62E-4B9B-89C5-DF20B32B287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February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CD055-C1F7-4541-8423-F57B12C2FD3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9 + 30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0F8E8-4B24-4851-A41D-5C3F75AF509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BDB0D-C51B-40F4-BC50-501F1BED841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259 - 9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E76CC-14F4-4631-8CB0-331B4A4B701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7. 250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D8A35-B382-4C0D-A3FE-AEBDCED2948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19 + 741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C1B96-06F9-4E74-81F0-AE492D522B7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89092-132E-4FD0-8CCE-07B183F9669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Translate into English ::: कम करना (How to speak: डिक्रीज़)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6F45F-93F3-4700-9C26-AE2F62F4D78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decrease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428D4-1E06-483D-9637-20408D970FE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76 - 8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923DD-4CAF-4B0B-A22A-A067D02CA76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31625-CE7F-4163-B5F1-4BE80A9E5CA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English ::: What comes after 'fifth'?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2CCAC-C66C-489D-8C05-9EFEA71F2149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sixth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7C124A-22AE-460E-8DF8-6937336AD3B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78 + 23 + 348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919E6-F281-4714-A18E-96D875452CE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12. 449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30F33-52A6-44C0-8132-0E39867275F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feminine gender of : 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19C89A-714A-401B-89FA-8D5B1C09D73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ewe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81B35-0F3A-4CA8-A668-2930ECCACEC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6630 - 23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FCCA3-1229-4C9C-8D3F-6702A8B63ED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14. 6,607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84407D-4600-4793-BA96-5F59E902605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Which month comes before June?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E954C-FF44-4A43-9BBF-49AD3E467AF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C8C52-6E78-4782-A4AD-6DF0BDA983F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62 + 13 + 54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26D05-BAB8-4D26-BE78-27EAADE931C9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16. 129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3123DB-E64B-43AE-830F-47C430C2F6E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23 + 19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5543A-3764-491C-B5DE-5A5A468FA97E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6D090-23DE-4656-9DFD-F986D3A4C1F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Translate into Hindi ::: Seat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96DF77-B069-4A7A-A589-1B7DF5E55F5D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आसन (How to speak: सीट)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081C1-862F-4198-B1D3-11BA584D8A2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52 + 4447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6AB0BE-11A2-4176-B88A-7567D61C1B32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19. 4,499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8A7955-AC32-44CC-8B8B-DCB05FA6927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717 - 71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3B5A2-76F6-467A-8731-6C64E15E66F4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20. 646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CDC646-60C4-4502-92B4-25C1D0D2100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BF133B-AE59-4968-AC38-BA3BFCF3FE5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20</a:t>
            </a:r>
          </a:p>
        </p:txBody>
      </p:sp>
    </p:spTree>
    <p:extLst>
      <p:ext uri="{BB962C8B-B14F-4D97-AF65-F5344CB8AC3E}">
        <p14:creationId xmlns:p14="http://schemas.microsoft.com/office/powerpoint/2010/main" val="290481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80739-BE10-4483-9A3A-3767F334542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masculine gender of : doe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EE4F6-FEF1-4DA1-B940-281738B21DF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buck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268FC-9A21-48F1-9040-401D2A702CB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713 + 682 + 860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CD7F9-5894-44F6-A6B1-38A8E701ED2E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2. 2,255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1BA4C-A588-4D86-BBA3-2E083D495DC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Are you a boy? (Yes)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7D421-C3D9-4307-8E70-DACA0538567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Yes, I am a boy.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33F46-2A65-4DE8-B59B-2549A30324B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95 * 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D0BCC-03FF-49A9-864B-8C207D1589D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4. 4,940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5F594-7358-43C0-9F27-AEA76DFBF87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76C62-9319-46C7-9C2D-25C69496E24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82D1B-13A1-4A68-BC68-BEAF4926E2E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672 + 32 - 94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D786B-71BA-4265-A446-F275F878945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6. 610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CC9CFA-A67C-4B88-ABEE-635D875317B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Are you playing? (Yes, use singular pronoun)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363E-F280-40F3-9D18-0C89D0ABE59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I am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CAFC7-0F96-4393-B869-A4C574FCD4F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singular of : heroes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191F0-8A67-43CD-908D-A69266346C3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hero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CF458-7C25-4510-8E80-70A32021086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Positive and comparative degrees: hottest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80790-79E1-4121-A1F0-C9F0F5234D4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hot, hotter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157BA-30B7-4CDD-A5D3-A8C9A6D7754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English ::: कब/जब (How to speak: व्हेन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D93481-23BD-4432-8B50-5DD827A6AEE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When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D96B41-E7D2-4B50-A420-60433BCDD3F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simple present: Ram will have been eating.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EE51D-E1E0-4247-B4DE-C35FC3564437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Ram eats.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26325-C6DA-4867-B964-72919CC6134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::: Identify Parts of Speech: Sita is a girl. (Sita)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AE8B4-7D5F-4BDA-B560-7F3192E758E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Noun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BFA1D-E4CA-4F9C-85AB-0746B7EF663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Write in English: 2 + 2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577A11-E0BD-4ED4-8CFF-224215EB2F71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Add two and two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80AF7-915B-4978-A553-A11E4FB13F1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feminine gender of : husband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35E44-544E-42D6-80B4-0DF73A801D7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wife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AA7BF2-5D8A-49F9-985C-E429EFA7E2F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simple present: Shall we be drinking?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E7493-1997-48CF-8A60-C3CEE492D5D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Do we drink?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AD582-822A-4F02-B9C0-CC6F3D52BE5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plural of : self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ABB269-BD9A-4B52-8E20-808E58DD90D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selves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D4096D-83DA-4AF3-843E-D2D51CD47E7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antonym: Noisy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63249-C39F-4B56-AC99-31B8F9FD1599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Quiet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6DDBF-066C-4EEF-9171-4D3D53A5938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I did no sleep well.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C838E2-ECCD-44E0-B419-3CE321CFCF9F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 did not sleep well.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7B4ECC-8AAA-47F3-8EF2-E813E7A0E09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Positive and comparative degrees: most courageous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0DE355-6148-45D2-85E4-72D4F7183E7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courageous, more courageous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1703C-F7F5-49B5-AE98-5552E8ED1A6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words ::: -3,912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46E543-B380-4B12-8E9D-BCC976FE23A4}"/>
              </a:ext>
            </a:extLst>
          </p:cNvPr>
          <p:cNvSpPr txBox="1"/>
          <p:nvPr/>
        </p:nvSpPr>
        <p:spPr>
          <a:xfrm>
            <a:off x="9144000" y="5753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minus   three thousand nine hundred twelve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F68BA2-764D-4846-8822-8515E4255FE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4BC72F-3E0A-42B5-A95F-623003C30A8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</a:t>
            </a:r>
          </a:p>
        </p:txBody>
      </p:sp>
    </p:spTree>
    <p:extLst>
      <p:ext uri="{BB962C8B-B14F-4D97-AF65-F5344CB8AC3E}">
        <p14:creationId xmlns:p14="http://schemas.microsoft.com/office/powerpoint/2010/main" val="240552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357EE-7963-4C82-A91A-04CE5E60319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31 + 89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225CE-7AFD-4B38-8498-16BF71E3EA8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0CC5F-07F5-4F6E-A0A5-ECAE6D371CD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antonym: Unique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B1614-004C-4B50-9F64-0FC62E9B596C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Common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1C0CC-CE34-446D-B628-5650831B1E0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Julie had 92 cats. I gave her 84 dogs. How many dogs does she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A37D5-EB38-4E9E-990E-9D43F5B8AB3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9DA55-BF25-4D4B-A444-4610881BFD2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General Knowledge ::: Name the national anthem of India.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91644-5078-4275-91DD-097A0018E12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Jana gana mana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435C-51A9-4B61-A179-E39DD961976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Past Tense: send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315CF-6EB0-4F4D-AC06-3E46DD5F16F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5B451-DC53-475E-B93A-648512CF954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Hot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61E98-3EF1-4F14-8916-36F10370FD5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7F8B7-7A0F-437F-B04F-36ECA41F717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Comparative and superlative degrees: white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31C52-84E1-4025-9A7B-9CF1E371712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whiter, whitest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EE523-3E66-4E51-945D-5EA4D5559B6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Past Tense: fight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C1A97-72E4-4B25-AE7A-353E106E8A7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fought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C8CA1-244E-4B1A-9EB5-A4F356557749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Translate into Hindi ::: How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22B2-FACF-4CF8-8AB5-445DDB9F0C98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कैसा/कैसी/कैसे (How to speak: हाउ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1B174-9F7C-4C61-812C-DB36284C9FB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Add 9 with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C8A5E-47B2-4017-9757-85BF55AB8BB7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D5F90-9FDD-4BFF-B81F-545BDA4C510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General Knowledge ::: Which is the largest ocean?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4CB36-B985-4CB5-9FDD-E5C2305CE5B4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Pacific (ocean)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04738-8ED9-4024-A6FA-6A57D433C06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635 + 648 - 68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F85A44-FB34-4246-BAD2-CC231A8761C2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12. 1,215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DBF1E-4E71-479E-8561-EAE32363B34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Julie had 70 cats. I gave her 58 dogs. How many animals does she have?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07474-05D7-4256-B1E1-76B377898AF8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775AA5-F379-45B3-97FA-30685449956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-4 - 6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9A82D9-9585-407E-97EF-B866EC97FB64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-10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87F55-40A5-4349-8310-D4B0294DDC7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masculine gender of : temptress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06EF6-90C6-4389-B702-DE076C0E7EF3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tempter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E69D2-09F2-4B37-911D-F2A576209BB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Positive and superlative degrees: whiter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074B4-0DD5-4098-883C-22CD7577F252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white, whitest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5BFC1-8518-494F-9CB3-0B8F47651CA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17. Grammar ::: Write antonym: Ascend</a:t>
            </a:r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6356C-C87C-4D1D-90F6-92F05400B9C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Descend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80539-394D-4ECF-AD59-58C011D6570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Past Participle and Past Tense: win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801BC-6FE1-4AF3-B78D-20C782A0017B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won, won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CFBD1F-9085-48D7-AF21-492A1CC97F7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Past Tense and Past Participle: sit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BFFAD5-D8A3-44BD-8525-934EF17A5CD4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sat, sat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0D5D6-A369-4322-A95E-3CE3C54DF24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Demand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1FEE89-1078-4C77-9F49-CC28C6B3D9AF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Supply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AF744D-8546-4A8E-B0A0-352EC67D4A7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930BD2-511F-4F8B-80E0-87AC762F4AF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2</a:t>
            </a:r>
          </a:p>
        </p:txBody>
      </p:sp>
    </p:spTree>
    <p:extLst>
      <p:ext uri="{BB962C8B-B14F-4D97-AF65-F5344CB8AC3E}">
        <p14:creationId xmlns:p14="http://schemas.microsoft.com/office/powerpoint/2010/main" val="369941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B6606-A6FF-4D1A-AC6C-4B55FD59E9D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antonym: Sunny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DB761-8BA2-4BD8-B6AF-D09943FE6F2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Cloudy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5FD-A68C-447D-A84F-9FFD96B59FD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27 + 557 + 560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2E604-56C2-4F49-B6FE-DE1C8CDB69E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2. 1,144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CF4BE-EC17-4825-96F0-4EA424F1F3C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Sita mango is sweet.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8A4BF-DE36-4EAE-8503-407321AAA05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Sita's Mango is sweet.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776E2-2B62-4218-826F-524001E21CB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numeric ::: minus   one thousand five hundred sixty-seven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0141D-44BC-467C-8037-248DD3CBF1A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-1,567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CBF65-055D-419F-A383-E36AB0D75EE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8 * 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AF38A-7147-4A30-A66B-3A427F3FDB8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5. 352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6C74A-4467-48B9-BABC-281C98D3FF3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Kate had 22 marbles. She gave 12 marbles to Sita. How many marbles are left with Kate?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88AE8-14AB-412E-8355-589FF3136AE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67B5-9A8C-4339-93FB-23EEF057640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551 + 37 + 12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8BD54-25AC-44D2-ADEF-1949F2D00499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7. 600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9A539-8F68-426D-8631-5F8B802D5DE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Base Form and Past Tense: sent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B0D8C-E9E7-4E4C-A3D2-0A1B1484062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send, sent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D5214-6AE7-4C6A-9BC2-BB2ECCB0B47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97 + 44 + 93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7508D-49CA-4E9D-8146-41EA4D0337E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81A9B-1613-49DD-BCED-B3B80B50C9F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How are you? (Sad)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BAF23-2E8C-44C7-89C8-5281E1316D8D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 am sad.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1532E-FC1C-4A17-B6EB-0075E34AF20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antonym: Hot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15253-3850-4323-8DB9-94D7B8EA1B07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61DBF-EF0A-4836-B5B5-FA044C9C066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singular of : kisses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9DB2E-9509-4C72-B06B-CD67BA3E9E0D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kiss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616F2-EDBE-40ED-94DF-AFA38F4448B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854 + 91 + 22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A5043-6551-4DD6-9A99-C38C9C0A363E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13. 967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2BA1B-C61D-4025-AA0D-698111EF41C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Translate into English ::: कड़ाही (How to speak: पैन)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7C05BC-0DA4-4F83-A668-4D5D09A391CB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528DB-A7A2-4754-AFD3-B81175768EF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686 + 711 - 96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7615B-D52E-476E-9711-4BB19E8C541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15. 1,301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ACD59-4F75-42B1-815A-036D5A46B06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numeric ::: three hundred thirty-three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0CD27-C6A3-423F-AFE4-691BE892ABC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16. 333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C2BB6B-C979-49E7-8A2E-39FEF3FAF4D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antonym: Private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2B015-685D-490C-9B7B-DA65D2E7F405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Public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C65BD-EB93-4E90-88D6-CAE08A4D2CE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Are you a boy? (Yes)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8059DD-8972-40F1-94AC-08A43C6380E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Yes, I am a boy.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8B477-DD70-4E7A-89B6-AF0CE50FAFE8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feminine gender of : buck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E2B4C-A27B-4114-94CA-17AA6312DFA4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doe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D2116-E86E-42C8-8791-E95E463ADDF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Translate into Hindi ::: isn't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2E4F7-1ACC-4861-B8CA-F34FF8A4FDB0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नहीं है (How to speak: इज़न्ट)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F0430B-3CAC-4FAF-86C1-A94F7E90FF5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D97AC8-D913-4159-966A-210CD7428B6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3</a:t>
            </a:r>
          </a:p>
        </p:txBody>
      </p:sp>
    </p:spTree>
    <p:extLst>
      <p:ext uri="{BB962C8B-B14F-4D97-AF65-F5344CB8AC3E}">
        <p14:creationId xmlns:p14="http://schemas.microsoft.com/office/powerpoint/2010/main" val="120637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922E2-58C7-4D34-BF31-D394D1A50C7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antonym: Demand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B37D7-E9E7-42DC-A909-6E70C45379F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Supply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E8DE5-55DB-4584-B335-C53EF98D9A0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'seventh'?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25A6E-FD1D-428F-A1E2-63150D2CFD1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eighth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C7D65-FBA7-490C-AB60-828CC1FA65E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feminine gender of : priest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EF726-2237-4F3A-8395-33149C4F5B0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priestess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38D2C-95BC-4EA1-8DC5-F28D9F9BFE9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Base Form of the verb: risen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242D2-1725-491F-9F6B-0C6B93E910A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D35-26FF-4654-BFA4-01CBC0EF33B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words ::: 256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9522B-4340-490D-960F-5D742A52668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 two hundred fifty-six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13213-EB82-4FCD-A760-190AEC386B4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simple present: We shall be sleeping.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F0FD0-72C1-44A4-BFA8-1D1BD6A9CF54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We sleep.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B6729-5B41-4193-8326-7A51482F048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masculine gender of : vixen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39338-40F2-4768-879A-399E27A62DD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fox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5C764-A82B-4022-AEC0-77B967A7567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antonym: 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99E10-981E-41C0-96E7-33D30CC0B28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Bottom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C16AA-04E1-47CC-AE13-2D36E97272C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simple present: Had I been playing music?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D2121-B0B9-47FC-9D85-075CD54F6DD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Do I play music?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5AC29-5298-4CB7-8488-88641897DDC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Hindi ::: same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0551C-E8C2-49E4-8628-C19410C0C8F9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समान (How to speak: सेम)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70F03-B775-483F-9C07-57685F41B74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English ::: पर्वत/पहाड़ (How to speak: माउन्टेन)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6705-88CD-4614-9B04-C8F71577BDC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Mountain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95458-2CD5-4DF7-B9FC-65E7FA18D40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antonym: 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39DFB-2BC8-4315-8812-5D1DE76FB91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C0B25-4445-4401-B1BA-902D5F81CDE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capital of Rajasthan.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F9B1E1-BA67-4071-B8E8-7D66CEB5BC0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Jaipur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ACDCC-F234-4FBF-9A14-6E532692EA5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893 - 13 + 95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26ABC-6EEE-4170-8E74-F7F5E0F8F1B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14. 975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144F5-8670-4EDE-9B93-12360E992DB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Identify ::: Identify Pronoun(s) in: Why is he singing?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5CDE02-3B58-489A-B34F-024F340DA98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603E4-EF41-4FDA-8634-9C0CDA5661B2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Tense: drive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EC0A-EE20-4E66-92B9-4127DBB3716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drove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AB1D2-3D58-4A45-B190-D285BD16C93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3 + 1 - 4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61A3E-ECD4-4895-AD3F-8ADCC493E80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CDEC8-2CB5-4DAD-95C1-47C860FF866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Convert to numeric ::: 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9C642-AD70-4D6E-8212-ACD6D1EFC68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9D5263-DB74-45AD-B45E-FAF67356D718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masculine gender of : queen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B144D-164C-44A7-BEDA-E9D9D1C125E1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AC955-D2EC-4868-9C8A-81E890F69DD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English ::: What comes after 'tenth'?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66A6B2-1836-4A82-BC94-14F1ABCE656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eleventh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C2F229-2CE7-4545-82E1-7F2BB8E87AC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F3F05-478C-4D5E-92FD-EBF39C4CC98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4</a:t>
            </a:r>
          </a:p>
        </p:txBody>
      </p:sp>
    </p:spTree>
    <p:extLst>
      <p:ext uri="{BB962C8B-B14F-4D97-AF65-F5344CB8AC3E}">
        <p14:creationId xmlns:p14="http://schemas.microsoft.com/office/powerpoint/2010/main" val="25663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58824-9C2D-474F-8D38-6600D0DD09C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2 * 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149DD-0F6A-45AE-93D5-F857CF277AD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00B68-1B04-4A0F-B042-F8002F9BAD0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words ::: -9,165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F0B1C-5471-4322-B2DD-F046C09D167C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minus   nine thousand one hundred sixty-five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25D11-5440-479C-9F8F-5A3A40A8C4E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4 * 834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49CA4-928D-43D4-B7B5-AACEB7829574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3. 3,336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99822-E2F7-454E-B118-76AC9F5B4E5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How your friend 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EDDC2-881E-43D4-BCC2-CF4FE4446641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How is your friend?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F7D91-D51A-4E93-9496-ADFFB450CD1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simple present: You had slept.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84450-E816-4DE0-A84E-66BF772212CB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You sleep.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F30A-49D9-45A4-84B5-292E1C49DCD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1F45F-8F58-466E-AEA9-0E08B033B662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FD5AE-6269-4B6E-A542-27FEBF6842C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Are Ram and Sita playing? (No)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AFFC6-E118-4B0B-86C9-3F31A7DCEFE2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No, Ram and Sita are not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74985-D17E-4474-8FB6-7AEF7E8D959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feminine gender of : washerman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9894D-208B-4569-A4B8-40066407A0D2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washerwoman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0F970-5FBE-479B-B49F-90E868E1DC4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77 + 54 + 104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7313A-25B2-414A-8387-147EC51BA625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9. 235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8CEEF-A6CC-4439-A8F0-5E69C5759FC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Tense and Past Participle: split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98CD5F-C6EF-4D02-904B-D4E3AEAA48F7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split, split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8B2E6-0794-4C7E-B2A2-AA9FA6C23E2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Kate had 25 marbles. She gave 17 marbles to Sita. How many marbles are left with Kate?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49296-0C3B-48CF-8DE3-5102F5590C10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903F5-0836-405C-A19C-B475E75776E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Correct: She play.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31970-0C8B-4243-9EB8-AFE04703E5C0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She plays.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901AF-DC52-4393-BAA3-78E42B4774E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Participle: stand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A55C3-A988-4C95-9EF5-B8C5C2DC6765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stood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934980-9821-456C-BFE8-B2767FC9BB6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General Knowledge ::: Name the capital of Punjab.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D8F299-E17E-4027-8662-C399F076949E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Chandigarh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A69122-B3BD-4039-9DAD-949A5E5256D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What comes after 'fifth'?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BBAC61-B45D-4535-AB39-923A1A345F4B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sixth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A07113-DD60-4348-9FA1-F69E3A21539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feminine gender of : papa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527ED7-D885-44CC-B8B3-2EBCE8FF6A76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mamma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098EF-84C2-4B7B-9C98-1C70E6636125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feminine gender of : salesman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95AD9-BBC8-4D81-95D7-AFEF7810A4D6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saleswoman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3F62-76FE-4377-A768-86411CD2763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masculine gender of : poetess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E2A656-BE13-4DC4-82AF-7101121F6F2F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poet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8E1EC7-F469-4EC7-BE98-DFACE1D8242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General Knowledge ::: Name the national bird of India.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6855B2-B8BC-417C-85F3-AD09F37EB39B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Peacock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9FF2B-B21B-42DD-AEA6-125F651C8C13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Translate into Hindi ::: Think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CCBFF-3967-49A6-B9FC-E4A4B8580A87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सोचना (How to speak: थिंक)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400CFD-32E8-482B-AE6E-74D9A6A6938C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2233BB-616C-4DD1-8D95-3408ECD90F1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5</a:t>
            </a:r>
          </a:p>
        </p:txBody>
      </p:sp>
    </p:spTree>
    <p:extLst>
      <p:ext uri="{BB962C8B-B14F-4D97-AF65-F5344CB8AC3E}">
        <p14:creationId xmlns:p14="http://schemas.microsoft.com/office/powerpoint/2010/main" val="352689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B1015-A97A-4EEE-AFB5-3CA95E49722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plural of :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493FF-53BE-4EBA-BA77-3112D0ED088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2B14-A660-45AE-BB26-214B96F423A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Is she playing? (No)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4C060-5116-46E4-951F-C4FA3604D47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No, she is not playing.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8FA4B-D607-4518-9730-31D2757DD4C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antonym: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5F230-9483-41B4-8821-084EB1F3818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7AD91-6D81-4FE6-BC60-022783811B3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What comes before 'second'?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038E-DC6F-4556-B6E9-827BA23EC8B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32386-286B-4A94-AF3C-8F395F27FFA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feminine gender of : boy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74047-14A9-41D3-9C98-876467D009B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girl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E877D-CB8D-42EB-AF63-C729CE85F6B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46 + 89 + 68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6E1B5-6F6D-4DAD-A2E3-CC96D54A8AA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6. 203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7A05D-683C-4B39-B205-97B138A7B65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General Knowledge ::: Name the national anthem of India.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9E27D-E873-4598-84C7-FFD816FD210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Jana gana mana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F3F2F-918C-4CE5-9EA0-C43DA78DC69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21 + 613 + 568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6EA8D-1063-4618-9FAA-7F2243EBA16E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8. 1,202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7EAB6-C476-4870-99C9-60D92CEA963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Subtract 0 from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81908-4CF0-4C6B-8BFD-1BF68660C6E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12205-A88A-4C69-800A-DED8F4B19F2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Comparative and superlative degrees: sad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836D0-4324-428A-B164-A88731DF069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sadder, saddest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88AEB-21D2-41F0-8C1E-CB689494D094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Hindi ::: Stone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20B9C-ED2F-4157-905F-24684FEC3DF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पत्थर (How to speak: स्टोन)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56D37-AA14-4AC7-B100-0948FDF58EE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19 + 493 + 797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2B75B-9A63-4CD5-841F-E328F7A0990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12. 1,309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74E76-DB12-48DB-B5B4-FBAB6BBBA74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plural of : cow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BE2298-BC60-4EB6-8AA7-790A77A8182D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A45CA-6161-429F-B37E-6702E1B7D3D4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General Knowledge ::: When does India observe Republic Day?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323932-A8E5-4686-B347-2888A8F1EDD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26 January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63D94-5387-4FEB-99B0-A6F1E53484C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Mark had 29 mables. Shyam took 10 marbles. How many marbles does Mark have?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08A63B-D2B5-4B67-9963-9D1CE1BE652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5CDA2-47B7-412D-BC05-5828EC1A86A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 and Past Participle: find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E8FBCE-5390-4822-8150-2A53B134823F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found, found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C7307-9EC6-4E65-9B6D-05D0CD909F5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282 + 737 - 57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FA5D1-A12C-41AC-853C-841B32473718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17. 962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6F9A7F-A058-46FB-BCD8-A9437FE2C94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'tenth'?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3E7B96-4510-448A-A29E-C86304981D1A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eleventh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B395B7-8C72-46A3-A5F4-2D23F5D62B0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antonym: Major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9A3167-706C-42E5-8775-D08AF6B6D7A6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Minor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8C4D40-E5D4-42BB-879E-B2E12DCACFF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14 /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907218-53AD-49F9-A206-B0BA7EF8375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C49EDE-7102-4A62-82D5-51198BC1996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46E5D6-EA05-4C9C-9DE5-CC07EBAAECC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6</a:t>
            </a:r>
          </a:p>
        </p:txBody>
      </p:sp>
    </p:spTree>
    <p:extLst>
      <p:ext uri="{BB962C8B-B14F-4D97-AF65-F5344CB8AC3E}">
        <p14:creationId xmlns:p14="http://schemas.microsoft.com/office/powerpoint/2010/main" val="268961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5118A-8D28-4B34-9A81-D629469ADC9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Change to present perfect: Why is Julie smiling?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FBE2-CC6A-42EB-9DA1-84DA20B792A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Why has Julie smiled?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2290B-5933-44F7-9753-E7488E69819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41 * 85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9AE01-CE75-4C52-B8DF-B73ACE96E94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2. 3,485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6A63F-7F3E-45FB-972D-52001AAF74F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plural of : brush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51176-4579-41FC-A423-91C74C829CD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brushes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8AB41-CA5B-4E9C-92C8-16973B602F4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They is going to Delhi.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EF923-1889-4454-85AC-F3AB38BD76A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They are going to Delhi.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3F72B-AAF3-4849-A0ED-89EABE01796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nine hundred 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4EB0F-DB35-4B29-BB42-26D22CC7A86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5. 908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CB099-5813-4490-B270-1E08F8D35C7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622 + 484 + 331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6EB38-2BD8-40E0-A640-76E52D7C54D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6. 1,437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DC17-8BFA-46DF-B0CC-93CF4981789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Base Form and Past Participle: gave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1A42E-19B8-4DA5-9281-DEDC442C537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give, given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23C0D-C6AF-492A-8F57-1DD9BB91579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Translate into English ::: सोचना (How to speak: थिंक)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97AAD-60D8-47A1-BF30-82FA9927532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Think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C7DB8-50F2-4E6A-8861-1B5046DE2A8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Julie had 94 cats. I gave her 41 dogs. How many dogs does she have?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31307-3057-4999-809C-C761798FFCBE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151AA-FB59-480A-8348-5FDAB2B44BA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What is her name? (Sita)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D56E9-B472-4831-BDAC-0CD4417425F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Her name is Sita.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58A68-B455-437D-93EC-B0A45FED7FA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General Knowledge ::: Name the capital of Bihar.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263B9-6613-4C77-80FC-B510965D095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Patna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F81EE-E1AE-4AE4-97A2-AA72CCB85A1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1 + 7 - 77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B853F-7554-4C28-9D81-6C10343DDB0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-69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54726-1E20-4BD8-ADEF-2D0DEAC008A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How are they? (Fine)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36123-E8AD-465A-8975-C303CCC2F86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They are fine.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79010A-0336-445F-9D50-0A2389C12F2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plural of : photo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E52C0A-8257-4E87-A8D4-659ADD66FB09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photos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B569C-09D0-4731-911A-77AA5D87604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4D607-E083-41C4-91FB-0A95CBA54DAC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0CC1C-DAC2-4657-B8E7-55579D27BEF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English ::: Which day comes after Tuesday?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5D5CB4-CE1B-4171-9887-06D4C412950D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Wednesday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EDED2E-07F9-41E6-BD51-3E89D0E5069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antonym: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78FD5-75EB-4403-9D80-8F086F5BA7A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82B61C-DF6B-4A67-A2A2-C9D35DDE037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8 - 7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C5232-C244-4309-A98B-EA1247AAE6F3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6D5984-DFDD-4191-BD24-1B1166DA83C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-5 *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6649D2-CD31-493C-93EC-3F9B2139CCF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41F354-7113-4A13-8ACD-6F6657BB130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4 - 18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42D4CC-1FCF-4340-8380-3313ACE5D61A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-14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7C558-0733-44F4-A91E-BC136B4A24D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F0A23-16CE-426A-A06E-8C3546FBD9E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7</a:t>
            </a:r>
          </a:p>
        </p:txBody>
      </p:sp>
    </p:spTree>
    <p:extLst>
      <p:ext uri="{BB962C8B-B14F-4D97-AF65-F5344CB8AC3E}">
        <p14:creationId xmlns:p14="http://schemas.microsoft.com/office/powerpoint/2010/main" val="191050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44979-C439-448F-8D64-D613661A1AE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9017 + 23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1EFF6-31B1-45E1-B188-95B516C662D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1. 9,040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63C20-2EE5-4DE5-95FD-269AE93A237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words ::: 50,058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BE675-CACF-4AAF-96B8-C9A4CF87913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  fifty thousand  fifty-eight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FFB40-BFE9-4986-BD30-0E92789B8D1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antonym: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0DD1-77C4-47D8-9429-6457950E0B0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A1C40-B619-4D04-9588-F99BD570733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Hindi ::: Teacher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0AE51-CE00-4341-818F-17E9637F2B0D}"/>
              </a:ext>
            </a:extLst>
          </p:cNvPr>
          <p:cNvSpPr txBox="1"/>
          <p:nvPr/>
        </p:nvSpPr>
        <p:spPr>
          <a:xfrm>
            <a:off x="9144000" y="128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अध्यापक/अध्यापिका (How to speak: टीचर)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1B416-40AC-4B08-B9C4-C4A5614D374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Hindi ::: Seat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01909-121A-45DE-A3C1-E5572A55AB12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आसन (How to speak: सीट)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3DA93-2708-4F47-A880-A8D20579826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Tense and Past Participle: spread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6674B-6B17-4B6C-AD12-14DA10D20B85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spread, spread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2F2E1-15F0-4CA3-BB78-71A4C56E17D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General Knowledge ::: Name the capital of Maharashtra.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0CF59-2E32-457A-9775-6507B503751E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Mumbai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5024C-7F81-4854-AD65-9B71D9981F4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plural of : child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4F574-16BA-4FC7-963E-8D12B7C8B21E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children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178D4-677B-44C1-AE7E-38746979ED6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English ::: What comes after 'tenth'?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37648-8167-4629-B7CE-2479785D954D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eleventh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048E0-DC88-4E51-BF9B-482B83D6007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plural of : stereo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60C0-F74C-4BBA-A8D0-FEE21BD3625B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stereos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D942C-F60A-43A3-B8CF-51B8703DCA6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simple present: Sita is talking.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3EA5B-622E-4641-ABB1-ABDAFC141C4D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Sita talks.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5C48F-AD06-48A2-82B0-D07F39D9FBE3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Name the national currency of Russia.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AE62EF-DAD5-4373-BDE9-CA7DB15E4A93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ruble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A34C8A-BB57-46E7-8F6E-8A1015FC1B6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6 + 1 - 44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F46EF-26A3-4126-8A34-906D5D06121E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-37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61619-680B-4A15-9DBA-67D87C7C2D7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5165636 - 9003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58CDC-F1CC-45BA-840E-4579EF59ACF4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14. 5,156,633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243CD-C06B-49C8-9C9F-53A6C276735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simple present: They were climbing.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23247-BBE1-4EC4-91F0-4E8681B517F3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They climb.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D13FB-692E-45CB-BAD8-C0D9FE4DD17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::: Identify Parts of Speech: Where is he? (He)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1FD08-A9EE-45CA-A4F3-F6F1D108DEA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Pronoun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1493A-E2FA-4C4F-8527-958E8C5E089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feminine gender of : seamster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D1318F-9CDE-4B69-AE30-4C42045A9137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seamstress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68501C-98C1-49F1-9257-525504A1A48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Major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027D-CE8A-4B4D-9918-16DC5281497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Minor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EADDE1-EA8E-432A-8F5F-0490109DD0F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3 *36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405F8F-DB4B-47DD-837A-484FC1C7A324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B08CF-20A4-44DE-ADF1-CFF86BF8CF7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feminine gender of : peacock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15280-C142-47A8-B8B7-1DE15E4EF54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peahen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F893D-4CF3-4FCB-8884-8601EA9390C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E5DFC-61B8-4D22-B8C3-BC105838340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8</a:t>
            </a:r>
          </a:p>
        </p:txBody>
      </p:sp>
    </p:spTree>
    <p:extLst>
      <p:ext uri="{BB962C8B-B14F-4D97-AF65-F5344CB8AC3E}">
        <p14:creationId xmlns:p14="http://schemas.microsoft.com/office/powerpoint/2010/main" val="398001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75C92-34E2-4C1F-8AAD-067ED794AF1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masculine gender of : aunt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2DB6-C65D-461C-BA07-BBC6AAE43EA7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uncle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E3C2-7654-4C83-B56E-910B5429C92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1 * 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3090F-14F1-4306-AB41-418572AB45E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E2435-B907-41B9-9C75-AA396300DE7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feminine gender of :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8B102-AE88-4165-BB4F-F8B4B32D35B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countess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4A463-11C4-4F17-9DEB-3FC480F66DA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simple present: You will 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27DC6-B5C6-497D-B4F2-EAD8CD48045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You try.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3267E-654A-427C-99BA-501A6B2916E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minus   five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840D1-386A-49A3-B61B-413DC052D82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E39BB-375B-4A81-9261-3DF647B1AB0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national anthem of India.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85CC-D9C4-4CB2-B165-B78314559EF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Jana gana mana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C9A1C-389C-4278-B924-CEEC80E73940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Base Form and Past Participle: travelled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A2C17-437F-4828-95F4-19025D30D44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travel, travelled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528C0-5870-4444-94D0-192DCA2B9BC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Past Participle: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70F3C-DB25-49A7-9D23-8B869D3AEF5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1A91A-2F2E-4123-9724-17648F8C51F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numeric ::: one hundred thirty-one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8C95F-876A-40C1-AE62-7A2F78A3021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DA2D5-49C4-4EE4-B339-944DF80FB0C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6 * 87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BBE8E-3129-4BAA-AC5E-370DFCA58C9E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73A37-F077-49B3-9928-A7F56B368F5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Are you sorry? (Yes)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6A781-F4BF-4BD4-B4D2-E504EFDA64D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Yes, I am sorry.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7AD256-01D7-42EE-90EB-AA1FE9C5934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antonym: 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1FD047-9A7F-42FF-B154-A16437EE318B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4E55C-DFB0-4F09-AF27-0F42F1C61CD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216 - 84 + 52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9AE9E-5451-4EC2-B809-2A30EF162CA2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13. 184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CEF21-0627-4871-968C-392707AF0AD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-68 + 6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26CBF-BC0E-41CA-9DD0-AC694534E1B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-62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EDF342-B6D6-49F9-9632-8D3D4680712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Hindi ::: call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81323-8305-4E87-96CD-696D7783EC09}"/>
              </a:ext>
            </a:extLst>
          </p:cNvPr>
          <p:cNvSpPr txBox="1"/>
          <p:nvPr/>
        </p:nvSpPr>
        <p:spPr>
          <a:xfrm>
            <a:off x="9144000" y="4356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बुलाना/पुकारना (How to speak: कॉल)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27E8B-CB51-450F-9A02-A62F004BD81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Translate into English ::: संसार (How to speak: वर्ल्ड)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E1FED4-94E9-403B-B9F0-1D4EFFB4B393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World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5D193-5B6C-494C-8EA0-49FCE6ED486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 + 5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EAB79-A788-4253-929F-A9E170B8DCD7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7BD569-92C7-4245-AE63-CA3AA90F7CF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Translate into Hindi ::: November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C44AF3-8F15-44B3-8DE8-90D21819A743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नवम्बर (How to speak: नोवेम्बर)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46A01-56DC-4519-8F1A-BF1E994859A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words ::: 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C4F67-785E-4705-8A9E-B4068B594621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  nine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52AD9-6259-4F51-AABA-96E45C7C2F6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966 + 33 - 63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C0483-BA3F-4F65-B246-09553B788A63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20. 936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2C73C-D1A4-425E-985E-285BC2F0E31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42F80F-4E3C-486D-AEA4-C6C7CC9EFBD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9</a:t>
            </a:r>
          </a:p>
        </p:txBody>
      </p:sp>
    </p:spTree>
    <p:extLst>
      <p:ext uri="{BB962C8B-B14F-4D97-AF65-F5344CB8AC3E}">
        <p14:creationId xmlns:p14="http://schemas.microsoft.com/office/powerpoint/2010/main" val="40163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F212F-ACBA-49A3-A149-5E28D0E1699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9547 - 35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97B3A-6795-47D9-B403-A1570D6CC09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1. 9,512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CF9CE-0AE4-482F-8F06-E0C69798D71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40 - 8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A17FE-C600-4BD9-A1D7-759F1C9522B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BF69-C853-4F55-92BB-D5783F7AC86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English ::: Which day comes after Wednesday?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0E6CF-FDA9-44A2-ABF3-F2B6524F911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Thursday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64243-9F3A-40C2-8556-2C1BF609B79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English ::: कमरा (How to speak: रूम)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F7698-86F4-4DBD-B2CA-53DEA939602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F0B1A-B5BF-41D4-A930-DC8D21ABCFE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What comes after 'fifth'?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FE82F-8EC8-4B87-9BDA-32BC3738A0F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9F5F-41F1-4898-A5F7-D7CBC830DC5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Hot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7B901-8BA3-4101-B959-D27D3D8E0A5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44740-16C6-4C00-9BCC-6FDC4A530A5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masculine gender of : daughter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3F4AC-B5D4-4F38-B6AD-1D5C543A1FEF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79D79-CDC3-4A85-9B6C-6192FC35B84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Translate into English ::: छूना/स्पर्श करना (How to speak: टच)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2F535-4499-4C02-8091-9ED348C6F83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Touch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29681-8A78-4591-A175-FBEAD7D8131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6 + 0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9AE1B-3D8F-4DF0-9BA1-F7C4B7A6361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9724E-1406-4CC7-9819-F9F3033A107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antonym: Private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F3D9D0-4638-41DF-9D60-A715BD4825AD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2EB49-E060-4FCA-9FB6-47AE7BCC8D3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9 + 1 - 3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6DBD8-BAF2-4194-924F-33BF9E7AFAC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7D6ED-7D98-4E75-AD14-A087C05049B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73 + 82 + 40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D312A-6662-418C-AA6D-7F2B82A15B0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12. 195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27DE2-A4A6-4A8B-8564-032B517D38A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English ::: चाकू (How to speak: नाइफ)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7D087-A562-493B-AA31-7A37E7F2F11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Knife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3EB8A1-FAFA-45C5-9DCA-CAB38678D921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0 *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3F920-975F-47F2-9D49-EBF5CDC984C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EE309B-DA33-4160-B50B-D9E9363C0C1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Hindi ::: bag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AD7B4-A66E-4E4E-A110-CD52A735967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थैला (How to speak: बैग)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A429E-D946-42CB-A19B-37794068544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Translate into English ::: गर्मी (How to speak: समर)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EFF4F-A395-4961-B964-FC19EDEB57D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Summer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56BE4-03D1-4A9B-9099-45968DE4739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Hindi ::: 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E0CDF-E473-4D1B-830C-C04981E04465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आठ (How to speak: एट)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28A1B-022D-4E53-AD0D-B89C1C5944E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62 *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E73C1E-6A45-49B2-A3B4-9AF95471016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18. 186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A972AA-A64B-49A8-BA6C-DB0F88A6C67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English ::: Which month comes after July?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983E0C-548D-40F8-9EA2-51137DE1ADC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August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8BBDE-F5A5-41F0-AC9D-B8445C9E668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Add 1 with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21558-DD87-4E53-8C22-FA539B7275F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882D3-5758-47BA-B10C-B7C20F7309E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20BCE-DBF1-4CFB-B91E-E3C6F010CB3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3</a:t>
            </a:r>
          </a:p>
        </p:txBody>
      </p:sp>
    </p:spTree>
    <p:extLst>
      <p:ext uri="{BB962C8B-B14F-4D97-AF65-F5344CB8AC3E}">
        <p14:creationId xmlns:p14="http://schemas.microsoft.com/office/powerpoint/2010/main" val="255405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425CB-BEC4-4A85-ABE8-096536E167A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169 + 192 + 12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D20C2-B205-4C07-8958-87AE923FA15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DBE95-C7E6-4DEB-BE2A-E594C361FE5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before 'seventh'?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980EE-4546-4BA4-ADE8-5FD69A97D39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sixth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3C1C8-A8F4-4987-851B-075DBAEC087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May I came 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D54E0-3302-4411-8CBB-231249172C9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May I come 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EE4D-21D9-433C-B1E6-506661FAAD9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General Knowledge ::: Name the capital of Maharashtra.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6D4E7-8D95-47B0-83E9-6686BB1FE28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Mumbai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E7973-979C-4317-818F-4C76499DAD1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singular of : cliffs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CBD7B-F07E-4324-8A90-80965C13DE9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cliff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E17E0-6EA5-41ED-A8E8-704B273921B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words ::: -9,890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3A8D7-305F-40FE-BCB9-45F6530F4531}"/>
              </a:ext>
            </a:extLst>
          </p:cNvPr>
          <p:cNvSpPr txBox="1"/>
          <p:nvPr/>
        </p:nvSpPr>
        <p:spPr>
          <a:xfrm>
            <a:off x="9144000" y="184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minus   nine thousand eight hundred ninety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3E934-8DA8-45C5-96D5-A6C56AB71EF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1 - 50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80D33-0D3F-4287-8FA6-9BFAA0662028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-49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C7439-7EC2-42BE-A381-4F9D92A1B62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What comes after 'seventh'?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6746A-772C-4002-8C5A-8046BF303DCC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eighth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BAB1A-8247-4F01-BC95-72192A36E27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simple present: Shall we be drinking?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14284-35AA-4B94-99E8-9113EE831DDA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Do we drink?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C16CC-DEFB-4B9C-8DFB-947C6C89B0D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Correct: Ram and Sita is playing.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B4C42-B713-4D39-8B1A-CBA832D44A87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Ram and Sita are playing.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A21E4-0027-4202-AA42-75935172FE6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-6 *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B714B-479E-4C49-B1B5-D57EEE65B25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-54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85849-8450-48E3-92D3-EB4FDA64264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self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2BE8B-1587-4591-B311-D368FE3E0C9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selves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DFAE7-DF62-4323-A14E-5E89819F881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masculine gender of : landlady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1AAE1-0C11-46EC-9944-CDFAC24C3200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landlord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A559D-2D49-48BD-8420-37F914B47FE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47 * 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F8C85-A5EA-488D-9C03-9EC290B2C9D0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14. 893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CC0324-4C75-441A-AB9C-47E3F21E6D1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Decrease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0B618-0243-49AE-A42A-51E2EF87E5D2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Increase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035DFB-4494-4461-BDD9-CD85052B4B5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words ::: 161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090C1-1EFF-4231-9B0D-7321E5CE8CD4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 one hundred sixty-one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8AFAD-9386-46E2-95AA-B18C9141017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present perfect: Did we eat?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2951EB-8E1A-44C9-9816-28FC9A5B63FB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Have we eaten?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F0A34-7EAE-43BA-A787-D7689B05D0A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masculine gender of : tigress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B68F6-3644-4C23-B94E-60E6C9AEC323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tiger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4ED830-F1EB-44A8-890B-13F1FE498A2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17 * 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232929-0A00-4171-9678-2F5D0FD1718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19. 323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F2885-75AD-4E14-BF8F-B8B55AEAC16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Is Ram a boy? (No, man)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1D7B5-8258-4D91-A4D8-2D1AFCC207C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No, Ram is a man.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76DBA1-75BE-4986-B7D2-10558EFC96AC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D730E3-E061-4C63-8767-BD2377BD4C0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10</a:t>
            </a:r>
          </a:p>
        </p:txBody>
      </p:sp>
    </p:spTree>
    <p:extLst>
      <p:ext uri="{BB962C8B-B14F-4D97-AF65-F5344CB8AC3E}">
        <p14:creationId xmlns:p14="http://schemas.microsoft.com/office/powerpoint/2010/main" val="294926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CF32F-18F1-470D-9EB0-9CD6115504A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Translate into Hindi ::: force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F1622-5242-4DC4-99ED-1381050DECE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बल (How to speak: फ़ोर्स)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E264B-ADA9-4AB3-8866-B434A48739D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0 *15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9835B-69E4-4F3B-8119-04A226DAC01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367FA-899B-4C71-9AD9-7B1DEF5F4A8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General Knowledge ::: Name the national currency of India.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1E9EE-9D58-48E6-B424-FBDD0B2A024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rupee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6C877-9C86-4194-8331-7B96CD82A0A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619FF-C071-459E-B00D-E7B7F8EAF735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D0A4-3135-40FA-9AE3-0E8538E8C4D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General Knowledge ::: Name the capital of Uttar Pradesh.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1D642-1E44-4B0C-B4D4-518CE67502D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Lucknow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50711-D667-4689-B778-AF83A6D076D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419 + 424 + 124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4666C-B955-488A-9985-7A943DB50A5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6. 967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2E5F-5EB2-4A96-883D-093B535A1E80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numeric ::: minus   seven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4B0FB-4D50-47AE-BCD8-F155D4D601F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-7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A4FB4-06F7-49ED-AF04-FBA8CAC99DE0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12 - 9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84681-0AC0-486E-ABE1-61BB62A39C4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A1D7F-48E4-4EFF-9CD7-404F7992B88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10 + 77 + 220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99A0-A445-4DA1-B6F0-6C681C35C02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9. 307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0B3ED-B50C-4A20-9BB2-BDBFBA86170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Tense and Past Participle: burn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D4587-32C1-4B2A-ACC6-6204FC66FFC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burnt/burned, burnt/burned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7A6CBC-375C-409E-BE3F-7D3DB1DE790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They is going to Delhi.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E14A5-1C5B-46B4-A0C4-360483F7F5FB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They are going to Delhi.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0EA5D-5031-4167-B6AD-449DFD278CD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dwarf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2C333-F16E-4634-90C0-5D88679A8A0A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dwarfs/dwarves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8883F4-156F-4062-875C-31D28935DF1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plural of : deer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7ED52-0D04-43C8-A1A7-071148C213A8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FF396D-BE07-4406-8CBE-9768501A1D7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7 + 8 - 18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D74C8C-578F-47A7-A78D-4AE1F8C205F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-3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A705F-3674-4297-9097-146B648D5FA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51 + 900 + 53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71B30-DC83-4B1C-B025-9F87C80F538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15. 1,004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FFA83-E582-466B-BE9B-AE6E76F90BD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Participle: spit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43051-5C80-4E40-8C8C-0A2E9AB22EC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spat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0E304E-07D0-4062-9069-81C3DDED1A9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masculine gender of : daughter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3F818-9636-4209-97CF-A2B2B3FE5152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8E9BD4-88F9-4B77-9EFE-E37500897D2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Hot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B51F51-4D8E-4F86-92C7-A56B88F54C6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F1C6D-3D8C-4A8E-9D3B-40F9ADC5D14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5 + 16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CF5F3-B709-4759-B74F-317E9E6A2599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D14F76-A949-45EE-B62A-BDBF9E15FC3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Multiply seven  and 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A689AB-3508-4286-966C-E0565176CCB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20. 56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353BDC-675C-4B26-9583-E2E9FF61C17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569175-03C9-4B47-8BE0-358BD99ED52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11</a:t>
            </a:r>
          </a:p>
        </p:txBody>
      </p:sp>
    </p:spTree>
    <p:extLst>
      <p:ext uri="{BB962C8B-B14F-4D97-AF65-F5344CB8AC3E}">
        <p14:creationId xmlns:p14="http://schemas.microsoft.com/office/powerpoint/2010/main" val="227121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C7266-9B3F-4C18-BE68-6A939F73D94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-9 - 6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1199F-7995-4A00-8E8B-51D5D921135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-15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8CE9-4409-41F8-904A-CE85F9A6EA3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General Knowledge ::: Name the national currency of India.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CD618-BCDF-4A2C-BA92-32395D1B6ED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rupee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FA55C-9D02-42BE-AA65-E13DEE19A00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antonym: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7CF5D-7CCF-4713-AD20-74C8429DEEC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ED68A-D846-4F1D-984A-C04D1B68FD7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8 *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0E885-B713-4C79-A910-E3293328751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1D000-2AC9-46E8-AFE9-18510386BB6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Noisy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2B02-8D15-4716-A931-5B44EEC0681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Quiet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FFFFD-7A8C-475E-82B1-E2021DAF2B9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numeric ::: fifty thousand  twenty-eight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A3296-4D32-42B5-9D3D-B7E6A37D5D4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6. 50,028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A863F-093E-441E-A19A-BD1C8FF66D5A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Tense and Past Participle: bet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75358-4F0E-487B-B0CC-C7A9FF35E05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bet, bet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6D963-EDDD-4546-BE4B-7EC2CF3F317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What comes after 'seventh'?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A31D3-7897-468A-AE0E-DBE3F315501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eighth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45E30-B1C4-4EA1-BBB1-70C977F7D2DE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feminine gender of : tempter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38596-EDB7-4AC7-BB21-B633492D728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temptress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B7C3C-80CA-46B4-95C9-B9256B7C25B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singular of : babies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F90-FBA9-425E-BC47-DE268212B3B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baby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D60F6-5A88-4E42-91E8-3203A5946E1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plural of : brush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2C97D-7B4B-483A-B0DB-BD95A6FCAE3C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brushes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7D983-9D0D-47E7-8DBD-F73627D4146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4 *64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F48CE-B373-4700-AFD8-9675610B761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CE8FE-E7A3-4516-9ED1-5E37F5A07D0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5C2E81-9284-453C-AEA8-1B68035D60B8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Public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3D242-C933-4A59-811D-98161F116A0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Decrease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13BAB-34A3-4104-A3C9-17404DAD026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Increase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07DC4-CC60-4AE0-B0C0-E6699D87D5F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Gloomy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75A1C-BADA-4CAF-9F95-03FE5CC7EF72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Cheerful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87515A-CA7A-4318-BDC3-F4C2A0AABE4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Are they sleeping? (Yes)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1C34DC-4B33-4224-8BE4-FD885DDC0F6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Yes, they are sleeping.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7B858A-ED0C-4EC8-911E-6E70EA5B86F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She play.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963501-E9F6-46CB-9279-61D99B230956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She plays.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8A2E2B-4490-4F44-8954-3212A2697A8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1682 + 8560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4BFD9-D7DD-4FC9-A6CC-E61A0B9D2032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18. 10,242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C4A4A-C232-4D45-8C9B-BC779B75FB7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masculine gender of : queen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9039C-DFF4-4F89-AD33-1E7893C9E59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B7DAB0-8EF2-4C33-B720-4F70AD321B5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English ::: What comes before 'seventh'?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3D6203-A2BE-462A-8DE7-80CD8C3014A2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sixth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28D685-F519-48FE-9DEA-20FD51C6A2E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CB9F19-240E-4C65-A0CD-7F61450733F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12</a:t>
            </a:r>
          </a:p>
        </p:txBody>
      </p:sp>
    </p:spTree>
    <p:extLst>
      <p:ext uri="{BB962C8B-B14F-4D97-AF65-F5344CB8AC3E}">
        <p14:creationId xmlns:p14="http://schemas.microsoft.com/office/powerpoint/2010/main" val="245016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F0917-150E-4D16-9E65-7852B946514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feminine gender of : steward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D74DA-EA7A-4F9F-ABAC-8A3EB5B76E9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stewardess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0B931-0F21-44BE-99DE-05E6ADE3E23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Comparative degree: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2B756-9E0B-4612-B09E-5C4956F9E2D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649AE-F5F8-404A-A888-3DE1ECED0D9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185 - 72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C56CE-E5E1-4A98-A3E0-E6EB27C25F7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AF6F-B724-4C8C-9D6A-4C825436DB9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Past Participle and Past Tense: win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74797-884E-4A17-8E0F-D9CA2B30931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won, won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77A22-6F7D-4F9E-9253-D0543F718AB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shape ::: It extends infinitely in either direction but has no 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3E73B-547C-48B5-B920-EA5D8038671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F70E3-214A-48A5-90A4-94AB1FAA727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present perfect: Rahim is preparing dinner.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9B257-B390-42C9-928F-160B7028DDE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Rahim has prepared dinner.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B7BDA-4243-41EF-9E59-EC6FCF83E5B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words ::: -7,381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1789B-0013-4EE3-BB94-2655A9458FCC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minus   seven thousand three hundred eighty-one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9F1B4-F1BC-4E29-88C4-8C660C2DA57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What comes after 'fifth'?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ADE39-57FD-490D-9CF3-F5A45610C333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sixth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1EDBD-323D-445F-83F1-EBC27D47BCF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::: Identify Parts of Speech: Window is broken. (Window)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E4038-9FA9-47CD-9DF4-290C61BC7FA4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Noun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0A25F-7F9E-420E-9B48-5F546CA5A05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present perfect: I eat.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EFF50-B3EF-40F9-8C59-08F04D40A0F2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 have eaten.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66DF8-E1AA-4243-BA96-3CB51D8E0BB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antonym: 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300701-9AD8-4875-B67C-F1D061C75CE3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BA08C-0751-4427-A51F-66E7E8A5A9E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Translate into Hindi ::: National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E1D22-E171-4BED-BFDE-43948F421C0B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राष्ट्रीय (How to speak: नेशनल)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4127F-DF3E-46DB-A103-0FDC0092A78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Unique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76565-CFCA-48FF-B2E1-79A7188C75B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Common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A8FF88-064D-4B7A-BA36-967B14C2601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minus   nine thousand one hundred seven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B1FE6-9B04-4474-BD56-43F8908604F8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-9,107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A22A9-0E4D-46D7-AC85-AAD9082C5CF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feminine gender of : colt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8710A-2AF0-40F9-8F93-BFE75B56A5C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filly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E912F7-B0B2-47EB-8452-3B3FFED1FA5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4 * 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6D7B0C-6380-4320-97A8-F2F0A0E316A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4F6D7-790B-48E5-B60F-EC9988CDCB7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Hindi ::: Marigold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F1BF1-2B0F-456A-B420-AAE0772CF763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गेंदा (How to speak: मैरीगोल्ड)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DA1C9D-F625-44B6-8183-69236CD328D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6 * (-1)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4EE9E-672E-4D81-BF53-0A65A977613F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E1C6D8-D9A1-493D-A542-38733414E10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feminine gender of : landlord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086C6E-BAB9-4F46-99C0-55723135A3FF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landlady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64D02-02FA-446F-BE83-72AD85216DB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69 + 584 + 715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B4516-ED4A-4698-A700-DA665C704D10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20. 1,368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9A4D8A-9957-47E1-9737-C22D5BFD8D6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BF726-824B-4F0B-A13F-62D785AF043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13</a:t>
            </a:r>
          </a:p>
        </p:txBody>
      </p:sp>
    </p:spTree>
    <p:extLst>
      <p:ext uri="{BB962C8B-B14F-4D97-AF65-F5344CB8AC3E}">
        <p14:creationId xmlns:p14="http://schemas.microsoft.com/office/powerpoint/2010/main" val="1334352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644F3-2936-44E3-A8B7-22EE34A9DA2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Tense: sin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2CA5E-4935-44CF-B6E1-9C4B69C4F9C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sinned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85763-A9C2-48ED-B2D8-D5DEEED02DE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before 'second'?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18B00-EB64-4E7B-807D-1A835828ABF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072DE-AC79-4D67-8298-B68A5B66D81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3. Grammar ::: Comparative degree: proper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86C36-981C-41D7-ADAB-7FEAA2FA551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more proper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FFC89-FC2C-48A5-AC78-794A288AE4D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832 + 63 + 85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397AC-4E07-48B7-A9ED-38FAFF8C94C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4. 980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4869D-BC69-49C2-81A8-90377E5BB5F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feminine gender of : colt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BA015-23E1-45EF-9D8B-C8AE31DD334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filly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403A2-6306-4F7A-A966-9F3563214F6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9 - 3 + 3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9E053-ABA9-4279-939E-C1222D27A36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F4982-749F-4BAB-BAF9-28098316D30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Julie had 50 cats. I gave her 60 dogs. How many dogs does she have?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AE53A-8EFE-4E0E-9229-EA4AFDFBDA3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7D581-9E2A-476E-B661-E229241AC3FE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words ::: -4,438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000DB-E155-4CA6-9FAE-E1F86252E631}"/>
              </a:ext>
            </a:extLst>
          </p:cNvPr>
          <p:cNvSpPr txBox="1"/>
          <p:nvPr/>
        </p:nvSpPr>
        <p:spPr>
          <a:xfrm>
            <a:off x="9144000" y="2400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minus   four thousand four hundred thirty-eight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E2976-0041-4D6C-9A38-E327F67EC8F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How are you? (Sad)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3E6F7-600D-4E09-A3DF-7CC9E8FC5B56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 am sad.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BDFA4-C272-4F5F-B6BC-C9415986351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Tense: bet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39D0B-55DD-4AC3-97F2-F34DEC8729F3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713B8-026B-4DCF-A8E7-8605A1AF6B6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What is the predecessor of 5?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BD166-2932-47A1-A6AF-40ED2F1C9280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45B2F-7F99-4907-9E25-F3838F59B46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Mark had 14 mables. He found 18 marbles. How many marbles does he have?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3B6A1-3FE7-4CEF-94C7-CF8E70F2B47A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C6F65-77CE-4967-960F-47F07651419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simple present: Ram will have been eating.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977CB-0BF7-4569-B5C9-642BBCB2106C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Ram eats.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F445DD-F754-4388-BE85-3428F0DF0AF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Correct: She play.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77B67-66D9-4C72-BEE4-35D3F980C24B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She plays.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4B2EF-6AE2-43E3-97B4-0280059D51A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Comparative degree: courageous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7801C-9057-408A-BEB1-3FFF764D5909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more courageous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B9949-2BE2-4D20-8840-2E7519B746C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261 /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BA9C1-EF9D-4C4D-9E94-8DD64E2B9244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16. 29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52CFCF-F99E-4CA4-B055-6D33E1611BC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Past Tense and Past Participle: 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C9916-F88F-4FA3-A731-8D7B1B46CD0D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did, done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FCDBCF-CD3B-4C6E-B932-B408854C7D8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'fifth'?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26FB8-4C3A-4EE3-8EE4-B8DF0FE03FB8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sixth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F11F9-DC5D-4150-8D8B-B1A15AF9F01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feminine gender of : mayor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960E0-9DC1-46D5-80DB-47E25D6D8AEB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mayoress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B1C49-A5FF-47F1-928A-C777770DA86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Noisy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E89D7C-B086-4009-B204-C9B7EF84775A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Quiet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0A04A-AE41-494A-97ED-51D1096E4E9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B133D-9B79-475E-B292-7821CCBE195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14</a:t>
            </a:r>
          </a:p>
        </p:txBody>
      </p:sp>
    </p:spTree>
    <p:extLst>
      <p:ext uri="{BB962C8B-B14F-4D97-AF65-F5344CB8AC3E}">
        <p14:creationId xmlns:p14="http://schemas.microsoft.com/office/powerpoint/2010/main" val="123870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489B0-5F1C-46CA-9F14-477552561A9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Tense: spit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8C8C0-4773-4614-B560-9DDCF8890DB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spat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45F38-3154-477A-B2D8-CC589D100CA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words ::: 869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2E010-A6CA-463C-A5CD-D848D82F36F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 eight hundred sixty-nine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C5FCC-24C8-4F7C-BEFB-A4FE723596B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feminine gender of : priest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B5BCF-0936-4014-AC1B-9A714B493A7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priestess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CD8B3-E8BC-45DB-9F0B-291C285F7F6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numeric ::: minus   one thousand six hundred twenty-eight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FADE-FCAA-45E5-9B00-03DF290C65C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-1,628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7FB63-FFE0-4E16-B8FF-7A620399CF2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Hindi ::: law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8F866-FE1D-4B84-A9D7-228EB8F2809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कानून (How to speak: लॉ)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33AAC-352E-4777-9888-F40240C94C5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masculine gender of : ewe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BCF04-0E9C-423C-80B1-916AD305100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82EBD-BD70-414A-A903-C6B95D09A2E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Correct: Sita mango is sweet.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DD22F-0516-4B34-A5AA-97D382BDC119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Sita's Mango is sweet.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8D4E3-84F0-482B-91F0-BFF4DD41EBD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-2 + 9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FA72E-97A2-478C-92D5-EBAE1D3F505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F0425-D0B1-4538-893E-6A775419746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Comparative and superlative degrees: learned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851CB-3DE4-4A2B-8F8D-1C1F6B474DE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more learned, most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3BB0B-8E35-4E5D-87DD-0E9F43D16B1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::: Identify Parts of Speech: Sita is a girl. (Sita)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44F4F7-F312-4AF7-BFD0-25B0E9881BF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Noun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B9C31-CD5B-4E11-A933-634DF3B3545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numeric ::: seventy thousand one hundred ninety-five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D70F6-4D11-415E-8545-CD9F8541136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11. 70,195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65F93-E302-43DB-8550-A76BEE7BA0F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Write in English: 5 X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08BB6-7048-4A72-BD75-98C9E5A4C1D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Multiply five with/and/by five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EF573-BB8E-465D-819D-6444DB6046D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8 + 2 - 9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9CD2D-D848-44A3-A018-C14D700560EE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52B288-21B3-4A1D-BFCD-30E8D3E2428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Major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43FAC-EB21-4380-9ED6-C194BC8CF2D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Minor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92234-4907-4AA5-B692-9E9A7D402446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95 * 57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42B56C-BD11-450D-B955-FD08391946BB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15. 5,415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D2C7C-C4D9-49BA-BBCB-C93FBC8F075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simple present: She has been jumping with joy.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F96DFD-20DC-4F8A-872A-F8E08F39AA1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She jumps with joy.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304CB4-16EF-434B-B243-0D6C046F34F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Part of a line bound by two 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4FCC1-65C5-4634-802E-7171DB31D88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Line segment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15B87B-A63B-4B9D-9B0C-5FCD5A69EEF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after 'seventh'?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66F4A1-95DA-42D1-8CE5-EA551955FE8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eighth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ADC8-699D-4FEF-95FA-D15C99074E3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Is he playing? (Yes)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46A219-A39E-4B63-967D-DAFFE5BFF449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Yes, he is playing.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27A180-3922-47B9-A438-EB369012C5A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feminine gender of : salesman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C1CAF-836F-41DA-97E1-5C1896A0478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saleswoman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8872CD-D012-4469-8BA9-D326CF437BE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C7BC1-BA8F-45C9-894D-BB2F161ECC4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15</a:t>
            </a:r>
          </a:p>
        </p:txBody>
      </p:sp>
    </p:spTree>
    <p:extLst>
      <p:ext uri="{BB962C8B-B14F-4D97-AF65-F5344CB8AC3E}">
        <p14:creationId xmlns:p14="http://schemas.microsoft.com/office/powerpoint/2010/main" val="3272078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91D55-A229-44BA-B88B-D24AF89619D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Are you a boy? (Yes)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5D9A5-F09F-409B-B349-13F94852CEE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Yes, I am a boy.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9AE18-E1BD-4422-B4E7-E77B746716C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simple present: Will you try?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02EE4-380C-49FC-A121-971CEF2D825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Do you try?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06F23-9AC2-4E65-8090-099277E7662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Past Participle: bet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6C17D-C158-436B-B484-C0E03A032F8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1796F-9B5E-4F10-83A1-242F9A41B0A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present perfect continuous: They are sitting.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F3823-DB86-4E7A-ADC9-56BB9946BFA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They have been sitting.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26488-781E-4544-AE50-B8B9C1F2716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29 * 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EC4F4-2200-4A8D-B6AB-7BDE916D289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5. 1,479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DE670-058E-4148-A17F-F397A50B0E7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What comes after 'fifth'?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C1895-BCA9-47D8-9DC4-62719F69108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sixth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C4214-00B5-408D-8CAE-03354C0BC10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Was he taking tea? (Yes)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B2CB2-496C-4113-9BB3-0260D4B37C9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he was taking tea.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EA8F8-D9D8-41BE-93F0-14D57328CC7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433 + 39 + 42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3C203-E630-44D0-B179-E42BF94CAE4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5440A-805E-45BF-90D3-3B32D25B5B0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Is Ram a boy? (Yes)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DD49F-0A57-42D9-AD95-C0B3548914C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Yes, Ram is a boy.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36BF-53A2-4BC7-8E8B-2820A16C3C6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Tense and Past Participle: understand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49240-C2BA-4C2D-9890-2C2BE318A38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understood, understood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08919-7504-4B5E-8564-2D4CD5ECE4F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plural of : kiss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B6908-8C39-46AD-989A-16FD03405FA3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kisses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BA9-FAFF-4949-A9AF-3A60453D88F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present perfect: I am talking.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7E3F9-7A0C-447B-A177-5C851485B1D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 have talked.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73422-CB6F-4AE5-B497-4E34139DA3E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capital of Bihar.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23A62-7664-4835-B4ED-73E7EC720DB1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Patna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4BCBE-766C-4F41-9B40-5DB0D62B4AD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Multiply seven  and eight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6A23E-5FF4-44B1-A1D6-F67959626B9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14. 56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7DE88-739C-422C-A0C1-AB98BC52E90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7 + 0 - 25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72C1FC-F1B1-40E5-8350-94872D82702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-18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40714-8B67-43F2-AA4C-A559B7D2F95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Julie had 47 cats. I gave her 91 dogs. How many animals does she have?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4F6BA-A5FB-4E02-A16F-EDCACE6F761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D98BCE-4C4B-4481-8168-932596ABC98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84 - 9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EA4935-0A58-4BE4-AD68-C8A2452ADA84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B10027-3635-44A3-8C27-2FE268E4059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2 * 79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06621-ED23-47FF-B32F-6FE799711CA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18. 158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51BF24-83F3-4C1C-BECD-4B085594C6D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shape ::: Part of a line bound by two points and includes both points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7AABC-D1A5-4F6B-8145-557B968C3456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Closed line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BCA858-9425-42D5-9483-82E8FBE00B1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Translate into Hindi ::: digest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0FB3D-24FB-40C8-990A-DACCFDC1BF4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पचाना (How to speak: डाइजेस्ट)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0F703D-D51D-403E-8BB0-A373E8FAC41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C1F17-A4DD-4975-B981-D46536811BD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16</a:t>
            </a:r>
          </a:p>
        </p:txBody>
      </p:sp>
    </p:spTree>
    <p:extLst>
      <p:ext uri="{BB962C8B-B14F-4D97-AF65-F5344CB8AC3E}">
        <p14:creationId xmlns:p14="http://schemas.microsoft.com/office/powerpoint/2010/main" val="802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9B86-98B9-44DA-A656-0C1E1748151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Positive degree: most proper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818C5-F3DD-4DCA-BBCB-4C941B61131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proper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3B088-B6FA-42BC-9143-2B41AE1ACF0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85 + 87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80AA9-A5A9-4A14-A696-9113EEEFB96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2. 172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C1AB4-36F3-4774-97ED-485F7D8677A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plural of : foot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CB894-2EB2-446C-AB70-26A173B654A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feet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7E27-66AF-4404-9879-38ECDCE9A55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Shame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A190-2F1B-4E4A-8D2E-BABF2A930BC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Honor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4252A-B5CA-4CCB-BF07-0FE1AC3C24A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Past Participle and Past Tense: 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2E420-C083-4520-99A5-87B4127453B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rung, rang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EB6B-736D-4487-9727-74F12D02630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43 *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11EFA-87EB-420F-8B59-184BBCE8382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6. 602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B9CDE-B7E8-42E5-AFC4-31E0E274E55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Participle and Past Tense: stand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BDA60-BFDF-4F0A-8500-68DF32BCCC89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stood, stood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9E477-5A1A-4FC3-A3DB-45BF11A004A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Who are you? (Boy)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AF31B-EF46-4716-AEE4-8FC5870A37D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 am a boy.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E5BB5-AB42-416C-B841-703E87C91B1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plural of : mango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95CC1-24F6-4D7E-8DA3-5E806710D8BF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mangoes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9E130D-6CE7-4523-97E6-E83BFCE29EF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Was this your pen? (No)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AD65F-84A1-4C2E-95F3-F84B80408A9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No, this was not my pen.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D93FF-FF2A-41B5-998F-F9E46BECB24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English ::: रिक्त (How to speak: ब्लैंक)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585BD-9479-425B-A4BC-79974A6F310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blank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2FFBE-3900-4204-AC14-0D43F08D0CB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Positive and superlative degrees: sadder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5CB53-C394-492C-94A4-8BD5D18B742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sad, saddest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7A7D4-992F-430E-B3A7-337D9D6CFF8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national currency of USA.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7B98-F26B-4BEA-9EBE-D30727D5E851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dollar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CCEF3-0635-4F04-9055-0F7FE967B55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::: Identify Parts of Speech: Where is he? (He)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0774-3CD4-4613-AAE7-376E6D644CD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Pronoun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E55D0-E140-496C-992A-7B95A5F37E7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Is Ram a boy? (Yes)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2ACBB4-09EC-40B5-BD9B-1E5F5D6BE2A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Yes, Ram is a boy.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FB69D-669F-406C-8E2F-8391D8EE03A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 and Past Participle: catch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5FBA7-7487-4D1D-9E84-3D1CF423763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caught, caught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E2838-F5A1-4621-8843-BC75653DBC5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English ::: सकता है (How to speak: कुड)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C83D8-0D3E-464B-A362-4231CDDB2B0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could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7177DD-C50D-4965-82DD-A671E803237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7 + 0 - 7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E1093D-6ADE-44CF-B07A-7E1B7A723889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A8DF0-B7CC-4D52-A33C-EE7F20804A4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General Knowledge ::: Name the capital of Maharashtra.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282CAB-E9DA-4337-88E5-BBE21077E255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Mumbai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8B1770-CE59-409A-8842-506971A822CD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Are those tables? (No)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1290F-8B9E-4CD9-9B6A-9ADBF0D2D182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No, those are not tables.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208EE-550A-488B-AEB7-82973574458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71876-133C-48F0-BE7D-1C7FBBAAABD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17</a:t>
            </a:r>
          </a:p>
        </p:txBody>
      </p:sp>
    </p:spTree>
    <p:extLst>
      <p:ext uri="{BB962C8B-B14F-4D97-AF65-F5344CB8AC3E}">
        <p14:creationId xmlns:p14="http://schemas.microsoft.com/office/powerpoint/2010/main" val="2272193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E8ABB-6DAE-43D9-9A45-46F6ACE02A2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antonym: High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6BAA1-6C51-4E8E-89FD-E168B25FA5D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553D-34E5-4F3C-BAC0-11A37BD9553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'seventh'?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4927B-4A0E-46FC-8B92-EC461F33B0C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eighth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3DC1E-C833-458B-B1D6-F5BBFA68606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34 + 881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F06B3-0237-4B7D-8AAD-D380F3F4002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3. 915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982A6-449B-4189-95B1-5CC7914E49B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plural of : 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D6638-57B8-4826-9711-950882EB1CE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50738-A482-4662-8BD6-38A67C51779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Past Tense and Past Participle: hang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47406-E2DA-4147-BBDA-B5BBAE2B83B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hung, hung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18E0B-FEB8-43BA-8594-B0B24022375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Divide sixteen by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5DD02-8D33-482A-B69E-C132F305BE1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FCE2F-EF56-4BB8-8DD5-8B3E6BE0380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simple present: You will try.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C4228-C926-445F-8296-E22B32732A2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You try.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CBA46-CBC5-4456-9BB7-768EFE648EB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singular of : kisses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1467B-0A7A-4304-9CAB-2275E90D53E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kiss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35F9D-4390-492A-80F7-1C9B34C877D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simple present: Have they been running?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8CA82-9BB0-47D3-A136-099EC9163A66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Do they run?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CA7A5-AEFA-4614-A13A-EB129BFE71E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antonym: Private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0380C-5831-4DB1-9A24-539DD326065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6591D-A534-4DF7-BBD7-9277084DF48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masculine gender of : seamstress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B7D5D-C85C-484D-8F6A-307B7F7B404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seamster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F55FF-F8E9-4F37-99F0-4DB6DD50857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simple present: Ram will have been eating.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EDF3B2-4AB5-47BF-AD8C-07C78C72166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Ram eats.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48A06-EBEF-40B8-9A76-D2A6F9BB98D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Tense and Past Participle: steal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EF8B7-46D7-4492-BCC4-5EA75A92BAA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stole, stolen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4893C-FCC9-4D2A-9243-A7C8B416A0A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How are they? (Fine)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AD715-758C-4B41-AE53-8153ABF8DBA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They are fine.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EE2B02-7EE3-4F36-9137-66BEF20A3DE6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Past Participle and Past Tense: shoot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985AC3-C680-4757-8CFD-2982E6E57B2A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shot, shot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8C381-C26D-4F13-BD4F-6D383AFE332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Participle: write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F89A77-3DEB-4503-9489-FD3EF859A88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written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31D3E4-9B08-4549-BB65-9BC8E8D3D1F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Was the child crying? (Yes)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3C6B4-E833-4E18-B3B1-72B5DBB55FE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Yes, the child was crying.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C9E4D6-5841-4C59-926C-66159B37A21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Are Ram and Sita playing? (No)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48521-632D-484D-A092-95FAAE9E9461}"/>
              </a:ext>
            </a:extLst>
          </p:cNvPr>
          <p:cNvSpPr txBox="1"/>
          <p:nvPr/>
        </p:nvSpPr>
        <p:spPr>
          <a:xfrm>
            <a:off x="9144000" y="5194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No, Ram and Sita are not playing.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2776F-2A0B-41EC-A2C0-8F2675B2986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masculine gender of : vixen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838F5-AFB9-4215-8827-89D96E84BF2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fox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EA5F5-983A-4A96-8305-30AFA4E9339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numeric ::: seven hundred thousand  six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0532A5-A77B-4365-B038-A206D4E77E71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20. 700,006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3DCED8-951D-4FD7-93C3-6B18855F0CB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C6096-EE91-481A-A3EE-B94E8DAE44B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18</a:t>
            </a:r>
          </a:p>
        </p:txBody>
      </p:sp>
    </p:spTree>
    <p:extLst>
      <p:ext uri="{BB962C8B-B14F-4D97-AF65-F5344CB8AC3E}">
        <p14:creationId xmlns:p14="http://schemas.microsoft.com/office/powerpoint/2010/main" val="148744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5BBA1-9976-4161-A2A0-F1AE3985F4F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words ::: 1,474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FCD6F-7FDB-408A-830B-06E8DC70DFAC}"/>
              </a:ext>
            </a:extLst>
          </p:cNvPr>
          <p:cNvSpPr txBox="1"/>
          <p:nvPr/>
        </p:nvSpPr>
        <p:spPr>
          <a:xfrm>
            <a:off x="9144000" y="444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  one thousand four hundred seventy-four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4BB9-7BE9-4BD7-BEB8-5DF294E5E42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'tenth'?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0397-8D0E-4582-A6FC-814B9B93A8B2}"/>
              </a:ext>
            </a:extLst>
          </p:cNvPr>
          <p:cNvSpPr txBox="1"/>
          <p:nvPr/>
        </p:nvSpPr>
        <p:spPr>
          <a:xfrm>
            <a:off x="9144000" y="90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eleventh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40525-541B-4B2E-BBF7-C61C501FCF2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Translate into English ::: नहीं था (How to speak: हैडन्ट)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D552D-866D-4E59-B313-C16FACEF5407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hadn't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80D54-8755-4F81-BEC6-6E23EB1C9FA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What comes before 'seventh'?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9EA07-265F-4B7A-8287-7D0A20205775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D1412-4529-4359-AD95-E1D8313B38B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singular of : matches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8D69C-E487-4EE5-B6D7-F949B6A5A410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4C632-CB3F-4350-A705-12C4DE3CD23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30 /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29BEC-D42D-42D0-8DA6-D28F208BD904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EE351-A957-4623-A730-4BA8E570EAD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feminine gender of : peacock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E5A68-6F22-4486-B3CB-EDFDE6CC2CCB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peahen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BB92A-169B-4FEF-967D-E1083B030EB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Base Form and Past Participle: lent/leaned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75F63-C667-4315-A982-4E8614501DC8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lean, lent/leaned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E7EE2-1A20-4D7B-9DA1-F3BC6A9C19B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antonym: 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70D95-65A2-4C33-9968-4381E1498B86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Minor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765077-485F-4DFE-BDA0-169538CCE2D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English ::: What comes after 'fifth'?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5C9EED-4098-4657-A8D0-98FF8557DB44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sixth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B709F-58C8-47D2-8804-8F76448F69E1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Ram had 38 dollars. He loaned 12 dollars to Mark. How many dollars are left with Ram?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2BB31-BA1D-40A1-A2B1-10D49FD05AF6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4E888-1BE5-4F79-8E23-E83FBEA4655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What comes after 'seventh'?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6E262D-7E48-4FFE-B310-043F4E3EF66D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eighth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256A1-48F8-440E-8D93-36366AE6C8AB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Hindi ::: Tiger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EA801-99F3-4119-990A-C64639911E74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बाघ (How to speak: टाइगर)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1A04A2-6C7F-4727-B020-0F0247326E9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Comparative and superlative degrees: hot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BCB66-200A-42FC-9AAC-32BCC003B7B8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hotter, hottest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F59BB-A1BD-43A1-96E5-C7294E6E4B56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present perfect: Ram will have travelled.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F2A318-CBF6-4D50-9F14-90581A5B7765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Ram has travelled.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CB192-BF76-4456-ACC9-E3781B925A4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Ram had 33 dollars. He borrowed 13 dollars from Mark. How many dollars does he have?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7C698-6EA7-4354-B947-F30BE5926665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16. 46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2242D-CC82-4508-9047-2EF1E472267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plural of : baby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2E336-EE4F-47DE-8EAF-88B94ED2A5DD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babies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F6850-52CE-47A3-ABDC-DD5E95D92BE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::: Identify Gender: Dog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DD2D23-1077-4F42-AFB9-F00DA442283C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Masculine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76207D-EEE5-45A2-8036-30C5B9D6538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English ::: सूंघना (How to speak:  स्मेल)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4BF6FD-94E5-4E33-8494-38688DF8A4BA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Smell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C0E9F9-D4FD-4274-ADC2-86ACE8FE6C9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8565 + 5944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02DE-5C63-4912-9381-D2EABB77BE3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20. 14,509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863CB6-D747-4381-8DC4-C5BCF4048677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09EA77-13EB-4473-820E-599D789AD5C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19</a:t>
            </a:r>
          </a:p>
        </p:txBody>
      </p:sp>
    </p:spTree>
    <p:extLst>
      <p:ext uri="{BB962C8B-B14F-4D97-AF65-F5344CB8AC3E}">
        <p14:creationId xmlns:p14="http://schemas.microsoft.com/office/powerpoint/2010/main" val="313594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BAAD7-8852-4467-94DC-026B89F9D68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Add 5 with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65E33-C8B7-4C93-A681-7A2ACE7DCF8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42F83-88FC-44FE-B8D4-708642D89B5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1 + 44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E6FEB-B35A-496D-AF85-0C384B32AF0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2EBBA-387F-4C8B-867C-6A7B76DF3F8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English ::: Which month comes after July?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6366B-5765-4BFF-8C2F-5F534BB6064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August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8342-5F2A-48DB-AE3E-25ED9A16A3D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masculine gender of : lioness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D7D8A-86C5-4526-A1BC-BF39935DD98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466B9-73FD-49E7-B250-87495BA89B6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630 - 44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C8021-BAE0-40B7-B754-8D492A1171E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5. 586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86DAA-E698-4888-B674-3CFDF957547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Julie had 11 cats. I gave her 52 dogs. How many dogs does she have?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C20F0-8CF6-4514-AAD8-77869E9508E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1022F-04CD-4D6B-9951-9B75E2DC255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words :::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28D7B-4A6C-41DD-B762-6B518052AB7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  eight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EEA85-C4F4-4611-B9FE-34F40FB879D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3 + 5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D171D-AE1A-487C-9D49-D235C5B4ABC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973E4-298E-4366-B695-C72FF72A5A1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28 + 34 + 44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F9165-8FF6-4A92-8470-8C88167A15E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38A0EF-2DDC-4A41-864A-CC9EF57C771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70 - 7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2BB0C-A2D0-4CA0-A688-C67AB2E30B0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A69CE-6A36-46CB-B9DA-D4442B296B7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masculine gender of : lady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698F2-186D-4485-9F21-1E104D9CD2A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gentleman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4DA99-322B-449B-B545-18D6BD3342E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5 + 0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CF060-FAEB-46B8-82EB-266B4FD39FB6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EF117-EC28-4772-8E5E-6EB67C368B6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Translate into English ::: एक (How to speak: एन्)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ACF84-818B-40B4-B8A9-2F09C09BC8A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91D745-2C74-45D7-8F08-88BADA44B3E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words ::: 414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910FE-F429-4DDF-A1DE-A508BA15852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 four hundred fourteen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6576C-69CF-45D1-B719-89B8CB8AF7F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What comes after 'fifth'?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5EEB76-D8ED-4C90-BFC8-2CA179529DF3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sixth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1D191-B712-4237-89ED-E1258977CA5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words ::: -5,568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71AD5F-E15E-4319-981C-338B030970BF}"/>
              </a:ext>
            </a:extLst>
          </p:cNvPr>
          <p:cNvSpPr txBox="1"/>
          <p:nvPr/>
        </p:nvSpPr>
        <p:spPr>
          <a:xfrm>
            <a:off x="9144000" y="4635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minus   five thousand five hundred sixty-eight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39D358-92DA-4754-A2F1-0B1B8B183922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8036 - 11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D824B-0506-485C-A91B-47E3E1D1767F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17. 8,025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4FDCB-F371-4F58-A989-5C26A761460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English ::: What comes before 'second'?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C8EB4B-D5DB-4645-9564-1414FD068AD2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first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47E07-D1E0-4D11-B7A3-1E9906F4FD9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Hindi ::: Rat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2381A3-621C-49E3-A6D3-00C13AA15725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चूहा (How to speak: रैट)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39359-8B81-47B0-956A-0CCB27531CF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9020 + 1323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D2FDF-2349-41A7-AEF9-184C352125F9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20. 10,343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74F6C-69DE-47D4-9C67-133738489F6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E8F073-5696-4470-8894-413025E602D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4</a:t>
            </a:r>
          </a:p>
        </p:txBody>
      </p:sp>
    </p:spTree>
    <p:extLst>
      <p:ext uri="{BB962C8B-B14F-4D97-AF65-F5344CB8AC3E}">
        <p14:creationId xmlns:p14="http://schemas.microsoft.com/office/powerpoint/2010/main" val="16922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C809D-C591-4889-8D77-C22BE6A7E81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Positive and comparative degrees: most courageous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5A595-FD63-4FE5-BC3E-0E06FFC2E1B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courageous, more courageous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CBC46-6335-4A4E-BF76-652D79BA977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General Knowledge ::: When does India observe Independence 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5B372-A823-4899-815C-CEB7EF52FB0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15 August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88F97-3AF4-46BB-A964-50F00EA6BFC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Past Tense and Past Participle: 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87FDD-E24B-45B2-9649-626D0E255E2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came, 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8D15E-70DC-47A2-B59E-70F98CD563F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Sunny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342C-F837-49FF-B3F7-B7B6BDEABEE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Cloudy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A3C2F-EC64-4523-B5A9-AE9D25621665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English ::: साल (How to speak: यीअर)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975BD-72AE-4AB9-8CBE-4F9B247D0FA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9574-5412-46DE-8FD1-4DB64C8430F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39646563 - 862318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65F7F-51CB-4AC0-884F-2B3CAE27976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6. 38,784,245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B67AC-76EC-4509-908C-C9A1A1E2483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antonym: Private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C7ADC-B524-4A0B-B8B8-6258F7EA9EF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Public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996C4-4506-4D52-BC97-74AA7B48510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::: Identify Parts of Speech: Window is broken. (Window)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C9DD4-8A59-4AF2-BB6D-CBD5D6D4357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CC66E-3C23-4F9A-9714-20BE04C0CC09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antonym: Hot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81B4D-6D2D-4C4A-AF31-9DE9B5DFD534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F13EB-B1CD-4D27-8CCA-92EB179796B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present perfect: You had been crying.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AA4A6-4563-40A1-B9EB-BEA9C65C104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You have cried.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8336D-68E0-474A-8E8F-524335ED686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Base Form and Past Tense: done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69EDC-382D-40DC-8035-2CF4A3AE4D5B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do, did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3C463-1C50-4280-8F8C-25AD1C94922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present perfect: Has she been sleeping?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565D0-6A92-4634-866C-A7044BBC572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Has she slept?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02BAE-2142-4484-A7BF-F0007D59C70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Tense and Past Participle: beat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26F83-16E1-4A23-809C-224DD7AB8F5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beat, beaten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48B7D-7859-477D-9D45-1F31D40FEEA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Base Form of the verb: shone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FEFEF-2D2A-406A-A911-4397F4E5913E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shine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C9288-0C48-4F66-8CF8-4DBD69E871D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Which day comes before Friday?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2D5E8-5212-4144-BA00-D99D07E657FB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Thursday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84993-284F-48A6-A7BC-586EADA1D180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66 * 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9A97B-2F2C-4386-AC05-6EC6FC5B81A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16. 3,564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B3BC8-6081-469C-B31F-9CD7B725F18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Hindi ::: Sunrise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32391-C423-4F3A-AAF6-3F526329CF9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सूर्योदय (How to speak: सनराइज़)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44633B-3514-4235-9FD0-FC66151042B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feminine gender of : manservant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C00E27-E22B-4C59-9FEA-813BE66B741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maidservant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E0361-BEF4-445C-A8D5-3D4DC55C3588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347 - 5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1A039D-B9E9-4417-97D4-14720E05C2B6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19. 342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A884C1-CAD8-421E-A4CE-38FF031A38A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916 + 883 + 19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9B794-AF73-4819-BE63-AC4231AE6A87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20. 1,818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992F0-0E98-4089-B5BA-BD2F120D9D7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4/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370C19-D33A-4716-8547-FCD05500955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4/ 20</a:t>
            </a:r>
          </a:p>
        </p:txBody>
      </p:sp>
    </p:spTree>
    <p:extLst>
      <p:ext uri="{BB962C8B-B14F-4D97-AF65-F5344CB8AC3E}">
        <p14:creationId xmlns:p14="http://schemas.microsoft.com/office/powerpoint/2010/main" val="3730364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62B7D-D62C-4BBE-A821-18BD87AAD9B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 and Past Participle: spoil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2C9E-0D62-4B38-89AB-946C6C53869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spoilt/spoiled, spoilt/spoiled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637E1-335C-4DFD-8FB6-2D6835BBBCD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Past Tense and Past Participle: 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0F996-205D-4C37-92A1-02924A7C1CC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was/were, been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500E-53CB-49DB-8EA8-4B1669FBDF9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Is she happy? (No)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C68F7-5CF2-4B3A-9FA6-436939D4CF3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No, she is not happy.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45628-087E-483A-AAB9-4FD3A5E4F19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simple past tense: Why are you sleeping?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6C379-A98F-4970-9D8A-B98C0217460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Why did you sleep?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7447C-BEDF-4766-9918-80F112C2309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Is this your book? (Yes)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72242-3832-4B17-8C5A-8CF13892C77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this is my book.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4DF83-5AB6-4343-BBE4-BF2807101D6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0754-A572-4C46-9B0C-395CED7F248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Supply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C4102-4E9A-4491-8B89-59C1BE4EBF4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Correct: Ram are playing.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533FF-6AB4-4238-A79F-8A4DEB893DC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Ram is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5E3B6-568E-4987-A9EA-28DCC807FAC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Positive degree: reddest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3C004-3A0C-4FE5-B29E-DB8CDECC308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06D67-672F-4466-B576-7A374EC6F52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masculine gender of : washerwoman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30168-2E4A-4FC9-9FC3-0EC044C0105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washerman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AA569-193C-4499-BE6F-006BE08AB9C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masculine gender of : maidservant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8DEC5-55A4-4A63-BC05-C4DB0EFD00A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manservant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D84CC-0CAF-45C9-97F3-8517CE356264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numeric ::: minus   one  point one zero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793E0-C3BD-47D7-BAC7-8AE4047DCD08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-1.10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97166D-BCAD-4B41-AE94-C55B86BFA3F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Comparative and superlative degrees: big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55446-1AD1-4E0A-A33E-12416F6F3F4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bigger, biggest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84FD5-5DB9-4AC8-A619-78FBB4E6110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Gender: Girl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AB061-C8E1-4E6C-8AC7-6D06658F396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Feminine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FAE1A0-AE48-4C1D-95FD-E03F424DB58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What are you doing? (Study)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3DA2D-E528-4EA4-A9F9-4D53F24854F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 am studying.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679C8-3723-4575-AABD-5202A028E59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Noisy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4E8B1B-DF5B-41D0-ACDA-52002DCBEA4D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Quiet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E2858-D1EF-4EBC-B9F6-67486D41779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present perfect: Rita was smiling.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724909-DC95-4F54-ACDC-A0435BEB1F5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Rita has smiled.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6AAD91-DE6D-48A5-8EA5-FB4232FF2F3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17. Grammar ::: Write antonym: Compliment</a:t>
            </a:r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C8163-A69E-4BC5-AE86-D2693901BD4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Insult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A4FEB-2810-45B7-A45C-10EB1920C8B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plural of : cliff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890A3E-1CC7-4752-9017-50BDBDF918D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cliffs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F1B8B-A2D8-4B6E-8388-BC1D0F9E1B9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-69 + 7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15F04-2E47-47CD-A75F-DAEDDD8FD844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-62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23D151-3011-4EDB-8171-512C889B441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Past Tense: stink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603EBF-0D24-4522-888C-346B30BE9B97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stank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E424FA-DF38-4928-A8B5-FD7E685259B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DA5657-F743-41C8-A9A0-F67306071B6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</a:t>
            </a:r>
          </a:p>
        </p:txBody>
      </p:sp>
    </p:spTree>
    <p:extLst>
      <p:ext uri="{BB962C8B-B14F-4D97-AF65-F5344CB8AC3E}">
        <p14:creationId xmlns:p14="http://schemas.microsoft.com/office/powerpoint/2010/main" val="238030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920AA-0D3E-409F-9750-774B4A6EF57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is number 4 a composite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4DD-986A-4541-AB8C-2BFAAE00E60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27279-8D7F-4645-B1B9-BEA5B735D3D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antonym: Sunny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CD9AC-DC61-4339-8C7A-800ADE85896C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Cloudy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F5D0F-BC3C-418F-AE2E-64B51F2CE8B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Julie had 13 cats. I gave her 11 dogs. How many horses does she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8B26-C0B0-437A-813B-61C6C1BB710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AB7BB-97D1-4845-AC0C-28CB979F991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A46D-600D-4DDA-872A-B775AABD7A0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310CC-F234-426C-877D-0508286406D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What comes before 'seventh'?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2DE2-01CE-4B1C-9EF8-97060F2FB8C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A9BAD-0A58-4453-95F6-83C13AE08C07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simple past tense: I was talking with Julie.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0CAC2-8E39-464A-9650-1226CC40EA5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 talked with Julie.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6EAAF-2225-48F2-A713-50323DE4AC3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Find the larger number between -69.00, -46.67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9F002-8FB4-490A-B71D-B0E8997F3AD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-46.67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53E614-DCAD-48A8-ABB4-48D51057B3F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Are you a boy? (No, girl)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8B7F0-D8D1-43B3-B117-4C04E520650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No, I am a girl.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372F0-3B1B-430E-9CDE-90AF5177C0E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Julie had 16 cats. I gave her 80 dogs. How many animals does she have?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6BF0C-0897-475E-9577-E7FB0D139B0A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9. 96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8AE41-58EA-4C2E-8CD5-46375074243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Ram had 33 dollars. He loaned 16 dollars to Mark. How many dollars are left with Ram?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5D4BA4-B094-463A-8FB7-99C5EA2D3229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41906-65F0-418C-9516-9F39F6530E8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shape ::: A 90 degree 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55489-770F-4DB4-8B0E-1CBD31D29E2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Right angle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295C8-30D0-45D1-AC9D-D56767F5B5E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Answer in English ::: Is Ram a boy? (No, man)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2273C-055E-4904-91EB-4B1CB620D0E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No, Ram is a man.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088C7-C8D4-4252-9DA5-4085A750E26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Who are you? (Boy)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78323-B82A-4A93-8EE2-6F2D4528FE6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 am a boy.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88F6A-90C8-4D89-B37E-7D5780CAF08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feminine gender of : milkman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7B999-7BDF-467D-9CD1-B098E0455AA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milkwoman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33270-BFA0-4E88-AB2C-81A020E1A33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English ::: What comes after 'fifth'?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9EFE9B-123A-4E8C-96E4-8C5E7C026487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sixth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1A783-0EA5-45A8-BF77-68EE2BDDA51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Shame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F486F-14FB-47F8-B25B-B08E84D05706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Honor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B86180-70D4-4F8A-80AE-1C67DBD5BB6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::: Identify Gender: Children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26BE14-B442-4E55-B895-21AF32B909ED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Common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22543-B747-43E7-9A78-9A0F6709313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Divide nine by three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CC2EF4-598E-484A-A352-E2CAD80A13C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92DF6-922D-4D12-BFE4-F53363EB802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simple present: Had I been playing music?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007267-FE96-4304-910D-82205583A4C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Do I play music?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7125A2-43CD-4DE4-B4CD-B5AEAEAFE23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Correct: She play.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54D254-E9B2-400D-B69E-0E1F2CD7B1E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She plays.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D65B59-1EB2-4AF5-B601-E9D79F7C77C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D6A950-BC9F-488F-B114-472502956CF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2</a:t>
            </a:r>
          </a:p>
        </p:txBody>
      </p:sp>
    </p:spTree>
    <p:extLst>
      <p:ext uri="{BB962C8B-B14F-4D97-AF65-F5344CB8AC3E}">
        <p14:creationId xmlns:p14="http://schemas.microsoft.com/office/powerpoint/2010/main" val="259825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EAEB1-D2F4-4D41-80BC-BE2F89A7385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-31 + 0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E3FE8-4F2C-4AFC-B9FB-A4AFA39CCB9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-31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A2BF8-A043-4C5A-A165-534F583F233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Base Form and Past Tense: spat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59CC9-FE82-47D5-BF1B-CA1CEE3515C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spit, spat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3796-CC0B-41A7-8542-D54201528A2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Identify definition: Whole numbers are closed under addition and multiplication.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C8200-179B-4628-80FA-8DFED981A6C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closure 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B4644-8107-4450-9E21-BA87C657635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shape ::: A triangle with two obtuse angles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3333E-808B-462E-9AD1-4F435915650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Question is wrong (not possible)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D9772-9EE2-49A2-838A-D39AE74AF01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Sunny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F1B6-ABFA-4728-86EF-41CCE64A247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Cloudy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6332E-7AC4-4B37-9708-A63A8D75B9C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Was Seema dancing? (Yes)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64370-A12F-4A7B-863D-4BC1602A5DF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Yes, Seema was dancing.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F6F0E-AA5A-4F87-9B79-731EAAF75E3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Tense and Past Participle: grow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AD3C-F997-40A9-8F4A-F3BE7B293DE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grew, grown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B5625-F1F5-490D-87F9-80E56A5CA93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antonym: Gloomy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F0121-A34B-4485-94B3-BF115F278C2E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Cheerful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0E2F5-85A2-4271-973E-A2FCD02A125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Past Tense and Past Participle: shrink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11645-E46D-4745-B835-BABA9D9EEFC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shrank, shrunk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1E0DE-B79D-4E56-9016-04FF6AFA5D0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64743281 - 344139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849AD-5AF4-48B4-A417-0BAC0C7CCB6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10. 64,399,142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A9A0F-0412-40C0-B7A8-EA7EA685736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passive voice ::: Jackie sings a song.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037BE-DBE7-46C8-A2F9-E07F5E986FC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 song is sung by Jackie.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3C9ED4-BDB2-4B62-AB31-5AAC2E7AFCA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Past Tense and Past Participle: 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1344B3-CA4A-4D2C-8072-00C87F5E671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lent/leaned, lent/leaned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87B03-28E4-450E-BDCD-D968F666142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Parts of Speech: Hurrah! We won. (Hurrah)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48E7A7-C2A1-4805-82A5-85DEB637377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Interjection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D1E82-71CE-4973-8E47-73D63CE27E6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975 - 45 + 65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3D669-A779-4840-BCA0-4B24901735B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14. 995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AE7AA-A477-4F52-8302-258998CC9D1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Correct: Ram and Sita is playing.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0894-AEB2-47BF-93A0-741749031B9C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Ram and Sita are playing.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2A5387-4389-4DFA-8B13-8D4900185F7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feminine gender of : count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54C199-55E5-48C9-9616-10F7B3671C8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countess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735FF2-0D0C-4AE0-9350-19661B47C30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Convert to fractions: 1.1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246C1-8D5A-42C4-BB5E-03582CE3ABF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11/10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62C71-F29A-48D7-AEEF-0AB47ADE6F7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Unique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B7517-23FA-4237-92B1-B2E9D1EA824E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Common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5E2823-5A2C-45B6-B668-DB6CE97BC65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Past Tense and Past Participle: 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AF60AA-4380-48FB-875F-93C65BDD26A7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did, done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721B09-A467-4387-BF77-04566984A6E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Expand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DDA81-0AFA-47D9-B12A-F36F7D45EC33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Contract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8C62A7-7B25-4BA2-B4D0-A3C32098358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BC0B-3475-4070-B04B-15E1981B89E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3</a:t>
            </a:r>
          </a:p>
        </p:txBody>
      </p:sp>
    </p:spTree>
    <p:extLst>
      <p:ext uri="{BB962C8B-B14F-4D97-AF65-F5344CB8AC3E}">
        <p14:creationId xmlns:p14="http://schemas.microsoft.com/office/powerpoint/2010/main" val="2364309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611D4-E366-4142-8225-11FD653247C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232 * 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6BF1F-D0EA-4C3C-ADB2-30A8A690246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1. 22,504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008A5-57AE-4412-AD5C-2EF433189FD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Identify ::: Identify Adjective(s) in: She is a brave girl.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7B474-AD17-42C0-A5D5-C0516F53096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brave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69486-A364-45FA-8F5B-CDACB36B144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9 + 4 - 6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5952C-91DC-4062-84A1-19344D23E10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CBCEC-FE57-4EF5-9C33-458B26073FD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present perfect continuous: They will have been playing.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4B9A-6395-4FFF-BD5F-2FC11FDDACBB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They have been playing.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DAACC-9FF4-412C-8D93-5A8E87CDA40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4EA8-5C8E-41E6-8704-4642970497B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DAB70-7E7D-4477-A5CB-F6F3B248FCE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Find the larger number between 869, 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8797E-E80C-4D38-A9FF-90E225D25F3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6. 869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4EA25-F054-41D1-B3BF-D4289C27CE3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words ::: 20,598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F49F9-92AD-4A2F-A231-1026406611C3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  twenty thousand five hundred ninety-eight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89452-7444-4E84-B02E-F5CABB8716A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How are they? (Fine)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7A2CE-5AED-4E31-9B08-08ECB7BADF3A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They are fine.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147B-2352-4B01-AFDE-97705E3529F9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passive voice ::: I like flowers.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C57EF-4D2E-4755-AD5B-E8D2D7931D5A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Flowers are liked by me.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E8BFB-AB8D-4C41-A19E-AD64A788015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250 /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97D54-003B-4672-A0B0-ECEA9D40216F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F226D-7E0A-41A3-A586-C2FDF63A634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What is the predecessor of 99?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E5468-7418-4893-A179-7E5F89DFA1C5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11. 98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DDF9DB-9073-4DB7-9F53-C293E3E76A0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Correct: Sita mango is sweet.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4E0A4-22E9-48C1-BE74-7F68418FEE0E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Sita's Mango is sweet.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04687-A74D-4109-AE9D-352D83FBAF3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-96 + 3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03609-3F4E-435B-9C9B-28484194FBBB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-93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D1305-39F1-439B-A462-D591DF4861D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1200"/>
              <a:t>14. Grammar ::: Write antonym: Innocent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DA06-CBE5-47B1-B850-812929CD3C75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Guilty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87CC9-577A-4FE2-8B2F-F4FC21BE2D2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simple present: Had I been playing music?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B337E-F3B0-42AD-9205-73AB612F14A4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Do I play music?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731D5-1CED-4EB2-91BE-09FAF176A6A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present perfect continuous: Did he shout?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FF886C-0CAD-470B-A03D-9C2109CCBBD7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Has he been shouting?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D9B39-9D54-41CE-8DF1-37F8328BC9F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simple present: She has been jumping with joy.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530F-DBA3-4A0C-8BF2-BA299E574BB0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She jumps with joy.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CA21BF-0E8B-4B24-8E19-94A6ECA49CAD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Unique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3DEF30-FBB2-4E05-88DE-A8A6DC49B78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Common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7B8616-2F7A-426D-82D9-271B30175EF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simple past tense: Robert talks.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DEF823-25D5-46D1-8145-D1FA8FFCB71A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Robert talked.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6F3B1-1286-43A8-8AA4-E6324E8D99A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5823973 - 5858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1A4687-BCBD-4088-9D46-B4AE5F314CC7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20. 5,818,115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A2BF50-5152-4E98-B792-F5ECDD68931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02E24-439D-4DFE-81CE-ABE23CCE93E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4</a:t>
            </a:r>
          </a:p>
        </p:txBody>
      </p:sp>
    </p:spTree>
    <p:extLst>
      <p:ext uri="{BB962C8B-B14F-4D97-AF65-F5344CB8AC3E}">
        <p14:creationId xmlns:p14="http://schemas.microsoft.com/office/powerpoint/2010/main" val="347562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CF31A-4067-4105-B403-09E361C20EE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plural of : 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D4B4D-DF4E-4FF4-874A-977D3D64601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taxes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6EA3-3CDE-4D70-8B49-1403D14EB09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present perfect continuous: They snore.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6A0D0-52D9-474A-AB77-56156070CD2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They have been snoring.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27793-C64A-4F03-91F3-CF432B51C5D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present perfect continuous: She will cry.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FD68D-3A72-41AF-A6C5-F3A06F746FE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She has been crying.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82984-E172-473A-B894-E793135D2EB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present perfect: You had been crying.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A987-8517-4FCB-9FB8-C2766435FBB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You have cried.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C3EED-1712-4D80-8DD2-8AC5820CD15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What were you reading? (your book)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61C5D-2A04-48C7-BE60-6DAECF91BDC7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 was reading my book.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4A0B-9FB5-44CE-9781-6A6812D5684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shape ::: a 90 metre angle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E6048-4010-4A0B-BF0D-7C437A1EB20A}"/>
              </a:ext>
            </a:extLst>
          </p:cNvPr>
          <p:cNvSpPr txBox="1"/>
          <p:nvPr/>
        </p:nvSpPr>
        <p:spPr>
          <a:xfrm>
            <a:off x="9144000" y="184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Question is wrong(Angles are not measured in metres)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CD550-0CD8-40A3-BEFD-C82AF95A4D0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present perfect: I am talking on phone.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062AB-1B68-48CD-9A8F-5295FC2AE019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 have talked on phone.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1A627-9C22-452D-B71E-4578378D88B0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Comparative and superlative degrees: smart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5F13-5BA3-42F5-B624-351AE4505F89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smarter, smartest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FC9A8-C6D3-4B10-AA5A-FD4D9F09427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Mark had 25 mables. He lost 10 marbles. How many marbles does he have?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646E0-4F55-4448-BE0A-40537668AB99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BBCB0-7BAE-4E90-B3BC-A32A74AD4433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antonym: 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96CCE-DC90-480F-B1F4-58C22C5D4860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32781-9790-4CCC-A113-C5BC39B2E77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antonym: Demand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374562-0465-4831-BEA9-295B4B0D0F99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Supply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747D1-43CC-4937-AA90-6E9C5CD560E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12. Grammar ::: Write antonym: Compliment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A3A3D-2A21-48FD-B12D-13AD7D750232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Insult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7BB71-8CDE-4C6A-99FB-F28C1A95F41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Gloomy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DE3B6-72D1-4E26-B720-A8BD3CA1F47A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Cheerful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BACD2-141E-4B76-A3E2-8CD5EE3925A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plural of : proof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D0E52-76A0-4AB0-91EB-BDB0377A74DE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proofs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25137-FB04-4A83-B43D-396CE57D57E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English ::: गांव (How to speak: विलेज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AD267-3398-46CE-8F15-B36A1C47C76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634BD8-FCCF-4486-8DB5-A51DC6F30DF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Tense: grow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2300D6-CA8E-4C51-9C19-977C287C1478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00405-3597-4E40-AA83-A06ABA38AF1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Part of a line bound by two 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044F9-5CF5-4E81-A047-9BFED9356A01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Line segment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42D97-486C-4208-A2F2-55685482DA9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Solve ::: Julie had 82 cats. I gave her 57 dogs. How many animals does she have?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D145B-629A-48C5-B5DE-257E983F1E4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18. 139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372F6-E6DA-47D7-BBC3-BCF59D78101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618 + 661 + 21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ECD665-7714-4A7B-BBE8-07825BC4B2AD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19. 1,300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BA927E-8350-4855-B3DE-9E63ECA6EF2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May I eat this cake? (Yes)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70980-FBDF-41F9-A0B1-358C97F42D30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Yes, you may eat this cake.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F8B8CA-4E48-4A3C-BCCE-DF9DC4EC40F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A422A-0911-45D1-BB08-67FC1349CDF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5</a:t>
            </a:r>
          </a:p>
        </p:txBody>
      </p:sp>
    </p:spTree>
    <p:extLst>
      <p:ext uri="{BB962C8B-B14F-4D97-AF65-F5344CB8AC3E}">
        <p14:creationId xmlns:p14="http://schemas.microsoft.com/office/powerpoint/2010/main" val="363434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F2843-6EC7-42E5-803A-675F4BB544B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Change to simple past tense: Julie is smiling.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8F61E-D1E2-4D02-9095-9268BC7DB4D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Julie smiled.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991E1-6D76-4AB2-A786-46C67795403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Past Participle: become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91F1B-271B-4500-AAD7-4C453A09E82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become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99A66-B5B7-4212-8917-4CC0423BFD92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Were you playing football? (Yes)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F6A9-94C7-425E-AC28-D3388ACE546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Yes, I was playing football.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302A2-16A3-4260-90BE-4F273ECACB3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Past Tense and Past Participle: pay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F3D95-EE25-4512-83BF-B971F2EC123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paid, paid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C7D15-AA5D-4B7D-A4FB-ECEC062E313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masculine gender of : authoress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67ABA-4888-42F1-BB72-7808565D78B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44593-C415-4F1A-AB9D-89A4A0BA4A2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masculine gender of : sister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E88A3-6051-4224-86D4-99FE73B81B9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brother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932C4-0B8E-4484-8014-52D3E5708B2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past continuous: Dog barked.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06281-3CE9-4DE9-8BF3-41AF70DE669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Dog was barking.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0A00-C16C-462D-93C8-58BAE1E091E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Which kind of animal is a elephant from the type of food it eats?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A5B02-DA14-4203-AEBE-D26CE36CC796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herbivore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DA40E-7FCF-464C-AE8A-66DD88CB406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antonym: Gloomy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DF4ED-271F-4A65-BABE-612FCC3FD21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Cheerful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E86F1-6461-4636-9BED-8F92C07FDAF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present perfect: Frank was fixing his car.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8DE91-160A-4A95-AE2A-12E76666280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Frank has fixed his car.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37253-A52D-4DD1-84BA-2B580740307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Base Form and Past Tense: sunk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0E98F-068E-456C-A62F-20DB093960B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sink, sank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4A12E-1D6D-4E18-9827-89A334747F0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Correct: May I came in?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4226A-6E40-49A7-9274-7B8EB53334ED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May I come in?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C0992-D063-44BB-A044-435ABB2054E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Participle: give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710DE-522E-4B66-AE14-8EB1D79F80FF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given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2527C2-398C-4760-8D96-FF3C9F9A9C9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Shame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BA522-D749-46E9-A458-6D2F8EC7A9FB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Honor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12E2E-CD98-429A-A24A-FEE7456C8FD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Do I sleep? (No)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AD441F-BF20-4D10-81CA-05D4784C1ADF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No, you do not sleep.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962C5-E855-4CA8-816D-DD3880EFFE0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 and Past Participle: speed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2A350-9ED4-4EEB-BA45-A36C72BCD3F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sped, sped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9993D2-4232-4F45-9595-7923EEB25FC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Angles that are supplementary and adjacent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6B81A-191E-4B45-B3BA-E2035A6A0A0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Linear pair of angles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8494B4-5BA4-49E2-ACF7-C5E9B53BEF0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simple present: You will try.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8B153-BA9A-4ADD-ABE7-C6E707A2BEE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You try.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9A0F0A-1F3D-443F-96F2-30C1F472510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Julie had 65 cats. I gave her 45 dogs. How many cats does she have?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E50F5-03AE-46F6-ACDC-F8A5EEC4C23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19. 65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1ED94-D099-4F38-BCE8-4CB622A039C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singular of : matches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3B87E-0A86-47DA-928C-964FD5D6951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B770B-E772-4E0B-8532-912398E860A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5C4300-A14F-4477-BC8A-1EBE41DD5DE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6</a:t>
            </a:r>
          </a:p>
        </p:txBody>
      </p:sp>
    </p:spTree>
    <p:extLst>
      <p:ext uri="{BB962C8B-B14F-4D97-AF65-F5344CB8AC3E}">
        <p14:creationId xmlns:p14="http://schemas.microsoft.com/office/powerpoint/2010/main" val="2476830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9B774-ABCD-4B1D-9AF5-6681A5EDBB3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masculine gender of : nun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6383B-8FA8-4EE1-B91E-351AE388D91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monk/friar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174A-54D2-40AE-9053-67859ACECDD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335 + 55 + 717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2679B-F18D-46CD-A9B4-47541677DF3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2. 1,107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500D-2F8D-432C-8E96-DE1DDFF0832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Are you sorry? (Yes)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E544-D879-4B9D-8889-B01612A5B70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Yes, I am sorry.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C2185-3A3D-42D9-B10F-D334AE27FED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words ::: 110,001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06D2F-4B77-4A10-8BFD-017835F9682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 one hundred ten thousand 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8353A-5CF7-45A9-A4EF-07CCCB61A89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Comparative and superlative degrees: noble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5F264-0EC9-4BD8-80E8-123ADA9E71F7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nobler, noblest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83EFE-248A-4384-975D-EA76780298D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Subtract 80 from 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2AB6A-20A9-4561-B85E-FDA0D4E6A60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AA72A-F447-4483-A8B8-F10116850A0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General Knowledge ::: Name the national currency of Russia.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F9A67-22D6-45F7-B436-987709C369EA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ruble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0EDE-449D-4FD0-B181-8BA8DBC7FB8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546463 + 2130110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14C1E-EFE4-46E0-990C-EBEBBABB5FD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8. 2,676,573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58223-34E8-45D6-B694-2E369DCA579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General Knowledge ::: Name the capital of Haryana.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F8828-D03F-48B8-B86B-927D7E4323E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Chandigarh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AFB2B-E869-43B2-B1FF-41A2C531FF9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past continuous: Dog barked.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EA0F4-782B-4C40-8076-AB032F0776F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Dog was barking.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9E94C-4901-4CE9-8755-8DA4D33CC27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Superlative and comparative degrees: good/well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8267E-653D-4E67-9C01-29B05D6CB6E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best, better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C7F03-B236-42B1-A8DF-EC727160054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Answer in English ::: Are you a boy? (No, girl)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55E547-AA1E-4091-AF02-BB29381BC90D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No, I am a girl.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CE7011-FCE9-465B-BF3E-2D20F0831AB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Shall I go to school? (No)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945B3-250A-49BB-A4C0-15F0C335C9D2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No, you will not go to school.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8F184-E7DF-4D05-9D26-A4CAE95619F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Translate into English ::: एक प्रकार का (How to speak: काइन्ड ऑफ)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3AC8D-DE2E-45E1-9E16-504D6E2577CF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kind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16149-B103-4BB5-9D37-8DF46BCAAF2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present perfect continuous: She smiles.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06409A-CB28-40A1-B02D-1ECB0B18B0E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She has been smiling.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44D171-3FE4-4815-8879-52F2B77834D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Find factors: 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5E1E2-0B75-49D1-BA9E-C0BA3F8B535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16. 2, 2, 5, 5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7A2-0F20-4698-8561-ABDD31000DD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present perfect continuous: Ram went home.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CB9B3-9BF9-4526-B7D7-9B94E18BC8E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Ram has been going home.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7F778-0835-47A5-A3FE-A274123DAA2B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continuous: You jump.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06C66E-72EF-4ACF-BDED-C66D507E4D57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You were jumping.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05B25E-1C9A-412B-98CF-C57887A1651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General Knowledge ::: Name the national currency of India.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BFB392-439E-4D90-BB77-7E93E672F299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rupee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38CA4-D9C7-4A3E-B69B-5403A4753ED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Demand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987B1-A74E-4550-8303-F30F729FF55B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Supply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E54AB-4966-42B0-AB40-A9424452E08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EB0FC6-0C69-4AEA-A16A-8DA30E7F518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7</a:t>
            </a:r>
          </a:p>
        </p:txBody>
      </p:sp>
    </p:spTree>
    <p:extLst>
      <p:ext uri="{BB962C8B-B14F-4D97-AF65-F5344CB8AC3E}">
        <p14:creationId xmlns:p14="http://schemas.microsoft.com/office/powerpoint/2010/main" val="233515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44819-043E-451D-AE4B-6200AE66374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Name the capital of Uttar Pradesh.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E6CB3-6981-4CCB-8228-5961A2C3B05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Lucknow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6C16D-8385-4A1D-B1FA-DD462C88274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What are you doing? (Study)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1760F-3A7A-4C3E-AC9A-6BA2C9AFBA5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 am studying.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88D3F-E987-4694-B4E3-BF6233C7204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Base Form of the verb: sung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46E9E-BCF4-4406-BDBF-DD632AE8BE8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3104D-0BD9-4266-9F61-ECE6832CADD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simple past tense: Will you cry?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31FD2-B59B-4372-8CDD-2206B4FA691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Did you cry?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F2438-39F9-400A-A500-8B4A3BDF0DD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sixty thousand six hundred twenty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0A779-EB7A-4070-81A6-AE767E4C587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5. 60,620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172E3-C2BB-4A90-A12A-6F4BAF7B2A7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C8A19-DC3C-413A-9F49-892DEA775FD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Down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8AB21-1EE9-488D-ABB7-7184BC32728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Translate into English ::: प्रतिशत (How to speak: परसेन्टेज)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499FE-734E-4A3D-BECB-5965DEFE92D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percentage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3DCEF-C5A2-4E08-9BB7-33BB84D0639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Correct: What is our names?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2F137-9801-4C92-BCB1-8E2D7FEE9EA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What are our names?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52A17-EC6B-4F3D-9485-0D1C98D61E9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Base Form of the verb: flown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E5CF-B7B3-436A-99CB-2F8430B6690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fly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3FEFD-89DE-4829-B52E-1AAB8824C1B3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Correct: I did no sleep well.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34F4C-4F05-47F0-B656-95A7F643E4B1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 did not sleep well.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C011C-DAF6-4386-92D7-F68B939E122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Past Tense: spit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50619-1D21-4A8F-96A1-2D2E65A19D3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spat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CA4C9-764A-432B-9518-67ECC0C4611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Past Tense and Past Participle: lie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3A100-AD52-429A-B068-E0D6B1EEB5FB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lay, lain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5103D-15D2-46D1-916B-44637DC58CD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Rigid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29D34-1AB1-4DBB-A1CA-09F58F27431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Flexible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6AE59-71EF-4751-BD71-BAE462B1A65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Does she play football? (No)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BC3F5-BB14-4920-9BFF-818EEA846FF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No, she does not play football.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3EB13-187E-4425-A9E3-3B2E2C81F4EE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How is she now? (Fine)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900328-1CEE-493E-BD40-2246CF456C1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She is fine now.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D5F54E-3598-4E7D-ADD7-B45A6BF6845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Lonely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C6287-5B45-49AF-AFB0-67662968363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Crowded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3240A-B4A2-4C01-A8F9-6DB416CDEBD5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plural of : step-son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96E02-1FF0-4A50-A299-57EFED83BD45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step-sons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60177C-ED0C-48A2-8223-4982333CB59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simple present: Had I been playing music?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12C0C-72E0-4622-A068-33584A84993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Do I play music?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C5162-0FA4-4372-A3C8-50065EC8030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singular of : photos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7679D3-0652-4754-920C-8603E0F10E28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photo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365F8-D2DA-4A1A-8AC4-DE1E28F26B9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Correct: Ram and Sita is playing.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8D17B0-17D3-4554-ADF7-3CE5EFC05FEF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Ram and Sita are playing.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CFD3EF-5234-47AD-9A5A-F537CA8F59E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4C229-CCF2-4FF6-9B25-613E5378D6F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8</a:t>
            </a:r>
          </a:p>
        </p:txBody>
      </p:sp>
    </p:spTree>
    <p:extLst>
      <p:ext uri="{BB962C8B-B14F-4D97-AF65-F5344CB8AC3E}">
        <p14:creationId xmlns:p14="http://schemas.microsoft.com/office/powerpoint/2010/main" val="217488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B5D30-9D4D-49CE-A56D-EE5CE11C4EE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Tense: forgive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0FE25-6757-47CF-89C8-D9A42D8C6A8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forgave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20116-961A-431B-8974-F804E8357C1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masculine gender of : washerwoman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05D12-F9FC-4DB2-90CF-EC5575EC5A2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washerman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A1334-8C6C-4994-9C60-3BB598FB5B6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Find factors: 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3B75-0BAB-4352-96F3-0EE251AB82B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3. 2, 2, 2, 3, 3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E54D8-785D-4D30-A05D-23F38BE8BC7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numeric ::: one hundred eighty thousand  seven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D957D-49E1-45C8-BAFC-6656DA0F106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4. 180,007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855E1-A2F7-443F-A1F9-07C60E8D0D7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simple past tense: Mike likes dogs.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E671C-456E-4F8F-977C-D458A1FE34C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Mike liked dogs.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9F3DC-33DB-4F67-A020-49F1727969A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Tense and Past Participle: win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1E1D6-69D4-44C6-A32D-ED6CD56AA87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won, won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7EBC8-C630-4332-952E-FC868A1C641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Math ::: Find factors: 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A6453-D773-4018-B0A5-EDB6591DAA6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053AE-4DAD-4D7A-8F5F-F8EBB56C904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shape ::: Part of a line bound by two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6DAE1-2FC2-423E-9FFE-F93E3B82822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Line segment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1B243-C7DE-4BE1-BED0-716483D1A83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shape ::: It extends infinitely in either direction but has no width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95347-8E43-4EB4-99E1-84D742C9E86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BDA0B-F622-4DE5-B9B5-A668B8292B2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Comparative degree: tall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8C88C-14D3-43F9-B67F-C3D33ABEEA6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taller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FF164-1C20-4F03-8FDD-DADA9B02CC5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76 * 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5AFE3-6D34-42BF-BFAB-10453EFEC5A7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11. 2,584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2A0D7F-7480-4764-863F-3742FCCEC49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Base Form and Past Tense: crept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D4FFA-E161-4FED-9542-D8CE143EAA9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creep, crept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C626-D03B-4B73-A2BA-7DA929A3CD0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Gender: Friend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0CBBE-A063-4549-82BD-1A5F15A74B93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Common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C52F85-F570-429B-8E3E-08C9A9EBEBF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Comparative and superlative degrees: splendid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81A20D-945C-4417-AB42-A17457D244A9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more splendid, most splendid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0F98F-4E4E-4450-9CE8-ABA6C98B64DB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simple present: I had been playing music.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D8084A-21AE-4221-8468-40FC4899EF2A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 play music.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1BD56-01DA-4EBC-BDD3-AC4CE4248CE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plural of : proof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F2DC18-B317-4809-9177-B333A7F10B2C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proofs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05E975-A4ED-4C71-8BED-0F230441FE2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plural of : boy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C2FE3-948F-45B9-89EE-6A849A1790A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boys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D21FC8-0178-49F0-8BFB-8ED71EB2C57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::: Identify Gender: Boy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4881B-32BD-4CBA-B20D-09D0B306C55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Masculine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92C80E-174A-4094-A54A-3A8CAD0C69F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Translate into English ::: संसार (How to speak: वर्ल्ड)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D6B0E-3CD3-421E-9612-2B3F94C4C763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World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34587-BAD1-4495-8A54-9D07DD252A89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present perfect continuous: We had slept.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95FFB-4327-4AFE-8E42-B7892D13DB82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We have been sleeping.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068208-06D1-4362-A074-A9F66184CDB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18D38-3A57-4D81-A632-D74FEFF7310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9</a:t>
            </a:r>
          </a:p>
        </p:txBody>
      </p:sp>
    </p:spTree>
    <p:extLst>
      <p:ext uri="{BB962C8B-B14F-4D97-AF65-F5344CB8AC3E}">
        <p14:creationId xmlns:p14="http://schemas.microsoft.com/office/powerpoint/2010/main" val="238287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B4B81-A53F-4E8F-AB17-53F623A12E6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Translate into English ::: अर्थ/मतलब (How to speak: मीनिंग)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8E9FF-818C-4322-9B26-CC654761D16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4D640-5D67-4D66-A77B-F543002FFD3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59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FF4DE-4EC5-4944-9155-B357D50488B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5A0A8-BFC3-44A2-B550-A2E8E18C23F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76 + 45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2F630-CF06-4C76-8ED7-09942C0F542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9D3CE-FA06-4381-8BE2-68426030984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49 /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C7881-2925-4219-A9F0-8ABDE06EAD3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F90CD-DA0C-45DA-B795-F985A3787CA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two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B249E-5E0D-4E35-A924-5670127ABB7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FA466-7E63-460B-B336-60439F246D1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Which month comes after March?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D5485-5CCA-4D1C-A503-A7CF981AE896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April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462E1-DCD7-453E-AF13-EDBCCAAACE9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2484 + 6561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5D0B2-16BA-4651-9A15-A84E95A596A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7. 9,045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94C5A-7AB4-4503-92F1-7342EFAE53D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feminine gender of : 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82F53-7909-4057-898C-8907CC0931F3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daughter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BA480-7547-4202-AA24-F1745A0F0B7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English ::: Which day comes after Monday?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9D1F2-17E8-4D66-A042-D6CAE25EC41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Tuesday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EBF8B-2ACD-4101-A8B4-436F8E8A954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Hindi :::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FDD06-4884-4DD4-83A8-26772D97EBD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हाँ (How to speak: यस)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33C15-9CF4-4EEF-989D-BB053E8FBAB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feminine gender of : 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A0C43-40AE-4653-9FA9-C5AA91DDC86D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lioness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623D3-C166-4819-A1FF-E076ED12BF7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59 + 984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38963D-636B-4B42-81DB-2809F4A11A27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12. 1,043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83983-FE49-448E-8C15-A37ABB55D06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1 + 7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44476-2A8B-4087-A2B7-28846DA1837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3918F-0AD9-4FC6-A4B2-A389EAEEAF9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6 + 3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444A3-F67E-4D62-A5D2-104AAC33B61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A74FD-AA6D-4103-B833-863B87B8507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Hindi ::: relationship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7949D-C9B0-4B14-B4ED-32BC19BD615E}"/>
              </a:ext>
            </a:extLst>
          </p:cNvPr>
          <p:cNvSpPr txBox="1"/>
          <p:nvPr/>
        </p:nvSpPr>
        <p:spPr>
          <a:xfrm>
            <a:off x="9144000" y="4356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रिश्ता (How to speak: रिलेशनशिप)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34F62-FDAE-4E05-A05F-D1EB5160B21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3 + 50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A318-64CA-4BFB-A5EB-2B71A95ECB92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16. 53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A9259E-0295-44B7-AB56-B445BD04270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Convert to words :::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62675-E0EF-4255-8BC4-E696CA651FD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  five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44C676-53C6-4392-804C-10267FC5532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44 + 71 + 60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51DEB-2CD9-4E58-927E-58409E90951C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18. 175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67796-C56B-4DF5-B814-DCE52A71591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95 - 9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3A6C9-021B-4389-A426-0ED2B4FB3F7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17700-0F21-4672-9756-416B891DC2F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514 - 72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5E4546-09DD-4B34-A65F-1587889A37F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20. 442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DFFAA-CEBC-4660-9643-A63655D00C5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22BF5D-6A45-4267-B7B2-C192CBA2E1E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5</a:t>
            </a:r>
          </a:p>
        </p:txBody>
      </p:sp>
    </p:spTree>
    <p:extLst>
      <p:ext uri="{BB962C8B-B14F-4D97-AF65-F5344CB8AC3E}">
        <p14:creationId xmlns:p14="http://schemas.microsoft.com/office/powerpoint/2010/main" val="2175490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0B890-DD9C-4808-8A69-F98B3FFEE8E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Name the national currency of United Kingdom.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DE68-B7D4-49FC-AAA9-FE27BDD92A05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pound (sterling)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AF4EE-06BA-4F97-BBAC-44609820264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plural of : cow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8F473-C8D6-4418-9E88-07583B81D40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37CEE-3CAB-44AC-A34A-4D8170379AE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simple present: Shall we be drinking?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E458-24C5-4C9D-8204-B6B38CBD6F5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Do we drink?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AA217-A48C-4559-A679-E4B5CF9DD0F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Sita mango is sweet.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5A2CC-CE3E-403F-A858-5AFF5A41999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Sita's Mango is sweet.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75591-6F9B-4246-B013-F259967D397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Positive and superlative degrees: whiter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88960-BB6E-4275-BE10-1A921E7025E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white, whitest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7AAB7-5B15-40DB-B013-AFBB6D5F1A0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capital of Maharashtra.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F1F55-5C68-4A6A-BCC6-156320BA477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Mumbai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95E12-AC2D-40E7-9C36-AFD48151AD1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present perfect: Has she been sleeping?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249D8-331D-49A9-B41F-D9189B692F5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Has she slept?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49A2E-8BEF-484E-B6FD-6585465B2B0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Are you playing? (Yes, use singular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65F0-4EB9-4895-A7E8-9542E337B9D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Yes, I am playing.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9C50F-3F95-427B-AB0A-86F728A770F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Find factors: 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998A2-8D93-4460-9681-B065A886F6D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3613A-2495-4A31-9F2D-D175312E12C7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Participle and Past Tense: spend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17C68-95BD-42B9-ADFE-B9688E67E83C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spent, spent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8C162-98CC-4CCB-BFAF-EB88BC9AB811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::: Identify Parts of Speech: Window is broken. (Window)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F957A-A7AB-47BD-B0D6-6F5B2651903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Noun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9955-72F1-41F6-BE25-411025056CD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antonym: Shame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5809B-14C8-4F7A-8375-53AB84D74BE0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Honor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18C46-26DB-4426-829E-B919FECCD4C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198 / 66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89288-7B8A-47EC-B201-AD8D7F21DE7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7FA323-BFB1-49AE-8FE0-39872BBB474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5 + 8 - 6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E7BBFD-D61A-4ED5-BB08-400758FDCE7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52E64-077D-43FF-BD07-46E540BAF93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Identify shape ::: It extends infinitely in either direction but has no 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B3B3E1-C79E-444D-B3C5-0F4B1AA534C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5AEF3A-2012-4B4A-B5DC-2831DED481B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An angle less than 90 degrees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705A88-D00A-47B5-8C2F-5BC430D0AB5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Acute angle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97C15D-277F-41FA-BF09-F782A3262CE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586712 + 3931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98C44C-F159-45CB-9FF2-3F9BCD963C86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17. 590,643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FAE769-D0AB-4256-984E-1FDCB57671E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Hot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5483F-A48E-46E6-8C34-43A0A3499C15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FE0214-8405-4DEA-A393-CA9C0D91A48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Julie had 57 cats. I gave her 56 dogs. How many cats does she have?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C3B0D-E5B2-4804-B492-BE8F6838ABD8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8626D8-BA89-417F-8C00-2A68802A244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Expand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47D0A-7E23-43C3-BFA4-AD77961D8B8F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Contract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139984-427D-49BE-A5F3-160847F4E26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6384F7-DB11-46A0-A2A0-FAE02BEDA1E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10</a:t>
            </a:r>
          </a:p>
        </p:txBody>
      </p:sp>
    </p:spTree>
    <p:extLst>
      <p:ext uri="{BB962C8B-B14F-4D97-AF65-F5344CB8AC3E}">
        <p14:creationId xmlns:p14="http://schemas.microsoft.com/office/powerpoint/2010/main" val="1459117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A9CB3-D49B-4FD4-8345-3CB14154863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Identify property: (a * b) * c is same as a * (b *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96950-EAD5-4F28-87F7-9A64F4590D7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associative (property)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9DB24-BCEA-4895-9B56-728109BAA3E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simple past tense: Where are you going?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7424-373D-4CB5-891B-5FD2671DA60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Where did you go?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4ED20-D051-43F1-BE3E-224470DF5FA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simple present: They were climbing.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1A820-EDF2-4164-A37B-78C2A0E36A9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They climb.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B1924-4680-40BA-9DDE-DFC71C9352D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What is the predecessor of -8?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4DDE9-27DE-493F-9BA4-F4D935A19B2D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-9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76654-8AA8-4CFA-A779-366ED03B75C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Correct: Sita mango is sweet.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7D36A-250E-43BE-9C96-8D43A741AAA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Sita's Mango is sweet.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ECAD7-D6DC-4D8D-AD88-CCFF1B7817B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Silk fibre is drawn from the _____ of silkworm.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63D54-519B-4EFA-B10A-F0032262CE4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cocoon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8146A-6119-491C-BD86-D59A6B0DC14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singular of : oxen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0B711-7979-4977-93BC-975C0BA10D7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019E2-9BC9-417F-928D-A84023EE08D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plural of : foot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FC316-0964-4C3D-A4CF-A2B183BF30B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feet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79450-1900-40AE-B450-2C0C1698860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Positive and superlative degrees: hotter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D46B2-248E-4307-8342-7D7CF34D3A1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hot, hottest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02DFC-A678-406B-8060-EA8FC1194A63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General Knowledge ::: Name the national bird of India.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350B2-D88D-461F-B074-0347C97B365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Peacock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33399-81F0-4933-8E3D-04EA95ED34B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simple present: Shall we be drinking?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38622E-A76C-49F2-A38F-67AD5330574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Do we drink?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41813-38EC-453A-8D5C-2D91276570A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present perfect continuous: They are sitting.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A3C3C-1CD9-45AE-9445-C31756A9D280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They have been sitting.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C576A-21D3-43B6-8AE2-361F2CF771C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AE8A0-9B5B-429E-B1DE-1545F2EFBF30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Honor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BDE02-4E3A-4788-B442-6782973B79A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::: Identify Parts of Speech: He climbed a mountain. (Climbed)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C2B32-4AA6-427B-8084-D068675FADE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84357-99C8-406F-A1F0-CB830E7D703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Comparative and superlative degrees: 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3E676-7C38-4347-81B4-F607B498448E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abler, ablest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DE833-7B84-4E3A-9BBB-9DDE7D3129D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 and Past Participle: 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FCE34-929B-43D3-AB93-DEEE67A5DFA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did, done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E1FFB-4BE6-4809-B1A2-5EDBD8A91FF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Fibres obtained from plants and animals are called _____ _____.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367CD-0C73-4B43-AB8C-779EAC4B791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natural fibres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031948-41B4-45DF-99BC-E324E25711D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Identify definition: a * (b + c) is same as (a * b) + (a * 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E8327-054B-4DA7-99B8-F409900A74AA}"/>
              </a:ext>
            </a:extLst>
          </p:cNvPr>
          <p:cNvSpPr txBox="1"/>
          <p:nvPr/>
        </p:nvSpPr>
        <p:spPr>
          <a:xfrm>
            <a:off x="9144000" y="5194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distributivity of multiplication over addition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BB205E-8231-4022-947A-0E741CBEA53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Was he taking tea? (Yes)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83B8AC-3AB1-462C-82F4-FB5B6FA455C2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Yes, he was taking tea.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ED1FD-6A2A-4640-9F1D-667F867AD95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simple past tense: I was talking with Julie.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BD878-8384-4A24-9FF8-A7A4A480574B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 talked with Julie.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95FB7-2E0B-47D9-ACDD-1DD1514909F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AF5318-A1B7-4457-B753-3E0BF9C534D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11</a:t>
            </a:r>
          </a:p>
        </p:txBody>
      </p:sp>
    </p:spTree>
    <p:extLst>
      <p:ext uri="{BB962C8B-B14F-4D97-AF65-F5344CB8AC3E}">
        <p14:creationId xmlns:p14="http://schemas.microsoft.com/office/powerpoint/2010/main" val="1355631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4DC35-A088-4917-9CA3-C6B79CE18B1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plural of : dynamo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9400-AF7F-41D8-B7A2-7528C11A735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dynamos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E1B09-37EB-445D-BEDD-EF552BE619D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plural of : sheep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7DB6-776C-4723-9D4A-D5D893BF590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sheep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F9A44-06C4-4EF5-8552-6146A75CB73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simple present: You will 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E5098-5E42-4B59-A898-C804D3E53F4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You try.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115AC-677E-4F0A-B9EC-A26238A3087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Gender: 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AC767-7645-4DCA-A22F-BF0B7C0CDD16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Neuter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A9994-C57F-43FC-8686-807498CF2BE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General Knowledge ::: Name the national currency of Japan.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9BD04-9B04-4C11-BB68-3D4E981D35B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F08BE-F0C5-44E5-A80C-B13583E6432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shape ::: A triangle with two equal sides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6F898-360D-401D-BFF0-65852262500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Isosceles triangle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29DDD-54C6-4594-B9FD-7805E685B45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Were the birds flying in the sky? (Yes)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67B66-7495-4EC3-BC85-3BB680CA11F4}"/>
              </a:ext>
            </a:extLst>
          </p:cNvPr>
          <p:cNvSpPr txBox="1"/>
          <p:nvPr/>
        </p:nvSpPr>
        <p:spPr>
          <a:xfrm>
            <a:off x="9144000" y="2120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the birds were flying in the sky.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15E4-94BC-46E4-AC86-8F41152B53AE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antonym: Unique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F39AD-E04D-4AC0-AD93-C33EC4A0301E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Common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B7715-DBBA-49A0-B2F0-FE76340653A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General Knowledge ::: Name the national currency of Russia.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7427E-12CF-443F-8FA4-9B1CADE24E2E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ruble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C967B-5058-48B3-A442-AB017E32D9A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plural of : goose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6DAFA7-2C32-4767-99E3-1FAD1B64E071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geese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46D075-9EE0-46F2-B2C7-0B67B84F0CF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714465 + 7265329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74E8A-CB44-40AA-9771-397A914D43CF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11. 7,979,794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87348-3BC9-42BC-8C87-C169E3BD1CC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Correct: Ram are playing.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35D60-97E9-410B-9C1C-A19F4B09609E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Ram is playing.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BFADC-FB47-424C-9F5B-59C498BB839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feminine gender of : steward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F717E-982E-449F-945C-444005ABAE70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stewardess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2FAAE-CD23-495E-82F1-EC4200F7169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Are those tables? (No)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3D851-6340-4104-BF8D-24839B0EAFE7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No, those are not tables.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3D8EF-245C-4298-BAB3-9347F130273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Past Tense and Past Participle: find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0C4A16-6A23-4C38-8045-88FFB6226F1E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found, found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62395-0E5A-423A-A435-7818216C0C9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masculine gender of : saleswoman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C5C23-CFBE-46B7-A917-FEDC5F2B4FC6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salesman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DD8350-8AD6-4CD5-A4CD-227E9F21768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Past Tense and Past Participle: freeze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009CF-315C-4A90-90B9-8857E5AC34AB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froze, frozen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FEF16-387E-49B0-A643-94A9DCD5DC6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Convert to numeric ::: four hundred seventy-two  point seven six 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6B17D-B60D-43C1-AD2C-892074FDF9F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18. 472.761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5D82C-2418-42BD-9C83-DEAF61A5EA9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I like flowers.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4AA03-312D-44DA-8FC5-FC725B872045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Flowers are liked by me.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EF41C-A9C3-4978-82BA-506E9413C68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present perfect continuous: I listen.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18770-939F-4729-8139-38D461618B9D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 have been listening.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5CEBC-2E80-4E39-89EF-6B140B25174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381E59-D062-463B-8B91-6CE2C63D3E4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12</a:t>
            </a:r>
          </a:p>
        </p:txBody>
      </p:sp>
    </p:spTree>
    <p:extLst>
      <p:ext uri="{BB962C8B-B14F-4D97-AF65-F5344CB8AC3E}">
        <p14:creationId xmlns:p14="http://schemas.microsoft.com/office/powerpoint/2010/main" val="1655652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61E42-8F73-4AAA-9A7C-A2A58D6BFA5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24 * 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41FC5-A965-4675-8CD7-4F3FB7B9D83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1. 1,128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EB27D-D585-4EA8-855E-3EF0D77819D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518011 + 7220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EBA47-42C7-42B3-932C-E6130DD059F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2. 525,231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E82F4-16BB-41AF-905C-E1248FA061E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words ::: -693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D472A-9766-4CD9-8427-B7063503316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minus  six hundred ninety-three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B1E32-9110-40D5-ABE7-7B054C25436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Lonely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1076A-3C70-4780-8F03-2B0FBB2B4CD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Crowded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3E05B-FB4F-4888-903B-FE33A63775B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Jackie sings a song.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D66F-F383-477A-AC80-51BEC62BFE75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 song is sung by Jackie.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413E8-1E50-4716-AE01-DED9297A70F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Are you a boy? (No, girl)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A80B6-4DFA-4ACB-AB47-5C8C55D255E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No, I am a girl.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29A7D-9CA0-4F4A-8DCB-734AFF80760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antonym: Sunny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BE89-0E7D-4C02-9AD4-10D8237BA04E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Cloudy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EADD4-FA3B-4017-A73F-E25803966C6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Past Participle: take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71047-A3EE-444F-9ADA-DC48420F0DE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taken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7D446-4F25-42BF-A34B-51859D57780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General Knowledge ::: Name the national currency of Russia.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CDC9F-4F09-4E61-B4FE-74759B54660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ruble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E44C7-0876-422D-9563-CA760455343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927 + 29 + 296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159E2-3509-4EC5-B851-BD78A300551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10. 1,252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254AB-490B-443C-B5B4-BE654A15EA1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Do they play? (Yes)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CED65-7E21-4542-A7C9-55A4650F461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Yes, they play.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C84AE-C94E-4BF2-98D9-B702F0E110E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sheep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8E863F-C23B-4AF1-8B66-C20331FCCFF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sheep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76D2F-5449-476F-887E-AEE36A057AF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Tense and Past Participle: shine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0C638-18DC-470A-947A-86BC30B99711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shone, shone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DEE52-2746-426A-8BD0-068D2DE7388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Past Participle and Past Tense: beat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15A57-E604-44B7-8D83-FD0C8DAE8E5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beaten, beat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89AC4-03C6-44E2-ABCE-D736104FDFB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plural of : step-son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2536C4-7D82-4F02-BC95-4DE3386E38CB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step-sons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014DD-CAF2-43EB-A73A-F58DFD20719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96814-B809-4C11-BBD6-10BF1FE8A50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Bottom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67029-AA2F-42B7-82AE-3826684BBD9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Hindi ::: leaf like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C78D1-4257-4E76-B9C5-16FF5DA36D18}"/>
              </a:ext>
            </a:extLst>
          </p:cNvPr>
          <p:cNvSpPr txBox="1"/>
          <p:nvPr/>
        </p:nvSpPr>
        <p:spPr>
          <a:xfrm>
            <a:off x="9144000" y="4914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पत्ती जैसा (How to speak: लीफ लाइक)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10882-6293-435F-A564-A5160BB044F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She play.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5AC83B-3AC0-46EB-88CC-77ECEED595D3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She plays.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ED5BE-A525-412D-AB7A-9185D8D10C3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4/100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16231-56DF-4CF0-8A0D-5A255035204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19. 0.04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0777F3-EBBD-4CC2-9FA2-2A91436FD62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antonym: Shame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569F62-54A4-43CF-9D7B-D970783A182C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Honor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0519A0-B24B-4131-BF33-0F7852AFE7D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E63F0-CD6C-4113-88EF-21A1FC76E66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13</a:t>
            </a:r>
          </a:p>
        </p:txBody>
      </p:sp>
    </p:spTree>
    <p:extLst>
      <p:ext uri="{BB962C8B-B14F-4D97-AF65-F5344CB8AC3E}">
        <p14:creationId xmlns:p14="http://schemas.microsoft.com/office/powerpoint/2010/main" val="2845885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83D05-6BD7-49C3-904F-587BB5930B4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Participle: spit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58985-7347-41FF-833B-D16BEEC5310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spat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E066-84E5-42E2-979D-FBF7E691A7C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plural of : chief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23270-B3A4-41C3-B745-A6BBABC29CF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chiefs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05973-0676-4957-AD9F-50AAB8394EE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Solve ::: Mark had 27 mables. Shyam took 16 marbles. How many marbles does Mark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1677D-62AF-4EF2-94E2-FC3E80DFB00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39B5-6482-4524-B095-E78F63FD2EB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Write in English: 5 X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871AD-64A1-4B36-9122-2ADFF8FD8EA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Multiply five with/and/by five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9B2D6-2D04-4002-B59D-76A31C115CC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The teacher praised Kate.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D26AB-3226-46B7-BAD1-54A6A2100C8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Kate was praised by the teacher.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2BEA5-43AF-4DC7-BFA1-1546A07BAE7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6. Grammar ::: Write antonym: Compliment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D6BC3-DDEE-4845-A807-BC52B50C729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Insult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5F71F-D777-4D7B-940A-CEDA0708DB2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Are you playing? (Yes, use singular pronoun)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D3237-D2AC-4FAB-AE57-1AA4758D6ED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I am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52E9-A001-496E-A091-892ADA87BAC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::: Identify Parts of Speech: He worked quickly. (Quickly)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76529-3A58-49B1-BE75-C452A70795D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Adverb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C7DB8-36AF-4FC0-8366-9BC6A23E102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words ::: 50,395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D0BBA-1AD3-4D46-99D6-9F3C603A1F60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  fifty thousand three hundred ninety-five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0338E-B1FC-4ADF-BF63-9C8F2F4F0F8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shape ::: A triangle with two equal sides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11B5C-B234-4ED1-8FC7-E58DAD87E36A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Isosceles triangle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4207E-21C9-45EF-8148-079CC4B257E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545 * 68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49F0-9533-4491-8153-47E3004EFD52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11. 37,060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ACC20-BFB4-4641-940B-B33F770E4FD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::: Identify Parts of Speech: Ram is not a girl. (Girl)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16476-62B0-4149-BCA5-7139C2A319E8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Noun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74A90-550A-4FED-AD58-E5434E8E305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13. Grammar ::: Comparative degree: dark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89D6D-6405-4C1C-AD54-C2F61754B4D7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darker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DD66D-4366-490D-8697-AA067BC86AE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Base Form and Past Tense: got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F7AE6-AB72-4120-9EAA-D150F422023D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get, got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6BB189-0410-49DB-BB9A-3E38E78B5AB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Private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21F08-3696-4D86-9A15-8AF9267744C4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Public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C1617-0062-44CB-8DD1-853A0443BC67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Positive and superlative degrees: brighter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31308-5652-476C-8840-F11A75E703DC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bright, brightest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98143-F085-4623-818C-C516B993965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Will Kathy go for a walk. (Yes, use pronoun)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4AF37-F010-461F-951B-C1A8EC2FDD39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Yes, she will go for a walk.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AF605-180D-4B6F-A6DF-F9EC7C4F79E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Convert to words ::: 9,600,006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67704-A5F4-47A8-A203-3AB19EBCEECB}"/>
              </a:ext>
            </a:extLst>
          </p:cNvPr>
          <p:cNvSpPr txBox="1"/>
          <p:nvPr/>
        </p:nvSpPr>
        <p:spPr>
          <a:xfrm>
            <a:off x="9144000" y="537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  nine million six hundred thousand  six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AF2FD1-CC04-4D2E-9D3F-9BB332220A1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shape ::: A 90 degree angle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BDEED-0746-4D45-A7A7-07CF7E28B28A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Right angle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3F5E7C-0F36-4F88-9229-5E12F460B45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How many minutes are in 47 hours?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E2C81D-4A0F-41F4-81C1-3C56966A59BF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20. 2,820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55E8D-CEAB-4C83-8386-B549688908E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01525C-2515-41D4-9067-8D15B9A9357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14</a:t>
            </a:r>
          </a:p>
        </p:txBody>
      </p:sp>
    </p:spTree>
    <p:extLst>
      <p:ext uri="{BB962C8B-B14F-4D97-AF65-F5344CB8AC3E}">
        <p14:creationId xmlns:p14="http://schemas.microsoft.com/office/powerpoint/2010/main" val="894333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AFB06-4F77-46AA-A4F4-4327F3053C3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::: Identify Gender: Woman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57CD1-463A-42C0-A08F-06A7AF2C980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Feminine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799A0-2337-4AA6-9E66-653DBC3CCFA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Past Participle and Past Tense: 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3EAA0-9C3B-4FBB-9154-3A447A45409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built, built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EF1C4-2C11-4026-A059-710BDA19309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feminine gender of : waiter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DCDC5-77A0-4D67-A077-6146259A7BB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waitress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8ED07-328A-49C8-8FAC-8FEE65D0224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singular of : brushes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16162-59BA-4453-B4F0-13811E80F3EB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brush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5054E-8A58-4EBB-B94F-460473EC3DB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Sunny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4EC49-2DE3-4AEE-9BA8-8EF9CA7ABFD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Cloudy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02603-D11C-471D-B0B5-A1063A3BC15E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Comparative and superlative degrees: 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421E-538F-4BA1-B985-437EFCF04A5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truer, truest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693C-D2D3-4B45-9C87-0699625AC1C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plural of :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A2C62-F0AF-419D-BF6B-CA6F94F12C03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0CF7C-5CE1-4F4D-919A-89231A31B44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Were you writing a letter? (No)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D4BB-F0BD-4FE9-848C-0A645DC3882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No, I was not writing a letter.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0254C-713C-42CA-ABEC-4BCEB3F85A8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Were they teasing the dog? (No)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319D0-0D30-4D9C-87CC-76D9591CBA48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No, they were not teasing the dog.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65785-480C-4ADD-AD37-4C592F14BAE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seventy thousand four hundred seventy-four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6C2AC-4E15-418D-8B89-5D69974AEC39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10. 70,474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2D9D9-4FCB-42FE-A0D8-CCC639620873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General Knowledge ::: Name the capital of Haryana.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1D373-A290-4BD9-A1B2-5CF823E75690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Chandigarh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E52E8C-091A-41A7-AF19-BBBBFEE4E86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6/20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49FE1-03E4-43E4-8CF4-E517309643E9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A0286-FDF7-4FA6-A7E4-7386D6D3D89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Are you a boy? (Yes)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196C1-EA5D-48BD-98B8-8D381606D8A4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Yes, I am a boy.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70F76-64F6-4DEF-9D39-236EF7F04EF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Identify property: (a + b) + c is same as a + (b + 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582EC-CFB6-4B27-9164-485E7845F387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associative (property)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81948-73A4-4AFE-A026-DFEDE9AC9276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singular of : thieves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DDA56A-A8D1-42BC-8764-7DD8DF12DD43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thief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EAF2F4-8541-40E5-A7EF-F0CA1AD2B55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Tense: sew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76926-A9F5-4689-81FC-1A7760A33EB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sewed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DB8AF3-4AC5-4435-AA6B-B70C52CAC3D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What is the successor of 7?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0607F-5808-496D-B7C3-356A195B7F7C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6C9B29-9F49-4378-863D-8D5245B4155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General Knowledge ::: When does India observe Republic Day?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BE00FA-20A3-43AB-BFD9-946A95EE6F2D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26 January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A50FAD-E8B9-4D70-B61F-4362950826F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Correct: Ram sing a song.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A82226-8794-4EF0-8F71-5F6D9B4A143F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Ram sings a song.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025554-B84D-4C59-BED1-7CCAB9675DE9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present perfect continuous: They will have been playing.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1FC57B-450E-415C-842F-93A7B6A66B59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They have been playing.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79F659-4D4B-4A8C-B52D-A968BF465D5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96A624-2C7D-45E7-9FAF-5A5CBCA26ED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15</a:t>
            </a:r>
          </a:p>
        </p:txBody>
      </p:sp>
    </p:spTree>
    <p:extLst>
      <p:ext uri="{BB962C8B-B14F-4D97-AF65-F5344CB8AC3E}">
        <p14:creationId xmlns:p14="http://schemas.microsoft.com/office/powerpoint/2010/main" val="551193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97B23-C3AB-464A-BFE7-934156C07D8B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Convert to passive voice ::: Jackie sings a song.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1327-B176-488D-9214-90E694C3EC6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 song is sung by Jackie.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6D12F-6F43-4D9D-8C5B-F9A492CED0F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masculine gender of : saleswoman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EC181-F982-49A1-B84A-3A6A6EE6389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salesman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1B788-E6D5-4522-9658-72B002F7A17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They is going to Delhi.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4A17-06D2-49F9-B334-AD659FE00B4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They are going to Delhi.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646AE-90AE-4A87-AB7D-0C61A315FCD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7 * (2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F36B-8A70-4E55-8AC0-A894FCC89A5B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1B36-B6F1-41CF-824F-4373AE8E2CC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Is that a bus? (No, truck)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56A5B-9C3B-4029-B47E-32DC60BD14C1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No, that is a truck.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6FDA6-B4FC-40D5-B74B-2C005B820DC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Participle and Past Tense: know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B6DE8-3D40-4EF8-ABB6-6901A458757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known, knew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A249-36EB-430B-B100-6A4C373C304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numeric ::: minus  eight hundred seventy-one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6B9A9-4378-4F9C-8B6B-A9CEA037FBD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-871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BF50F-3326-40EC-A532-68709703F3A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simple past tense: Mike likes dogs.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347F9-F52E-4EE9-903F-FE6D4E9C3FA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Mike liked dogs.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A71A4-329B-4ED6-9E4A-0E3CE158ECA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7 * 393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E5C3F-3853-42EB-A56A-F87FC0BD116D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9. 2,751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DC1CF-541E-4310-9FB5-CF4B18A86EE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present perfect continuous: They are sitting.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2A5F0-051C-47D5-956E-95BAC43E420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They have been sitting.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EC19AD-7248-4589-81D1-40E1641A5634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passive voice ::: Sita knows Mark.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FB73E-1F9F-45C0-82D4-7749B2FF0DD2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Mark is known to/by Sita.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B4E5D-B144-4C69-8325-D940CB9D870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antonym: Demand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C5946-64EB-4619-899E-5253A7A7656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Supply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5D7651-D349-4B59-BD5D-AC673F07CC8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Tense and Past Participle: feed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29A67-1375-44CF-AD70-1A5B2AF4A70E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fed, fed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EAC83-A12A-4698-8A7F-E638BAD022D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Positive and comparative degrees: reddest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336CC-E996-4680-8F19-69B5D3DE712B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red, redder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649EF-AB70-4857-BBF6-40D0C05F065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numeric ::: minus   one  point two five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2520F-F634-49FF-87A8-8BDFCC1D50E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-1.25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1D3A4-6CD8-4C09-8C15-F5A7293663A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present perfect: Am I listening?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CFC0D-CC55-4D6F-AFEC-2D8C6749A516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Have I listened?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109C64-0C5D-44A1-A625-0D0507D0579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triangle with all angles different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F5F00-5F2A-4182-8528-5F5271EFA4FC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Scalene triangle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71ABE0-0649-4394-BF63-A35533F6020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General Knowledge ::: Name the national currency of Japan.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9A76A-5B41-475F-9EC2-34936E4F65F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68D242-A3D0-4C0D-A247-DC76CACD74D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Where did he go? (school)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49B74-B137-400C-9D71-99B1FD6329A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He went to school.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81D55C-78CD-44F9-9E92-79829B24B36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::: Identify Parts of Speech: Ram is not a girl. (Girl)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B399CC-89EE-45CF-BD63-3A8270B85386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Noun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56F05-C24F-41BE-8B47-630E68D0BAF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F6493A-2200-4A3F-B156-BA3AB616C03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16</a:t>
            </a:r>
          </a:p>
        </p:txBody>
      </p:sp>
    </p:spTree>
    <p:extLst>
      <p:ext uri="{BB962C8B-B14F-4D97-AF65-F5344CB8AC3E}">
        <p14:creationId xmlns:p14="http://schemas.microsoft.com/office/powerpoint/2010/main" val="1012966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40CDD-67DB-4A52-9A2C-DD286CD5E57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::: Identify Parts of Speech: My name is Hari. (Hari)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42AFD-BC34-43A4-AE60-5375E33AFB5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C6516-33EF-476B-B97A-EDA52FD7EFB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simple present: Shall we be drinking?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3A6DF-F69D-483B-BEA0-09540A2FD97A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Do we drink?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83673-2631-4ED7-BF3C-1F25088ADD1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antonym: Private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A93FF-CFF4-41E8-BF05-7D8641303CD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Public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E224F-11EB-4DE0-9004-D9496CC0D1C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Do you write a letter? (Yes)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53668-CCB5-41D0-994E-4B955C5D951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Yes, I write a letter.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C1CE4-4048-4FEA-B27A-225FDB151D7F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::: Identify Parts of Speech: They play. (Play)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99B5A-F3BE-416C-834E-E890D118135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Verb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62D02-0EB7-4E8A-A5EB-90F7AD0A7E3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Correct: She play.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793F5-D863-477D-BA1A-7B749A531B5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She plays.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E5575-169E-4102-9233-D7D408D1BD3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simple present: You had slept.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D58EF-A39E-40AC-8A28-B3343109130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You sleep.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AE947-D75D-44FC-BCF5-491CC9D405E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Translate into Hindi ::: Circle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8545B-1D0F-461E-8678-E21745CC5C5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वृत(How to speak: सर्कल)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44AB0-E967-4D5B-9D41-54C25FEFE48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antonym: Gloomy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AFF2D5-C864-4A9D-8D92-C90955D8E3D6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Cheerful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BDCA-EDF8-41C8-A80E-1D71AC17F7E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Base Form and Past Tense: thought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C8098-A34C-4B19-AF0F-29A5DB53B81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think, thought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9D2AE-5D3E-46F7-ADE6-5E2889FBC6D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How your friend is?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8809FC-61BE-4331-AB05-A3A86F62563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How is your friend?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1DF96-7201-4AC1-92CD-755ED9CF1A6C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Past Tense and Past Participle: let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29CA2-11C6-4972-BBE7-3A0F2C86AA2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let, let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B6DF8-A029-4935-A7F0-7A53A435408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234 * 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35BAF-CAA2-4CB9-8664-601908D3E05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13. 21,762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70899-B9B3-4B26-9017-A1E0480671B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Shame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1C6A-3A25-4EB1-85C6-9A9322F553BF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Honor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9C856-F1F8-4683-8DD8-1460A1B28BF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Past Participle: dig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4C2F48-D5B6-4C2F-8370-020DB137E91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dug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97638-4993-4CEA-AA96-19950D01C07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Lonely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56E3E-950D-4541-AC07-A13A905DFCF6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Crowded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071AB-5D00-45B4-B21C-479BE92E649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Past Tense and Past Participle: sew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D0A6D-C8C4-4C40-8BBE-69EA9FF95997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sewed, sewn/sewed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BD75C-2101-4088-97FA-DAA521A88ED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perfect: I eat.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69BD12-355F-450B-BDE2-0D513847905B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 had eaten.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C6297-0804-4233-B371-93AD867376C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Past Tense and Past Participle: spit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9D092-9F68-4625-BD91-97D11F9F003C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spat, spat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EF65B8-62E9-4D9D-8ABE-EE26F228ED4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59 + 345 - 91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A2F82-4AD7-4731-A451-3276F19E9FF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20. 313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51508-4C17-4A17-969D-2C34AE31D87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CA54CA-067D-4A0B-9F80-CF623DDB8B1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17</a:t>
            </a:r>
          </a:p>
        </p:txBody>
      </p:sp>
    </p:spTree>
    <p:extLst>
      <p:ext uri="{BB962C8B-B14F-4D97-AF65-F5344CB8AC3E}">
        <p14:creationId xmlns:p14="http://schemas.microsoft.com/office/powerpoint/2010/main" val="4003220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B0538-18BF-4990-819E-111EB654375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Is Ram a boy? (Yes)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00758-68C8-4A4F-BF00-090DF1484F7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Yes, Ram is a boy.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0A37B-5E14-4413-A28F-FBEAB4EF098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Does she play? (Yes)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DDB67-53C8-4F4B-9109-E3C933BFEC1E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Yes, she plays.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696FC-939C-429E-941D-6D0B517547D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Ram are playing.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0181D-2758-4F33-A6A8-9B19650EDFA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Ram is playing.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193F4-F566-42CC-AF44-7C3A987E403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How is she now? (Fine)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A806A-4EE2-4AA4-A49A-5EB573DDA6B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She is fine now.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BF769-A9BF-4113-B835-B261725E0D5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-16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7524F-3E86-42BC-B01E-4EFF858A1CC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-15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A1ACA-554B-4078-9D54-763447BA180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Comparative and superlative degrees: proper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8BD-85F9-40E9-8E31-2F53FC2678DD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more proper, most proper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4E1A8-8D6A-4F10-BCD9-F54BA938C61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3 * 5 + 3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9BEC5-469F-45DA-A348-EEC732F4515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850-0598-4DA7-AFB2-A6DB4223F11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simple past tense: Are you talking?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DB93E-37C1-4DE2-A29B-C984A9533F8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Did you talk?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BFB3E-6747-4B11-9492-C87DBBF1DAD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Positive degree: wisest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CC637-B781-4720-8FB2-FD6558C1EC1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A21AD-8084-4A67-BA3E-DC6EF44BDE6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passive voice ::: Sita knows Mark.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72B13-69AC-404B-AA6B-12143239C4D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Mark is known to/by Sita.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3BE03-D6F7-4487-9DE8-695B7339EFC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antonym: Decrease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6E2B3-51A1-4061-8E9C-5149C529642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Increase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4DCB6-8811-4CC3-9785-142C07FA77B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half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4FC0D-EF7F-43E1-8B50-9407A5375B0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halves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100F7-39D5-4B5D-8C22-95452AA1A03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Gloomy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29A09-7999-49E9-9672-200F0FA4CBB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Cheerful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E8DDDB-5266-4900-BAED-F16D47B8183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Rickets disease is associated with lack of vitamin ____.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F936B-1825-4EA4-9EBF-9DF058A9CF3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11AD87-BEAA-4EFB-B6C0-1D99234EC46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53B31-4D45-438A-853C-170AE518492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Bottom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F7582-49A3-4DF7-8431-36B43694216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Was it your pen? (No)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52E5AD-9038-4AF9-A434-E0A7B870875F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No, it was not my pen.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E75C1-2F0D-4A3A-9B22-CB136136920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Past Tense and Past Participle: 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35385-0C70-482F-95C7-111E05A4D84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put, 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BA2945-7742-4904-9F9A-A30CCF6BD23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Was the tiger roaring? (Yes)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0F7168-559E-4632-815B-2622694A525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Yes, the tiger was roaring.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CA1BF3-AF8E-4598-8747-0912AE66CD2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Past Tense: mean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F4724-332F-4E8E-993E-AF311BAD9F96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meant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CB5AA5-FF15-4F7B-96E8-61FA9B102F5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Past Participle: bet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5ED95C-4282-44BE-B029-33163678D54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bet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B13076-E5DB-46AB-A3A2-A6891926A0E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BF4352-CDEB-42BB-B6AA-6B2C514965A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18</a:t>
            </a:r>
          </a:p>
        </p:txBody>
      </p:sp>
    </p:spTree>
    <p:extLst>
      <p:ext uri="{BB962C8B-B14F-4D97-AF65-F5344CB8AC3E}">
        <p14:creationId xmlns:p14="http://schemas.microsoft.com/office/powerpoint/2010/main" val="3759745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172DF-CFEA-4519-B9D8-604953A4DE0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1200"/>
              <a:t>1. Grammar ::: Write antonym: Innocent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3A6A4-C51B-41F0-A046-E5863071EA2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Guilty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8CAA-4254-4645-BB1F-34611D48713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Positive and comparative degrees: uppermost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189D8-39FA-4354-8983-9C23935F860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up, upper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A5B7C-3A58-44C6-9CDE-0788CACF4A6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numeric ::: thirty thousand  forty-five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CD358-D4DC-4089-950B-1B2E14B6DAA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3. 30,045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49E16-992D-4C0C-9524-CDE073EE65D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Parts of Speech: He climbed a mountain. (Climbed)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6E980-DF25-4F85-A5D7-B7C7498209D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Verb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2E219-9821-4149-8DDE-EBF7432C4F7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Base Form of the verb: hidden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67EF0-BB67-4741-9EF2-99E46D333F91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hide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B4919-9EFE-4034-B9B1-2ACFD5082A7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antonym: Powerful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56A04-7B30-4E41-8115-134A2A4F0FB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Weak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9ED9F-3EF2-46D2-9F78-65C54675D8B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Are you playing? (Yes, use singular pronoun)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78F92-3BA3-4AE0-9F55-01D22DD527F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I am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E3A87-B9A4-4A09-A3CC-374A1F3CAD1F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Past Tense: hang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ED0ED-7200-46C5-99D3-8AAA5FBD2AE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hung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DCE99-C346-4632-A1D7-A36D688F6FD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Past Tense and Past Participle: speed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9F727-C9D7-4A3A-9569-8FFA3C543A5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sped, sped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DD8C0-22B1-4800-AC89-4A261EEDB40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91 * 422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8D5-907A-49A5-AE9F-054639694B6D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10. 38,402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6113A1-20DF-497F-BC41-9DF0CB510A64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Sita mango is sweet.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889CF4-7591-4E08-A1DF-CAF9846EEA74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Sita's Mango is sweet.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96E24-EBD7-4F4A-9CD6-FC623729124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Name the capital of Uttar Pradesh.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C81D6-37E4-4F4A-AB2D-90BCE65EB681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Lucknow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71F17-2876-4D0B-B19E-AD431B8CCDC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present perfect: I eat.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712F5E-4F18-47D8-94BD-A471024FF7E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 have eaten.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FB3B49-64FD-4C6D-A498-F7BC5ACCFD7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Find the larger number between 415, 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DC042-BA1E-4A77-B817-7E9E72620C5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14. 415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908D70-47BC-4EC1-B437-04924ACA0C7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feminine gender of : 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65C9D-ADCA-41AE-A304-67D189D453C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queen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DCC40-274E-4B10-9C0E-DA7BB35E58A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simple present: You had slept.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A6DE3-33B1-4411-8632-0F95C15BB444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You sleep.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9E68DC-EA79-45CA-A4FC-8D05C8011E08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plural of : dwarf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8A6785-20A8-4E15-93C4-7359DBB002E8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dwarfs/dwarves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22A5C7-D851-4DF7-BFC5-76955AE3A0B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kind of animal is a bear from the type of food it eats?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2C6F9-B35C-44F8-9FBD-48BA6C1CC03A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omnivore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B851F0-E203-4ED7-9CF8-EE0EE816ACB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shape ::: An angle less than 90 degrees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B5403D-8AE9-4E94-9DC6-0BBDB1AA5B2E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Acute angle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BCDE7-4F1B-4FBB-A135-55DC09E920D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simple past tense: Where are you going?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A7074-C7B3-4358-9CC6-341895AD8987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Where did you go?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2D1A8F-73D9-494B-8D37-9C9CF8A3BC3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BE2D3-8A8A-4E1E-8C65-D7595BF5A9B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19</a:t>
            </a:r>
          </a:p>
        </p:txBody>
      </p:sp>
    </p:spTree>
    <p:extLst>
      <p:ext uri="{BB962C8B-B14F-4D97-AF65-F5344CB8AC3E}">
        <p14:creationId xmlns:p14="http://schemas.microsoft.com/office/powerpoint/2010/main" val="367334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5A97D-BC82-446B-863F-C39CB253834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0 + 5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1EFB8-A961-4639-9798-7E7E0A0AD05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46F26-2812-4912-A8C1-F4D35A2A368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English ::: What comes after 'seventh'?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40FCC-7114-45C8-876C-E51B4B39653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eighth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F3A84-0BD8-4A39-B5DF-8306F9D7CAC8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English ::: Which month comes after July?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E226C-320A-48EE-BC6B-51F6D9656ED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August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EFE8F-7C8E-42C3-A650-A4223D32EEF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English ::: चमकदार (How to speak: शाइनी)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A3355-6BEF-4A5C-9118-E4E9A0BC216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shiny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0C3FD-D049-45B6-832D-69C3BA54FFE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4 *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1E201-5BD7-4078-8118-F4C6FA91499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7E945-0F30-45E4-8529-F608FE6ABBF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words ::: -7,099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ADB56-ADE3-4683-B5BB-11DD8AD4EA1C}"/>
              </a:ext>
            </a:extLst>
          </p:cNvPr>
          <p:cNvSpPr txBox="1"/>
          <p:nvPr/>
        </p:nvSpPr>
        <p:spPr>
          <a:xfrm>
            <a:off x="9144000" y="184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minus   seven thousand  ninety-nine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D6B3-8730-49FF-9950-33068F06D50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Translate into Hindi ::: Water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43747-AD30-445E-BC3B-B16EA0778AFA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पानी (How to speak: वाटर)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0A1C9-8CF8-4F29-AAEC-91CC234CFC9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What comes before 'second'?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E4DE3-E1FD-4A4C-BD90-9B6ADA2946A6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first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5CBBA-E485-4EF6-9B56-F93F8FC0F8F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Translate into Hindi ::: 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7B565-6A1E-4D43-B168-FA722CF021E3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लाल (How to speak: रेड)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541DA-2710-4BE8-B281-D3EB21D6AAD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English ::: Which day comes after Monday?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56171-D0F6-4FC5-88A1-153B64F6D981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Tuesday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8C8AE-7B68-464A-A9FC-B1AC73E75BE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Add 8 with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FE53D1-33E7-4718-9AA1-1FF9099FA85C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239BD2-17A4-416B-9E02-CAE07EF275E9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Which day comes before Friday?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5B933-21FB-4C6D-946C-99ED95F766AA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Thursday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160F1-5BAF-43B3-8F2B-3E1975240A9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English ::: Which month comes before March?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3004A9-5E28-4B18-BCC2-AA38C1FCC14E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February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70478A-7F26-466C-8BB3-D792CC3B68A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4 + 4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F760E9-4DD1-40F6-A937-4F150BF888EA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D5F4D-E3A4-4AE0-8DF2-BC120C44E0E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Translate into Hindi ::: cause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FD280-02AE-4607-BD41-6797E307D3EC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कारण (How to speak: कॉज़)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7A5F2A-4876-4321-A0BA-5F511D5DB81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8 *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40BD6-8781-42D0-AFFE-13A6EA81324F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16. 56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D4A2E2-BA67-479B-8026-5DEC0160E87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15 - 3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B43A0-3959-41C2-9A72-1673C0DC0B51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52553-5011-47B2-9618-AE4787C3DCC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masculine gender of : bitch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4FD0B-6B82-4605-AEEE-26B39427EE5A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8FC32-E43A-4010-AD1A-286D865E0BC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286 - 8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67D93-9DA7-4A18-A60F-DDDA407C560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19. 278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43C4F-B0C5-4608-A6FA-836F6895A81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English ::: Which month comes after March?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CB1B9-DAC8-4D19-B61F-428E3A306405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April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614FB-B8A6-44CD-9EB7-FB27B1FB4AE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D23F58-8C1E-48D4-B887-7C309172054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6</a:t>
            </a:r>
          </a:p>
        </p:txBody>
      </p:sp>
    </p:spTree>
    <p:extLst>
      <p:ext uri="{BB962C8B-B14F-4D97-AF65-F5344CB8AC3E}">
        <p14:creationId xmlns:p14="http://schemas.microsoft.com/office/powerpoint/2010/main" val="192776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51091-6988-494F-A9FE-85DEAC5796F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Participle and Past Tense: hear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80D6F-FEE6-4371-A208-E8B6D365AE85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heard, heard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104C9-0EB7-47F1-89DF-7C7AC67549C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Find factors: 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B491B-A5E9-463D-B7F1-28AB7D37DF0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2. 2, 2, 2, 3, 3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50D8F-5B8A-41F6-8F32-F93FCDFBF63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General Knowledge ::: Name the capital of Punjab.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2C74-55DE-4870-ABB3-D0F613A9289F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Chandigarh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CD43A-977E-44DB-B297-3EDEE2D5620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plural of : hoof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063DB-ED1B-447D-BD80-63D269F63F7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hoofs/hooves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5CF73-A54C-4E17-9D46-6046447D0F7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298 * 72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03C79-556D-4743-A50E-05BB85E611A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5. 21,456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A55EF-7565-456E-82FC-46579D8DBA4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Superlative and comparative degrees: dark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C3A29-E53F-4FD2-9B67-0FB3C925A94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darkest, darker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B7EAD-FC61-4066-87EA-8106F8F18D2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masculine gender of : niece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C38D5-BA4A-4C76-A51C-AFE055C56E3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nephew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5DF97-D2A7-4CE6-B666-89B5494D78E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simple present: She has been jumping with joy.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C4154-0E85-434C-ABA7-0963E0A40A5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She jumps with joy.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3F20D-6084-4F50-B090-D84AAEECA06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Find factors: 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C1A20-F4B7-4FDD-B747-E815C9E48967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9. 3, 3, 3, 3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E8361-04F6-4652-8C1B-5BDE4C9846F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singular of : echoes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C29F1D-2A19-4056-A954-DB8B1DBDAB3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echo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366138-9989-4677-9364-CE78AFB0983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present perfect: I shall be sitting.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C642B-42AD-45C8-B20C-97DB3BCC72C9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 have sat.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DD03A-68C0-4650-B550-342F3BFC4A5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Past Tense and Past Participle: give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F197B-814D-4F02-9739-2EF35E63405A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gave, given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64B0EF-37AF-4E41-BD52-C7A4968ADCB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Lonely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A3404-1F3C-4C32-BF7F-73D4F80BEAF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Crowded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C944B-B4D5-48ED-9B66-F1C382B1BF7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Was he here? (No)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D2588-2DBD-4E56-8A8A-26A470F1929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No, he was not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215CB-8B2F-4786-BE53-50B7A9B82F8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Identify shape ::: A quadrilateral with all interior angles equal to 90 degrees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A2FF0A-4B3D-4D79-8737-EE4F775C10A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Rectangle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FB263-B3F0-4099-A321-1A150DE77F6A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::: Identify Parts of Speech: Two and two make four. (and)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4C19D-98CC-4802-98F5-80B55608772B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B14676-798F-4103-AF9F-8775C69F86C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The horses was stolen.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DCBB1-BCA5-44BD-87F6-70F966A59B5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The horses were stolen.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7EA7D-2E70-4C18-AB6C-291389269FD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80 + 986 + 546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96000-C855-4D3E-8E6C-79CBF8363015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18. 1,612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02B946-86D3-4280-A8CC-547F00ED81B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Will Kathy go for a walk. (Yes, use pronoun)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C7AD0-3508-41D2-890A-975FA71904A1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Yes, she will go for a walk.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610FF-0F00-4B34-B3C0-3093322646C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plural of : leaf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9588C-48C0-4B38-9DAE-FD212FAE4D1B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leaves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27460B-6592-4664-8627-47FFD966C21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5/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D32F24-0EEE-471B-B076-84675F29974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5/ 20</a:t>
            </a:r>
          </a:p>
        </p:txBody>
      </p:sp>
    </p:spTree>
    <p:extLst>
      <p:ext uri="{BB962C8B-B14F-4D97-AF65-F5344CB8AC3E}">
        <p14:creationId xmlns:p14="http://schemas.microsoft.com/office/powerpoint/2010/main" val="681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65346-E4C8-420D-B585-DC4B8CDD698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Participle and Past Tense: 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0E209-C1F9-4D6C-8F9C-9062D6656E8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put, 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51D4A-6F75-4E7C-9749-5B4736F0E2D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Base Form and Past Tense: broken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7220B-B646-45D8-B2B0-427F74D1A1EF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break, broke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DE574-F3A9-42C6-BCBA-FC17B801FBE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Identify ::: Identify Parts of Speech: He ran fast but missed the bus. (but)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EB646-3DEF-42D7-8C8D-F94BE13F14C9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5CD7-7FB6-4AB1-B32E-EA4C33BEF6F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past perfect: Why is Julie smiling?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03FBF-D4EE-4A21-BD49-3F213A55A90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Why had Julie smiled?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9C908-DDA0-40B3-9717-33856BEA913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Will Ram be writing a letter? (Yes, use pronoun)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7C05C-A8B6-449C-927E-3566339211C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he will be writing a letter.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92A56-C1D0-4516-8CBA-392461B984E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present perfect: She will have eaten.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B87BB-E219-4EB5-A7FB-69CE02B0F5D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She has eaten.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89C1A-50B0-4EB3-A884-56AE8B44B1A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simple past tense: Sandra was running.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D048B-AA2C-4497-8C7A-F220F0DAE9E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Sandra ran.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F9103-7653-44A0-AAED-FC6DF451120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Will Robert type a letter? (No, use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214C2-60F5-4917-AD42-7941AD4E3BE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No, he will not type a letter.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CE979-626A-4C44-A6ED-B52CBCCE70D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Sand is ______ in water.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50F9E-3D96-4B2F-8E4D-2622294D14D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insoluble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3305A-EDC1-4D22-9506-3BF7C59EEB1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plural of : calf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2EB65-3576-4836-A8A8-CCDFBC69BADE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C636B-6C53-4C7B-8D70-26D1C1486C9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Comparative and superlative degrees: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E71AB-1656-4AEA-8256-8D0CD075F7A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truer, truest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BC62D-1CA6-473C-8551-DB05E00A1600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simple past tense: Are you talking?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B73C44-49E8-4828-899D-5DDFAFA2CDD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Did you talk?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976C5-0235-477E-BCDD-5FFFCCF81BE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(3/2) + (4/2)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F4D4E-B2B4-45AE-AA59-2F39994A476E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2D795E-0AE3-4670-94B8-65EB51C0273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Answer in English ::: Had they learnt English? (Yes)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7AEB29-8C74-4F7C-9F1C-30F5CBF173C4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Yes, they had learnt English.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AAB8B-D9DF-406E-AA66-BACAEC3C5E2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-(5 + 5) * (-9 + 6)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45F1E-3041-43EF-AD3D-F46F6946C42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363E89-90F0-48F6-A317-97C1FB3C24F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1,428 / 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0995C-CB50-443B-A614-E7F9772651CF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16. 84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46097-0DD4-4508-9324-17515F1CACE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-(6 + 3) * (-2 + 6)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B6569F-7FC0-4B15-AAB0-8C10E444A356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-36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BFBF5-3D7C-44F7-B9BC-B27B8E354ED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18. Grammar ::: Write antonym: Ascend</a:t>
            </a:r>
            <a:endParaRPr 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30B4C5-1323-4262-90E4-68CD8747395B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Descend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65B560-295D-4115-8F36-E903D50981F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Where will they meet us? (Tokyo, Japan)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EE00EB-814E-44B8-A43B-95F07C868490}"/>
              </a:ext>
            </a:extLst>
          </p:cNvPr>
          <p:cNvSpPr txBox="1"/>
          <p:nvPr/>
        </p:nvSpPr>
        <p:spPr>
          <a:xfrm>
            <a:off x="9144000" y="5473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They will meet us at Tokyo in Japan.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10EB3F-01E9-48C6-BA95-0D8A3C71AA0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present perfect continuous: Are you eating?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51281-635B-4713-A69E-3F3533EEC090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Have you been eating?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CAEF12-DAE7-4C97-8952-1EC3444A5732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C75266-8B6E-4728-8FFD-EE161A52884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</a:t>
            </a:r>
          </a:p>
        </p:txBody>
      </p:sp>
    </p:spTree>
    <p:extLst>
      <p:ext uri="{BB962C8B-B14F-4D97-AF65-F5344CB8AC3E}">
        <p14:creationId xmlns:p14="http://schemas.microsoft.com/office/powerpoint/2010/main" val="3566421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1222F-6D55-4CF0-B3C9-3F9CE616BB4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Mark had 28 mables. He lost 10 marbles. How many marbles does he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947D5-EBBB-4E51-AD05-A8191980767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6FFBF-9A27-4A99-A2B9-844210A4232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Will Peter be studying? (Yes, use pronoun)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458DE-C593-42EE-9155-D0D07D8E9DD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Yes, he will be studying.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C3F85-BE1B-443D-BF05-5452DA7255E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Base Form and Past Tense: shrunk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3E15-3AF8-4E1D-BAFF-EE3366014CD0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shrink, shrank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BB61D-1151-4D3A-8AD7-D90BAE7340F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Past Tense and Past Participle: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FFCB0-278B-4A17-80C4-8CACD73E565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ran,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8DCD8-718B-4053-AE43-04CBE74FA02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General Knowledge ::: Name the national bird of India.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DCB99-C131-4358-AD3A-EB287274A75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Peacock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50BD6-D43A-4697-B121-7B7EAF7A9C0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1,344 / (8 + 6)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3FB8A-D8FD-46EB-BCF1-8434D6EF87F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633FC-D9DD-49AF-A626-E2FAD68BE0AA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future perfect: Rahim is preparing dinner.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9F5EC-D1B2-4F97-9881-04CFCE688CB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Rahim will have prepared dinner.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DC7E8-6156-454F-BA3B-1F28F0CD3D50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Correct: Sita want you to see her.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D397A-3035-432F-A99D-498EBDFB68B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Sita wants you to see her.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62D40-07C9-44AD-87B5-165ECED87D0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simple past tense: They are walking.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53FA5C-111C-4950-AA6C-B7B6BA03B66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They walked.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6CB6FA-0E7F-4EBB-9C56-EE169120B76E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::: Identify Parts of Speech: Hurrah! We won. (Hurrah)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D0A59-4610-497C-8CD8-D25DC52DFA0C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Interjection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43BB77-CC20-4D7A-96DC-C4BF3E03883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Find LCM: 9, 8,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127A65-467F-4AEE-A812-154071AE16E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11. 72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4F32C-C28E-408F-A6F4-01A3A60BF06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(8/2) - (6/4)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6945E-D3B8-4C6F-910B-68C935DBA97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A7E29-3C68-44CF-8D67-DF1F9C39F97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Comparative and superlative degrees: green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1D175-1196-4B7F-87A4-295092FA33D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greener, greenest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8D410-9CD0-4586-85D8-BAFA704652E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How many inches are in 30 feet?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F8B904-7852-4017-934B-E4409E9F37DC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14. 360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B1AF4-CDE7-4616-AE8B-3D7FD25DBB4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numeric ::: two million nine hundred thirty thousand  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25A-9934-4603-8EAD-9FC44315D1D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15. 2,930,001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95F44-F8D5-4E4A-830A-AD61F790EE5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masculine gender of : authoress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34B1D-86BE-4E25-B32B-24D80FF1C295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author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63511-82B4-4CE0-BAC1-28E844CCF9B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::: Identify Gender: Friend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F7D070-C56F-4230-8D38-3282741651FC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Common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979D1D-3254-4D56-8010-098F05C404D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plural of : scarf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74C91-199F-44F4-91BC-E96FFFC8404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scarfs/scarves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E594E7-0EA3-4997-BCED-B22DAFCFC7B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190 / (2 + 8)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492EF5-D517-4D7A-BBAB-7F15B9984AF4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681B81-3412-4A04-9A0E-5FA5F23398F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present perfect continuous: She had been jumping.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C1460-4D8D-4197-98AB-F2DB3F3AF77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She has been jumping.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0EF289-0F2C-4466-A7BD-E379A1C6DDE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343BFB-75E4-4D0B-B988-3D86B74CD24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2</a:t>
            </a:r>
          </a:p>
        </p:txBody>
      </p:sp>
    </p:spTree>
    <p:extLst>
      <p:ext uri="{BB962C8B-B14F-4D97-AF65-F5344CB8AC3E}">
        <p14:creationId xmlns:p14="http://schemas.microsoft.com/office/powerpoint/2010/main" val="4218225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B0D90-E1A8-4538-ABBD-E79259955FE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Base Form of the verb: made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02AE3-5507-46EC-BCA5-758BA2C6EE4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5E6B0-B1AC-4618-89C5-4B8621F0802D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process enables a living creature to survive in its surroundings?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9E9D-E396-4AF0-ADCB-681A33AFAED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adaptation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BEE3F-536F-4B54-A3B8-DBE1572FA80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plural of : lady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048B4-D578-4ED2-AA8D-7E99424E44F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ladies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8C68D-F846-4300-BD13-D9B7E467DFB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21,681 /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B3B6E-1093-4F9E-B828-53A97471052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4. 657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33EA4-8A1C-483D-B3D9-B1B0E7D0F5E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General Knowledge ::: Name the capital of Haryana.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87680-1289-4A90-A2C7-7888D595EE1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Chandigarh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DB6C7-3C8F-4BDC-AF74-6FC8E5C9FD7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1200"/>
              <a:t>6. Grammar ::: Write antonym: Innocent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C0BFF-CB1D-4C48-9819-D98E586F2C6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Guilty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F696E-56B5-4337-8D5B-47914BBEFE5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singular of : calves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B92D4-2D97-456F-B374-7A5441EDF24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0B20A-61B7-4DA6-AA34-1CE88B2535CE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Past Tense and Past Participle: 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2FE33-1224-474B-B77B-444FFE1BEDB4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ate, eaten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65E85-24CB-463B-88D8-12AFA0F9749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present perfect continuous: She smiles.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1693-393F-4E18-B7A9-EBB277DB52E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She has been smiling.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2E101-9D54-4102-875E-7D4513180A6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perimeter of a rectangle with adjacent sides 22 and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19766-653F-46C7-9145-7A7888AAA829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AD923-20F3-4A73-979F-6F101EAFB8E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Calculate ::: (-7) * (-5)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2C4F7-1DC5-44E2-AE53-AF03F75DC87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8412B-D422-4B77-BF9C-235EAFB5E543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process is used for making clothes from fabric?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BBC1E-3AF1-4628-B444-787E3430CE4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stitching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D1B77-FF57-44E6-8737-DB4D6E0AB13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the larger number between 1, 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98298-010B-4E50-8B6C-B25FBA41F1B3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D9C702-017A-424C-922F-02FEB6FDA52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60 * 962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060B73-FBCB-489B-BDC8-75FA44FD3F7A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14. 57,720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2778A-85D9-45BD-9D60-1745C9BD6CD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Identify definition: Collection of whole numbers without number zero.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6E0E49-1D15-49D4-AD4A-336D27EA511A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natural 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3CECB4-A7F8-4EF0-8273-73F6C2DEF27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terminal is the base of an electric cell?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489D22-A7EC-4A7A-A814-906FAC4561C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negative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805454-C9FC-4BED-BD77-18EF21E4D5A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Plants with thick and brown stems and branches in the upper part are called ____.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5EF97-D1FF-468F-84A6-BAE980650A22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trees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37752F-1830-432E-B890-43785F3DB89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Sita want you to see her.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71B60-7C50-475A-A256-53198BF3DAE9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Sita wants you to see her.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997B4-B453-49EF-8A61-58E344079B4C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What are the numbers which cannot be divided by 2 called?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6F7B9A-A1F9-4C2F-A30E-EBD41274B0CA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odd (numbers)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D03F60-2547-4D94-956E-CCD24C76638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Has the winter arrived? (Yes)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5AEFC3-B542-4D08-AEC9-1393194C1A84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Yes, the winter has arrived.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DAE23-01A4-4CC8-AF25-A503FC6F197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584CD9-F7F9-45CD-9CF9-670AE78EB44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3</a:t>
            </a:r>
          </a:p>
        </p:txBody>
      </p:sp>
    </p:spTree>
    <p:extLst>
      <p:ext uri="{BB962C8B-B14F-4D97-AF65-F5344CB8AC3E}">
        <p14:creationId xmlns:p14="http://schemas.microsoft.com/office/powerpoint/2010/main" val="2223129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FD2CF-BDE7-479B-8715-D27D2F2D9E9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Name the national anthem of India.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656D0-FE38-4BFD-BAAC-D7BD8885DF2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Jana gana mana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D329B-BA66-4E86-A10B-F89D238AFF6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General Knowledge ::: Which is the highest peak in the world?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0F664-ECE3-4829-BD4A-9C3D131AB8C2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(Mount) Everest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E9E8D-C781-4E3F-A6D7-9FA1444A2B7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What is a curve which does not cross itself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3C17-2385-4FFB-B6C6-E75D3EF8348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simple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21EA0-B091-4F32-B62E-2BCAA68A258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Parts of Speech: They play. (Play)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88B1F-9624-44E6-BC89-2B9E2F24389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Verb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8A371-FA93-476A-B5C8-5ED6633A9A2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plural of :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1D3BC-5A7E-471A-BFB3-F9AB5EFAABC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0A68E-966E-47AB-9F0C-FC477148D7B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plural of : lady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73CA1-536C-4AEB-815E-03187BECC969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ladies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DE1B7-C72C-4EAF-81E6-EB342B33013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simple past tense: Robert talks.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CAC7B-3F62-4BB0-804A-EF5418BA246E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Robert talked.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E404A-0ACA-498B-AE8A-28A74FC7402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Was Sandra laughing loudly? (No, use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441A8-9151-4195-91B2-3EEC29A58899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No, she was not laughing loudly.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877C-2EB3-401B-80D9-C68934877F69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Has she cleaned her room? (Yes)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624DF-1882-4DF0-9C89-798A117F72D2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Yes, she has cleaned her room.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EBF4A-93A7-4A19-BAE4-1EECEE82C80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feminine gender of : salesman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45A2C-E0A0-4B81-9BB0-061CC815BAF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saleswoman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FF6B5-BA4D-4904-AC21-86EA6692FAC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::: Identify Gender: Friend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B8678-E982-4EAD-A5C5-858597B373D6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Common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0B242-DA50-4AC4-BE55-BA79D46DB5F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4443172 - 5394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D8DD8-67B0-40CD-8185-772A504AD1A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12. 4,437,778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A3F08-896D-4ADE-86D4-70C0D604E11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Correct: Ram are playing.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95D46-A759-4B83-8732-14F32DA6EA6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Ram is playing.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69FE4-D49C-4C6A-A20E-BA2C33B3A7E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Correct: You has spoken.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279018-E327-482A-AC2A-A0483859B74D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You have spoken.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58AAF-7AE8-4118-8ECA-F278A66F84D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past perfect: We love.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C125F3-79B2-419B-B7A9-D28AF613B8F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We had loved.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C735D-2843-49E5-8B42-BA6A4F26005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 triangle with two equal angles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BA41A-0746-4C08-9424-FD5B778CF0C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Isosceles triangle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B1133-A8C8-4C37-8984-DD6A947B348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triangle with all equal angles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65EB22-726E-4D31-B740-1E33E250DDC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Equilateral triangle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C80BB-7946-454C-92EF-168BC7A5CCC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(-8) * (-5)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417B-1423-4BD3-B701-9142D38568A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FCAE33-CBD6-401A-A49D-807E838411E0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Identify property: a + b is same as b +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43FBE1-2FD2-4F9D-8B50-E99765EB039A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commutative (property)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743864-26DB-4343-A343-67462392123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How many cells are in an Amoeba?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D74A7-0093-4390-B6AB-923F0F00423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8748E0-A395-4C09-BE15-98CA02B95DA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218FD-0D75-44DC-865E-1151C24FFAB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4</a:t>
            </a:r>
          </a:p>
        </p:txBody>
      </p:sp>
    </p:spTree>
    <p:extLst>
      <p:ext uri="{BB962C8B-B14F-4D97-AF65-F5344CB8AC3E}">
        <p14:creationId xmlns:p14="http://schemas.microsoft.com/office/powerpoint/2010/main" val="2079093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A4B29-319A-4BB6-9834-E17FA2B8431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(5/2) + (1/4)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ABB61-7231-49F2-801F-58795E75A96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1. 2.75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4A9E0-0B18-4AF2-B639-9F95F632C9F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numeric ::: one million eight hundred thousand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D9775-92B8-4C83-B176-48A0836CC2C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2. 1,800,000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18A12-F3A3-4642-ACB1-D3A476A94681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Were the birds flying in the sky? (Yes)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334A-1A19-4EC3-86E0-F081943DDDCF}"/>
              </a:ext>
            </a:extLst>
          </p:cNvPr>
          <p:cNvSpPr txBox="1"/>
          <p:nvPr/>
        </p:nvSpPr>
        <p:spPr>
          <a:xfrm>
            <a:off x="9144000" y="100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Yes, the birds were flying in the sky.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E3229-CD65-4BEF-AC8E-7042A409A298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Did he run on the road? (No)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8B6BB-D9CC-4F55-B661-DE9486BC4D38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No, he did not run on the road.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A6079-FEB3-4883-9385-D57315574BC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Positive and superlative degrees: greater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9B6FF-19FC-448E-BC80-5E97B19622B4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great, greatest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D1528-3887-4CE4-9F06-A495B70B4CD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Which is the highest peak in the world?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0153F-C715-4600-94F0-4EDA834CF02E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(Mount) Everest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B0012-0D93-4F2C-9648-0A08B72649D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Base Form of the verb: mistaken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6F574-99F7-4740-B659-8E6B575A1054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mistake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7DDA9-8233-4B48-AD6E-951399BA10B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plural of : crisis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A9171-A5D8-403B-90B0-988ABD63F5C1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crises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6FAE3-5124-43E4-9D87-E23C0656CE4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plural of :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F403A-3759-45E8-884C-9F2B9BCEA8F1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A55CC-C5F4-4C58-B9DD-149A58E5E55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Do I sleep? (No)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F1641-2917-4252-8DBB-C5AA1CE3F66B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No, you do not sleep.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22A0C-BB50-40CD-923B-4E1CE07AD6C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shape ::: A triangle with all equal 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21908D-045B-4EF5-969F-537F55EF88E6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Equilateral triangle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738777-51A8-4048-A74A-8BC746F2C88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are small bead like structures inside ovaries of a flower?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CB418-7ACB-4429-9948-7919FDAB749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ovules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4F1F1-9E26-4203-A12B-4515F9AA3D8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Base Form of the verb: eaten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3D03A-C8F5-4E36-8A92-1DD68D74E0AC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eat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033039-BF34-44AE-B78B-C7E76384C6E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passive voice ::: I like flowers.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A8C0D-24B6-4D6E-AA5F-C6A5A2BB0FA7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Flowers are liked by 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CAF9A-4CA8-49AC-9C51-76FACE76C8E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1 + 3 + (4 * 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00DC3-24F2-4DD3-87CD-1C93E712D175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7392F1-38FC-4287-9C64-E8996427432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Find LCM: 4, 5,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AA32B-0A22-42AF-8919-5E5C596E7A28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D7D6D-1AD5-4A36-A3F4-3F7D56BE2B9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::: Identify Gender: Friend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7C2E8-5C31-466B-A2ED-476D0C41DBDA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Common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C057D4-38BF-4BBC-8BC1-4A12ADCECE3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How tall is this tree? (Sixteen feet)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16116-FF42-4C1B-89C7-E93C5AA9D2B3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This tree is sixteen feet tall.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1EF2A-9E61-487D-9637-AFFCFBE14F0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263/1000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B379F-9C4C-4B12-A437-CB4B45BFF409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19. 0.263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C7E12D-BBD8-473D-BEAC-692D383A6A4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past continuous: She sang.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0DCAA5-AF37-461C-B158-4806306915D9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She was singing.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418CC-E9E1-47D3-8333-809003A3127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D7595-0BEB-4D54-AF20-0F8CBE90944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5</a:t>
            </a:r>
          </a:p>
        </p:txBody>
      </p:sp>
    </p:spTree>
    <p:extLst>
      <p:ext uri="{BB962C8B-B14F-4D97-AF65-F5344CB8AC3E}">
        <p14:creationId xmlns:p14="http://schemas.microsoft.com/office/powerpoint/2010/main" val="3804326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DF744-961B-45EE-896D-E869E40E4982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shape ::: A triangle with two obtuse angles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3925D-598F-40E3-9987-AD52DFD7A3A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Question is wrong (not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E3812-F1F0-4BB5-B264-E3CB5D48D90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General Knowledge ::: Name the national currency of India.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5B738-7A3A-4DE5-9F76-7627E75D3DC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rupee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357CE-1E3F-4DEF-B4A6-0C2535A1527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He have a car.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EBFCF-0935-4EF0-BE96-A65C8B553B3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He has a car.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017F-D07D-4989-99FB-3A34B665AA3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Write antonym: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BECE9-AE06-40BA-9DFC-6CFE2587EAE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Increase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96AAC-E4A9-440A-BF9C-0D2DAAAA733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Had it rained heavily? (Yes)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37D7F-6926-43B9-8C2A-0D2E83DACBB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it had rained heavily.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0CB0E-875F-4F76-A886-DF75A6CD066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Write plural of : pair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CC0F4-482D-4808-A62E-7C72212302D4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pair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57349-C4F2-44C1-B83D-D4F7F204BDD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Will they sing a song? (Yes)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008E6-F803-4AAB-8E1C-896DD6FCA9E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they will sing a song.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7F6FE-8B58-4EB4-8D0D-8C7BF7C994B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Correct: Ram is taller Sita.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288D7-B919-4A4A-9E8B-01F9D2FC821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Ram is taller than Sita.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15FF-C4CD-4C3E-9928-5C4EC394431D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Past Tense and Past Participle: meet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12D8FD-8212-43E3-B867-D56BC437C1B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met, met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065EC-26F7-49FD-9684-DA635B547BA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simple past tense: Do you talk in your sleep?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A5485-2C75-4D27-BB7D-180AAB61AEA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Did you talk in your sleep?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B046E-7225-479B-8E67-FBF363CF383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feminine gender of : baron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269F3E-101B-415D-BFEF-C66E8E7FF56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baroness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F49D1-C3DF-4277-A638-1D4C8A6DF9D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singular of : bulls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B7F3BE-5C22-404A-8664-5283A8C631C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BB98D8-CAE9-45CA-A3D6-29B68E6AC5E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shape ::: An angle more than 90 degrees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13F8B-488F-4282-A2A3-0A27D06CA1A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Obtuse angle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AA12A-2C70-4177-8462-87BEBA44959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How many degrees is a right angle?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462B8-0823-4860-B3E0-3DE043DA7EA8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90 (degrees)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42B0E-4291-46E0-A45E-48EDA9115E0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past perfect: Do I walk?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BF68C-F63D-442A-B670-FA18351FCBFD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Had I walked?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8E45B-AA36-4D51-B267-0BE131B4CA9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Correct: She play.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3B62A-2462-43F5-A995-2D24DB06878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She plays.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93BF7-2521-4138-AC5A-01D8DC5D505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::: Identify Parts of Speech: He is a brave boy. (Brave)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5131C-6A53-45C4-B85E-85D8BAD2F8A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Adjective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57A788-5AF6-4CDF-B43F-278F2FF5236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shape ::: a 90 metre angle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85F45-948F-4FA6-BB1A-D2099FB0C886}"/>
              </a:ext>
            </a:extLst>
          </p:cNvPr>
          <p:cNvSpPr txBox="1"/>
          <p:nvPr/>
        </p:nvSpPr>
        <p:spPr>
          <a:xfrm>
            <a:off x="9144000" y="5194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Question is wrong(Angles are not measured in metres)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43EC7-ED54-4C23-BFF0-1B3485C2CBAD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past perfect: I eat.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CC79-C7EC-4137-B765-8420B8CAB49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 had eaten.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9720E6-79D0-4CD1-933C-DFC084DA0E4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diameter of a circle with radius 35.8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16328F-2B67-4970-9468-E0D1328BA0C8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20. 71.6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307C16-D297-4879-A2F2-B95C9CC3C2B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324290-E114-480A-B69A-D505494138C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6</a:t>
            </a:r>
          </a:p>
        </p:txBody>
      </p:sp>
    </p:spTree>
    <p:extLst>
      <p:ext uri="{BB962C8B-B14F-4D97-AF65-F5344CB8AC3E}">
        <p14:creationId xmlns:p14="http://schemas.microsoft.com/office/powerpoint/2010/main" val="19228704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BF9EA-A4B7-4DD4-846E-14FCCF3194A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General Knowledge ::: Which is the highest peak in the world?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CAA58-7A46-4CEC-8F6F-F832BAB8657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(Mount) Everest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44617-F027-4626-8AE2-D8E9438F30B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I like flowers.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0FDD4-E032-4FD6-9303-C591F72726B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Flowers are liked by 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2F23-7A3A-4A6B-8FAB-2D90BFC8360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Will you be taking tea? (No, juice)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53774-585B-4406-8CDA-585BB695E8E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No, I will be drinking juice.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DFDAB-62F9-45BF-A99B-B04B34E4104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Math ::: Convert to fractions: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1B9D7-6412-41AF-B85C-D7675DC69AC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1/2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71F2C-D7F1-4784-9160-A780A9362CB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Is number 2 a prime number?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1FDD4-8060-4847-9710-B69829C5275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BFF50-789B-4391-97E5-453D8046949F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Solve ::: Find diameter of a circle with radius 31.5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C5F76-A1C0-4FE7-9966-38AB88DF782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6. 63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C26A3-6234-4F20-BB6C-C3E0FB23A94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Tense and Past Participle: feel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6B758-1A7A-47B8-9A93-08A7672DAC5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felt, felt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172C1-95F6-46AC-861B-652948261F7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Correct: Julie were going to school.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010D1-D0DE-4449-BED1-43A94BDF60E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Julie was going to school.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1477-BD3E-4432-8CB8-27AB0413B72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Find LCM: 4, 4, 5,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3A41D-EEEC-4917-9615-ABCD6C038E00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F13D4-6896-485C-AAB2-147954019E9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masculine gender of : murderess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88418-5E34-4A00-B3E3-CC038B45188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murderer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EE8D2-769C-4E1C-97B0-61ED0FCBE30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future continuous: They have eaten.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12934-DA62-4EB1-8AEC-2B6C3470BEB2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They will be eating.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76351-FC30-407B-8EAE-0D6E1A1BA53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Find factors: 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C97E0-58F6-4E9E-8236-86717D0512C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12. 5, 13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BEFA3-0678-4900-A627-D4847AF3C1BE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passive voice ::: Mark beat Frank.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00A967-29A4-4AF8-99FE-1EBE1EBF0FDF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Frank was beaten by Mark.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6186B-3C95-4901-B6A3-DCE1CC38B057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Comparative and superlative degrees: green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BC8A4-20C5-4972-8319-E8CD48D226F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greener, greenest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A8708-4CA3-43F0-8181-EF92407A578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Where did he go? (school)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9D68EF-DABE-4E24-A54E-1C19E7E8CE7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He went to school.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E9886-A353-4E9F-A46C-60527AD9B3F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Unique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6A3E3-3347-4E92-9E39-45E6CC53DD87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Common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5F820-E55A-4CC5-BA62-CE84D9E1AA5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It extends infinitely in one dimension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97D39-9A98-4615-B596-9C1E4DCA2ABD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D65946-C72C-441B-9B50-2D737EB49DF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shape ::: A quadrilateral with all four angles equal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560DFC-AB78-4D94-A169-13D1576328A2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Rectangle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115BD4-AB7D-4B6E-99F4-C9D55B738E3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shape ::: A polygon with all interior angles equal to 135 degrees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D7F9A-6A1E-42A4-9AE0-E0DF83E9BC5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Regular octagon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8A1222-9A16-4DE8-8DA4-3EED1FADDF0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Did you see my dog? (No)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174D3-6560-40BF-B698-AD6A6AE2D77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No, I did not see your dog.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A3C2F0-4F83-4621-9E5B-93CC066C61E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098D06-A0CF-4ABD-83F4-7D478C61928B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7</a:t>
            </a:r>
          </a:p>
        </p:txBody>
      </p:sp>
    </p:spTree>
    <p:extLst>
      <p:ext uri="{BB962C8B-B14F-4D97-AF65-F5344CB8AC3E}">
        <p14:creationId xmlns:p14="http://schemas.microsoft.com/office/powerpoint/2010/main" val="2736528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5EAA8-0200-4658-B10F-C09F91F2453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 and Past Participle: become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E2EBD-7538-4C39-9F4D-DBC1D3CBBB1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became, become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EA0B7-3A11-4959-BFBE-ACE480C25BA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antonym: Gloomy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D530-A778-4CC8-B275-4DAE20BF35B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Cheerful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3674-B319-4483-A397-248254E2E15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I ate an apple.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CB915-1E70-425A-A312-559BA5AA8B9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 apple was eaten by 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0AE15-7526-4FCA-BCD8-C8BD33D9756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simple past tense: Was I speaking to Mike?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8FE41-A351-41D5-829D-85FC42CACEC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Did I speak to Mike?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8E534-C5FF-4780-A8B9-6D2BBFA622A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Past Tense: read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60815-BE9C-4BDE-8A5D-4B205417AB9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3FAEA-7867-43BB-A87B-F1CDC32A671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the process of separating tea leaves from boiled tea using strainer called?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FC863-E2BC-405A-8ADB-A3D7A829611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filtration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CC32D-21A0-4F9B-92C6-6496AAAAF2A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Fill in the blank: If we can see through an object partially, it is called _____.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58B86-A668-4635-B925-2E55E7142B3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translucent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72DF8-FDED-44B7-9EEC-10EC7BC88E9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present perfect continuous: She will cry.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9CAC-4862-49ED-8A97-8C472B329068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She has been crying.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2E079-BB9D-4BEC-AED1-6C0FE797F33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Burning of paper into ash ____ be reversed.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3AFC4-1A46-4801-AF72-668E8145414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can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96F05-1C0D-48D5-A4D6-70A1445ACF8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seven hundred twenty thousand  two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67E7F-D8E3-47B9-A5C1-EC816B751D0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10. 720,002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E9D2A-9BF6-4DCA-9302-FE0288ECE0D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::: Identify Verb(s) in: Sita is a girl.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106AA-A8E5-4B54-9D40-A8E4ACE9219F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15CBE-3CBF-480D-991D-EBB2A44CA970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shape ::: An angle more than 90 degrees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A5E0B-A461-46CB-A30E-C9329C9F70E4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Obtuse angle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C1156-4DB6-4616-B131-6B6189B68A9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490 / 98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31194-2133-4E3C-9469-42FDC62B99AC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9E77D-3CF2-4F90-AF64-99D270B9ED8B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Identify definition: a * (b + c) is same as (a * b) + (a * 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9C6FFE-D8A8-41BB-BB6B-52194B542EED}"/>
              </a:ext>
            </a:extLst>
          </p:cNvPr>
          <p:cNvSpPr txBox="1"/>
          <p:nvPr/>
        </p:nvSpPr>
        <p:spPr>
          <a:xfrm>
            <a:off x="9144000" y="4076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distributivity of multiplication over addition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CCE6A-3700-4E3F-A9FC-FAED70E3C33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General Knowledge ::: Name the national currency of United Kingdom.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0CFD21-EA30-4AB4-9891-ADD84DEDA25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pound (sterling)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DE070-C36C-4840-83D7-D7A013E5F95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Past Tense: feed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C835AD-F935-440F-98C8-75A0FD9DB9E6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fed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6178C2-B528-4E9E-A782-1159786F240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past perfect continuous: Where do they play?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AF3BD-D817-4377-9D43-2DB57713D031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Where had they been playing?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57771-9AAF-45AC-853C-64A3F02D634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General Knowledge ::: Name the national currency of USA.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0E9FD-5436-4880-8801-B6F135A16A45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dollar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32E8-65BF-4C7F-98D5-26ED7DF4CE6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General Knowledge ::: When does India observe Republic Day?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4A61D9-78BE-4C9C-BEED-66F25B1EAC1C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26 January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9D8A46-3814-4678-8A87-DAB394428C8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General Knowledge ::: Name the national currency of India.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F37FBB-8244-467D-9B19-D03E4B767DA1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rupee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57570A-0BD6-4CA5-A9A9-9FDADF5FA13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9E194-71C3-4488-AA6C-DA4B4AB677A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8</a:t>
            </a:r>
          </a:p>
        </p:txBody>
      </p:sp>
    </p:spTree>
    <p:extLst>
      <p:ext uri="{BB962C8B-B14F-4D97-AF65-F5344CB8AC3E}">
        <p14:creationId xmlns:p14="http://schemas.microsoft.com/office/powerpoint/2010/main" val="3915254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C5ECA-9CFC-4DE1-99FF-3A72D2E84E6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is a curve which does not cross itself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3840C-140E-4666-8367-779C69863DF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simple curve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A4D8-B0D2-4127-9BCB-A6E25920C3A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Metals are _____ conductors of electricity.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22E6-5B41-4AA2-8D2F-4BA3320FF78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BC5A5-A68B-4754-A369-0182E05C9C2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Sugar is _____ in water.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329D1-0CAD-4728-A79B-704426E5B0A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soluble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CC4E-0825-4A33-8A1B-59F0741B4AEB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Comparative and superlative degrees: 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87331-6E73-473A-8132-DDB98A75206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later/latter, latest/last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E0351-B95C-4FBB-A891-AEAC29522C7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Fill in the blank: Anaemia is associated with lack of ____.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72D20-CDF9-4D0A-AE07-4B073CC8241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iron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1C70D-B2C0-4463-BA30-3327F4CCC77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past perfect continuous: He had talked.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451AF-7268-4CEE-B5DF-EE45D2F0E7F8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He had been talking.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7EA0F-DE6B-46A0-BB84-ED97C5D881F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Tense and Past Participle: drink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CF2EA-A7F1-409D-829C-AF11CD24CF1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drank, drunk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8A75E-3297-4FF3-99C8-87A4D5BB67F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Does Mark eat food? (Yes, use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7F5E3-FE1B-4085-94C6-0DE0A8BECC6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Yes, he eats food.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F3B4D-AA25-4926-9529-B88F83B2B5C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words ::: 80,030,003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BE31B-A4AD-4DA9-9DA0-6F2DD801C317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  eighty million  thirty thousand  three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00DD6-6D9C-46B4-A7E8-9C965C2D14D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Past Participle and Past Tense: shake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E8634-F9DF-44D7-BCCD-5C6EEAB5DA6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shaken, shook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FB292-D2BE-4B3A-8FB2-6B6D5506D651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Identify definition: Arrangement from greatest to smallest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AA884-4DA4-4FF7-801C-65DEB2FA9636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descending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4C5C9-5FAA-4751-9DAB-37ABA052548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words ::: 620,007.1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94A92-44A0-4FA4-83FD-6B876C1319AC}"/>
              </a:ext>
            </a:extLst>
          </p:cNvPr>
          <p:cNvSpPr txBox="1"/>
          <p:nvPr/>
        </p:nvSpPr>
        <p:spPr>
          <a:xfrm>
            <a:off x="9144000" y="3695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 six hundred twenty thousand  seven  point 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AD2DD-4C12-4CB4-AFEB-43F574DA887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national bird of India.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DFBCA-887F-47D0-9D9E-B6D38AA37800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Peacock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10D79-F5D2-47F9-B2A4-1603168DE94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7/100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C027C-C635-4E18-B5F0-B13042DCAC50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14. 0.07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40F16-2F50-4DFD-8B0D-55C1A0B5FE27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Write antonym: Demand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08E6B-AEF8-425B-873A-68760BDC7F95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Supply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D412C-9000-49F5-8D87-10E6E3356C6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Oils are ____ in water.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96D34-9103-4641-A834-0B5623658C41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insoluble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86A03-DBF3-43B8-83B8-E3E6F58E6521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212 * 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14E41-2726-4F0B-9DB4-CD9DDAA91CD1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17. 10,600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DC1D8D-F55E-4CF6-A08E-FA56EB51576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He have a car.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7B9DE-84F2-4B19-A1AC-ED98FB82416B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He has a car.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E8995-3AAB-4838-97AF-1BF69232BA2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1% of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049EF-A390-4602-A1F7-E1C9974880AF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19. 0.05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25623E-15D0-402F-ADDE-46ECD8BF932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feminine gender of : master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AE09ED-9735-4BD6-9F18-D3674499B809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mistress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E350D-C51A-41B2-A3CD-4895AA49DFD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6541BF-EC3F-44AE-857F-684419A914A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9</a:t>
            </a:r>
          </a:p>
        </p:txBody>
      </p:sp>
    </p:spTree>
    <p:extLst>
      <p:ext uri="{BB962C8B-B14F-4D97-AF65-F5344CB8AC3E}">
        <p14:creationId xmlns:p14="http://schemas.microsoft.com/office/powerpoint/2010/main" val="181251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BAA16-242B-42F3-A2E8-14DC99F2B45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41 + 6031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07A45-827A-41F6-80F2-E4AF75CE7CB5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1. 6,072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65C9C-2FDA-4104-8C8A-412ADA26715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5 *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8CCA-309B-4397-A1C2-8115379641EC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0388B-DC87-4223-B9D1-2AFBEE33FE6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44 + 2535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89100-290E-4C80-A2C9-214BB21419F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3. 2,579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5B1A8-E335-4C40-820B-379B692B586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numeric ::: minus   five thousand five hundred sixty-two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B4BE1-7D64-402B-8D69-054A6E84A368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-5,562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957E7-EAD5-4B27-AB6E-84869A42AD6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English ::: What comes after 'fifth'?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FE8C8-E322-43DA-BB6B-C341AA7A39E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BF32D-3414-4F40-956B-7827FB7B7B8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English ::: What comes before 'second'?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73820-F64A-424B-82EA-9E6E3E0B34A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first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BE207-1DA6-4EE1-B2FF-FA408105371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5 + 7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45001-9AB5-45DD-8D5F-0A2E83F26B1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1A964-67C2-471A-896A-1CB6277E117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numeric ::: zero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66AD8-0C69-4A15-A593-5D3A2C84587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32BB0E-D180-4F3A-B741-A0DB705299A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Translate into Hindi ::: Hair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9A3B97-DBE9-4092-8AA2-BAC41781710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बाल (How to speak: हेअर)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A5993-020A-4889-8378-0F0C442A56C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Translate into Hindi ::: Sister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59030-83F2-45BB-B524-486A3F54E53C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बहन (How to speak: सिस्टर)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EB683-ACDE-4B07-9999-A0B3B4A8886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feminine gender of : father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3DEF5-F94F-401E-B47E-63DCD066661E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07F6F-B0D5-4F80-BECB-54092453343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English ::: What comes before 'seventh'?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57B1C-2D73-4E3E-B9BA-1AC14CD783B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sixth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ED5FF9-0FEC-4C52-BE06-642247D0695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65 + 5558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4753D2-1BB4-47B2-8DB0-3535151DBFD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13. 5,623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5A77E7-4B02-4A7D-B043-3859A431B57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889 - 63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C709C-0A90-44D3-B7F4-D4B456B4EA2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14. 826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F6D30-918A-4CBA-870D-8C42F22B001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9 * 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6DC97A-86FC-4A62-9173-B4E98057F2A2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15. 225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91312-B744-40B1-B90D-B02CB144D29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Calculate ::: 23 - 1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E4974-8762-485C-BAC1-3241CEF777B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6AD54E-A9DE-4ABC-B024-8FF3FCAF891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Translate into English ::: क्या वे दौड़ रहे थे?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A1A21-B848-41E2-B6B5-7B886D40875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Were they running? (Masculine)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21B5FA-D5CF-449B-8D18-2FAEC9DD3C2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40 + 98 + 57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31DEFA-4540-4FDF-88A2-2E91A8204E85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EB69A-A2FB-498D-BA1D-A98B2B816AB5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English ::: What comes after 'tenth'?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D9A66-D215-4543-9B50-D04072BC544E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eleventh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F68F2E-527E-4E4C-A46C-A6F1FED16FD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masculine gender of : woman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54825D-26BF-4744-8522-B110F217413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DA3047-71BD-4BFE-A297-C469F8280A7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567AE-FB41-4248-88EA-EF4EDECD734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7</a:t>
            </a:r>
          </a:p>
        </p:txBody>
      </p:sp>
    </p:spTree>
    <p:extLst>
      <p:ext uri="{BB962C8B-B14F-4D97-AF65-F5344CB8AC3E}">
        <p14:creationId xmlns:p14="http://schemas.microsoft.com/office/powerpoint/2010/main" val="1797266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32BE0-1FF3-4E9A-BB04-D1176A839D9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Correct: How were he?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65EC-DE77-4A92-B918-4496D7B1E00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How was he?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4442D-30D7-4AD7-AEA8-41087E0504BB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Jackie sings a song.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93803-3032-4CAB-B1A4-8A687DB20F2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 song is sung by Jackie.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15BBD-85F5-4E26-ACE8-B7E25DE3DF2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plural of : mouse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88394-1338-41ED-BF31-13DC3324BEE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D4DB-AC9F-4EE3-A875-D4BA76B885BD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Birds have ____ bones to make their bodies lighter.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858D6-6522-4A43-B4C6-4D695D2A5D8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hollow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11F6B-CF1C-4CB3-9516-1110109068D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Past Tense and Past Participle: smell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7AB2A-1135-4C0D-B491-E88A744DD8A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smelt/smelled, smelt/smelled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C5706-83E0-47ED-AB86-7D6B76A7897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Correct: Let us sang.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6DBD7-7F73-475D-BAA2-29DFD2C9DBF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Let us sing.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395B-5B67-404E-B21B-037F8B16E88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Time calculation: add one hour to 3 pm.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4C9C9-D11D-4D08-88EB-10D1817EADF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4 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E6251-E2F2-49B9-86E1-85B90409167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simple past tense: You will have been snoring.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1B8C5-B989-4959-A408-A8C8F4CAEA45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You snored.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8AFE3-DCD7-4D48-9E37-58FCE42FA1E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passive voice ::: Ram and Frank were singing a song.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D6B27-A944-4014-84B9-8353BA3A8012}"/>
              </a:ext>
            </a:extLst>
          </p:cNvPr>
          <p:cNvSpPr txBox="1"/>
          <p:nvPr/>
        </p:nvSpPr>
        <p:spPr>
          <a:xfrm>
            <a:off x="9144000" y="2679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 song was being sung by Ram and Frank.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33368-5156-42A6-9A46-0742CC99860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Will she read a book? (Yes)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AD814-637B-47AD-A5CD-BC9DC2E2D7AB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Yes, she will read a book.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1659A0-2E51-4E5D-91CA-1A7E641A8D7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present perfect: Has she been sleeping?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4E621-67B1-4606-B1FD-32B924ADDC61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Has she slept?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0B7C2-58A5-47B5-A39E-2913A6BEEFF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How many kinds of teeth are in human mouth?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CF8B10-1257-4D7D-B95D-F13534A84C83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4/four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9790F-B51B-41E3-A1CB-E3C1953C130F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Past Tense and Past Participle: make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B7D217-58BD-4A35-BC19-7020179C93E7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made, made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C814B1-456F-40F6-9305-D28BEC96CF1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Write antonym: Demand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494D48-FE35-4C4C-AE84-2E3326983267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Supply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D55DE-2A29-41A1-93B4-61602504394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present perfect continuous: You cried.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DE6402-9FA7-4B17-AEC9-C7A77228F46A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You have been crying.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8A4C-BD26-4616-A5EB-BB801CB21B8F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General Knowledge ::: Name the national song of India.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0D76A-BAAD-4F85-8004-8F9128E3E09A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Vande mataram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A04E4-8CA5-4B7D-A64C-D9952798C14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are numbers which can be divided by 2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E5406-3249-4FCE-8A62-AB693A6400E6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even (numbers)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EBD5F-831E-4FA4-904C-356CF72AA347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Comparative degree: happy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A192AD-836E-448E-BB16-38AF959EAB05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happier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5A0099-6EA3-49FA-897A-AF0EC0545C6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Goiter is associated with lack of ___.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2B4DA5-BB85-4DE1-9AB2-F4796290FCE3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iodine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C9001-0EB3-4A30-A236-19D0BFD2E0B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Write masculine gender of : czarina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75CEF6-8E80-4E73-85F4-6963A0CC0508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czar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646B3-078E-42AA-8AC1-06E61E5074C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25583D-6EFF-49CA-817F-4FFF2257818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10</a:t>
            </a:r>
          </a:p>
        </p:txBody>
      </p:sp>
    </p:spTree>
    <p:extLst>
      <p:ext uri="{BB962C8B-B14F-4D97-AF65-F5344CB8AC3E}">
        <p14:creationId xmlns:p14="http://schemas.microsoft.com/office/powerpoint/2010/main" val="1277012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B223D-FC00-4FA1-B674-8717BA13E2F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3980382 - 3839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A1BC0-C563-430A-9533-463FC14668A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1. 3,976,543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A3D1C-9C92-4FF6-B680-2A19D320590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Correct: Ram is taller Sita.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D223C-5418-460D-8251-926842B735E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Ram is taller than Sita.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76766-1FF5-4002-9708-B50A0F4210E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Math ::: Find factors: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B616D-8C36-461C-BDCC-BDDD0C85D5C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3. 2, 3, 7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0317-EF1C-44ED-807D-494EADF6DA2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General Knowledge ::: Name the national currency of India.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7064B-8982-439E-A6E8-8235B8FF4C1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rupee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38C6-B8CC-4687-A196-80D75815F0B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Why are you happy? (Won the lottery)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08D44-0945-45FE-8614-617D866563F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Because I won the lottery.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A6C1F-BB27-43D6-9266-E1B5E9088F5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Tense and Past Participle: begin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D36D4-AD1B-4BED-B23B-4BB9CB89BB57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began, begun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DDC45-9297-4531-A85E-BECC656061C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Part of a line bound by two points and includes both points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FB454-45D0-4F0F-A83D-40EA97C9349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Closed line 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84073-F3D2-4C80-8EAC-B89FE32B359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Base Form and Past Tense: stung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63159-398C-4A61-B233-E9510C064F1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sting, stung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5B992-F60C-41B8-BEF2-5F28FD2C6FB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shape ::: A closed shape with straight sides in a single plane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3AF80-E517-489D-BDA5-3221DAAA9CF8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Polygon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A72E4-4265-4559-B508-5782DD016BE2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passive voice ::: Sita knows Mark.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4B0D9-4225-4069-B6E4-AA1B0E6E2C8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Mark is known to/by Sita.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0F021-946E-4F46-9FD7-D9BB4164BCF1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How were he?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EB420-A225-4E3B-A393-8EBB222ED9B3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How was he?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3BC1D-0823-44B6-9CCD-CB380735899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Is number 1 a prime number?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337A1-621F-43FF-A0DC-434E827C286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6B85E-1FC3-446A-B4B6-665DAB1E6D4B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antonym: Unique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0D4DF-5483-41AC-8D88-D76A433438E9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Common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739D1-904A-483C-9236-CF42AA0A8C5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 triangle with three acute 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4C532-43C2-4ED9-BBB2-4F179F2B0654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Acute triangle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4435E8-7C2E-4D1B-B1A6-30D66A2A47F8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main root of plant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41F65-49A4-4BD5-AE99-002ECFD8895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taproot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EA130-A729-4AFE-B6B9-E3AB626C7CC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gland produces saliva?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5F370-6583-4137-85E7-27B61AFF11F9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salivary (gland)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5E5E7-29B2-457A-B4FD-A1AE2F7C0609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Were you playing football? (Yes)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0FF2A-C762-4D1C-AB6A-846BC6DD454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Yes, I was playing football.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A26BF-CB51-4BCF-BFDC-E75B87246F8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Base Form of the verb: sped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E5A31-45E2-47B0-9EFD-42D82BE78B61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656214-E645-43EF-BC28-38486075200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antonym: Lonely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0D0CB-4E57-46C6-9731-F0FA5F3DF1CE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Crowded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BE59A-9A39-4D34-951F-2B947BB70F98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surface area of a cube with sides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1A89E0-F2FB-48E5-B170-2AB5BD0FCDD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22A9B6-D779-424F-85CB-C7D94F38E547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9A77A2-2D25-4AB9-BB71-C1DF1C6201E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11</a:t>
            </a:r>
          </a:p>
        </p:txBody>
      </p:sp>
    </p:spTree>
    <p:extLst>
      <p:ext uri="{BB962C8B-B14F-4D97-AF65-F5344CB8AC3E}">
        <p14:creationId xmlns:p14="http://schemas.microsoft.com/office/powerpoint/2010/main" val="3145663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6C340-4E8B-4FB7-8B89-454DAE9A26D5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antonym: Unique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14E2B-DFCF-4AA5-9AD7-2CAA8381F9F8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Common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6916B-D7DF-4575-B382-EE51CE9037B7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Where is my book? (on the table)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8DFD9-602C-4AEE-9073-82299094136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Your book is on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21A9F-ABD0-4C2A-B565-4308ACCAF04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feminine gender of : steward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868C-4CB2-4C87-86A8-5F382AC94D14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stewardess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C2029-0BE2-4B00-A987-912AC39BCA1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Gender: Friend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E516E-BAF3-4644-AC7E-AF4D9609E4D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Common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61DB-4E53-4918-A82E-70FDFC460707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masculine gender of : 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682FF-BADB-4740-A419-88AFDDF8A9D2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wizard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2018-2124-4E3B-80A4-6ACA7F7DD79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5/40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94388-34D6-4238-9098-E6B64EB1AA8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6. 0.125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DE77D-DF70-4300-9F3D-02E4AFD42A3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Correct: How much boys are in the class?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73DBF-0F3A-49C3-B57C-89CAA09D079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How many boys are in the class?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DFACB-A31B-4DB0-A14D-62AEEBFFC69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Find average of 47, 80, 51 and 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FC6A6-030F-435C-B12A-AE94EA10AE3E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8. 51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629C1-8AD6-4525-8EE2-0A86C50F05E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is the process of selecting parents for obtaining special charateristics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DFBA2-65AE-45E2-8F77-9DD3EF6C8DF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selective breeding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56DA8-AE89-456A-A0E7-19DF91E58E1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How tall is this tree? (Sixteen feet)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CC29C-E841-4778-9B1F-7F7B48404D9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This tree is sixteen feet tall.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02246-8D8F-4BDD-B8DE-7223E08F323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passive voice ::: Sita knows Mark.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0849C-1934-4EF6-9D8A-D43B10FF352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Mark is known to/by Sita.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66CF1-7B78-4B98-860F-03925F683C3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lion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44EB6-6822-4DDE-9D4C-8CBB1F0AEC5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lions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27A14-246C-40B4-B615-4450B005889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future continuous: Dog barked.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71C62-6F97-4240-BE61-12FEDFA26C6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Dog will be barking.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0F1EE-84E0-4776-81B5-4375C08E3B1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Positive and comparative degrees: youngest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77B56-92D3-4C1C-81F9-CE81CC0B9F2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young, younger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470538-D60F-4935-86FE-776C85D9663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178 * 38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136DA-49E2-4C0F-8BF5-594695AEBAB6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15. 6,764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286B7-37DA-423E-9145-3DCDDE3A60C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Base Form of the verb: become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94F41-60C2-42E9-95A4-A18FFC8EEC0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become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D2847-E9F3-420B-923F-7AABBDDDF7A3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Convert to fractions: 1.1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0A4AB-415E-4F2E-B12B-339B3272554C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11/10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48CA8-41FD-43E0-B5AC-11329C718C6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continuous: Why does he shout?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5D288D-8612-46F8-80A5-C51C52742C0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Why was he shouting?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6089B2-3A35-4FCD-9A78-1A4BA813BAB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The teacher praised Kate.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F443A-A8D0-4E2C-A51B-FF841A45822F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Kate was praised by the teacher.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51006-5968-4AA2-8E55-523AA45E47C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passive voice ::: Jackie sings a song.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6020C7-3EE4-4DC3-BFE2-1582F744F5A8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 song is sung by Jackie.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14060-2C4F-48B4-9A21-815812E22BD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825F4-0008-423C-8743-D664FF0B6E1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12</a:t>
            </a:r>
          </a:p>
        </p:txBody>
      </p:sp>
    </p:spTree>
    <p:extLst>
      <p:ext uri="{BB962C8B-B14F-4D97-AF65-F5344CB8AC3E}">
        <p14:creationId xmlns:p14="http://schemas.microsoft.com/office/powerpoint/2010/main" val="491146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70149-0855-4A2B-8DC4-9AC6A729600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How is your brother's cat? (tired)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DFD71-99E8-4DE8-8849-23AB56E5A0D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My brother's cat is tired.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619FB-9129-42E7-97A0-49ECACB07ADB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Change of milk into curd ___ be reversed.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F887A-7EDB-42E4-B5AA-EA3BB1F1713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can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CA373-67ED-4CD7-BA68-A28C010E6E2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masculine gender of : czarina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CD291-473C-4ED8-8B08-8075C3F918B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czar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97F31-622A-41BC-89C4-44AA11257C7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simple past tense: When will you come home?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FDED4-B4FD-4E1C-91DE-5C79B168B9E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When did you come home?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2665E-5375-4F0B-9277-9BF0937094D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Unique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89799-BC27-4978-BCA0-FEDCF0E44AB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Common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ED5E3-F1FB-490B-B485-41A1A079426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is number 1 a composite number?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F9CBE-7A4D-444A-A186-654522E02B5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0035E-4491-4418-B069-756E7F1555C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A five sided polygon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19D6C-02A8-4A15-9F4F-605B7C7F3F82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Pentagon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422D0-F912-4E3B-B00B-C4CA47270C6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design made by veins in a leaf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F977F-5624-4329-ADD2-3608CE64CCB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leaf venation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A5080-4D8A-4BB4-AA6C-E44DF8CE63B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Find the larger number between -4,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57A33-717D-43AD-9B17-B4A056BC2F8F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D6377-4382-4CE4-AF59-5AC8E58BBBD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Did you eat your lunch? (Yes)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571B3-3C6B-45E3-996A-AF21E2329E5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Yes, I ate my lunch.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BEA33F-477D-4BF9-923F-99D4F4A4E0D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antonym: Demand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17B42A-16A5-4D5B-B34D-0A2A5AFE81A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Supply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1DD15-CC8F-4CB1-AEFD-0DC89E5F9A3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Write plural of : ratio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EEEEF-47A5-4737-81AF-316DA106AE4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ratios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DD95C-4132-43D9-9BD6-58C1DB80D74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are living creatures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5063A-73D7-4912-8F11-ED7DF78267CF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organisms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7D65-E670-4BB6-A6C9-5C3B2CE50A4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present perfect continuous: Why does he shout?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03634-323F-4954-8117-5B20C8744D4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Why has he been shouting?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EB8BD8-2E41-4DD8-85C6-A6C911665D0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Identify ::: Identify Noun(s) in: His courage won him honour.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51D6F-B137-4EB5-8890-13EC228FBBF9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courage, honour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55A3C-D9B7-4D14-AEEB-5751CD8FBC4E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Change to simple past tense: Sandra was running.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ADEEA-D21D-45D6-A844-3E1C6D63015F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Sandra ran.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D64ED1-222A-4A76-A0CE-B5ACFC81C9B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simple past tense: Ram was sleeping.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5C6A78-3AB8-40CA-86D5-A21630A087C4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Ram slept.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DD935C-36F0-40E5-9C94-401F98B3690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How many kinds of teeth are in human mouth?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C5B2F4-2EA3-485D-A8F8-943B7A7C450A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4/four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6AA88-9102-43C8-81D4-D819396048D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Melting ice ___ be reversed by freezing.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5356A-8D9A-4F66-8835-3AAB6744C6EB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8D3D61-A749-4D6E-8BE4-F4AC6CB2902D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shape ::: A six sided polygon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A0CD04-7CDC-48B9-B9EF-A98DEF71574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Hexagon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43FA3-32EC-47E6-AB00-4283660D53E8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63F08C-B90F-46BE-AD5B-782E897F4AC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13</a:t>
            </a:r>
          </a:p>
        </p:txBody>
      </p:sp>
    </p:spTree>
    <p:extLst>
      <p:ext uri="{BB962C8B-B14F-4D97-AF65-F5344CB8AC3E}">
        <p14:creationId xmlns:p14="http://schemas.microsoft.com/office/powerpoint/2010/main" val="4000277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E525A-070F-49E5-9E3D-E0ADA06CEB6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Bone and tooth decay is associated with lack of  ____.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D9861-8939-4C33-AB22-7B8A189D21D4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98103-4DE0-4C67-8B25-84BD3719A212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present perfect: We love.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5764E-4C04-4DB0-BE44-977D82D5684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We have loved.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C1E08-0F4A-4BED-8B29-225D55E354D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How were he?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1BCD8-A3BA-4F37-B29C-5CA3CCFBAF5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How was he?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2C78-88A8-49CD-AF21-A80869B10D3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Base Form and Past Participle: smelt/smelled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6E4AD-69AA-493D-8681-D51F4B0B2BA1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smell, smelt/smelled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EF66A-ECA2-4A77-9B42-35ACB1348B7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Do they play? (Yes)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53406-77CB-4C92-B524-4BB188F9D2C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they play.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19558-7134-4F56-BE80-D56A83FC0F40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Tense and Past Participle: hurt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90793-1611-4C0B-8D15-DDEFF2B4EBA4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hurt, hurt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0C05B-D4F1-40F7-9F20-E210839FEB7A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protects stomach lining from acid present in it?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7C8FF-4025-4059-98B8-54BA0C6E4B2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mucous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B9651-3E0E-4A66-B04D-233E79922C1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::: Identify Parts of Speech: Alas! Fish is dead. (alas)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62A43-8E9D-476C-A28A-8567F4C3762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Interjection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026A2-E6BF-4847-B86B-33124DB817E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Correct: Sita is shortest than Ram.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DF63F-27BD-4C50-9FCA-ED458D6B46ED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Sita is shorter than Ram.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13271-8602-41DF-997E-C8906E832D3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are fruits of cotton plant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D2394-4770-4F65-8CF9-7BCCFF8DBD51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cotton bolls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9BB8A-E2D2-4EB2-8099-3CB369170E4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words ::: 7,140,008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DB0A7-813C-4596-B306-CC09B07A732C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  seven million one hundred forty thousand  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58D6B-6736-4390-8C24-B984AC8E8BF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present perfect: She will have eaten.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6B65F-B577-4F6D-B32B-4947D6F5EF3B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She has eaten.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5E2DC-7098-41CC-AEA0-A9BA5508FF6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future continuous: Do I eat?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AADEC-7FCF-4E50-B294-9D55F1AC374B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Shall I be eating?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8DA71-EF61-4F44-BEA9-12526EBAC70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An angle more than 90 degrees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60554C-CEB4-484B-9BF6-72E9A783F515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Obtuse angle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72005F-32E0-43C1-B935-D7632A3E229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General Knowledge ::: Name the capital of West Bengal.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3EA2B-47BA-43F8-937A-89A54E160C3A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Kolkata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5C6C9-A8FE-4063-A7D2-12325C4BF9F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Scurvy disease is associated with lack of vitamin 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F2179-DD4F-4BC7-A70F-0505A6784C6C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33120-7434-46B7-9CF8-6235915B5C4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-(6 + 9) * (-9 + 8)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BC323-1E49-4CD8-A6C5-428B7CDEB6C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D6E75-9E1D-4544-84E4-B5CFA312D19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Past Participle and Past Tense: be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25E4E-9C44-4A26-9BED-A8D3999D728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been, was/were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D6757-5A4B-4162-82CD-1586F751504A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Why are you crying? (Lost your pen)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4D9E3-A9FE-4654-93E8-947CD575730D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Because I lost my pen.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3B4D4-AC99-45A6-B381-DAB089A98039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Was Sita playing tennis? (Yes, use pronoun)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D203EF-2D41-4CC2-9C06-FEA97BE082A0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Yes, she was playing tennis.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119DD8-B0DD-4688-8D49-52C1FF3DB90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C8C3F-DD02-4742-9624-8134E17A257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14</a:t>
            </a:r>
          </a:p>
        </p:txBody>
      </p:sp>
    </p:spTree>
    <p:extLst>
      <p:ext uri="{BB962C8B-B14F-4D97-AF65-F5344CB8AC3E}">
        <p14:creationId xmlns:p14="http://schemas.microsoft.com/office/powerpoint/2010/main" val="3004592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DCF3F-C2E5-4AF4-B70A-A6625161923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are numbers which can be divided by 2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340A9-8001-443A-833C-B09B001F54A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even (numbers)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6E5E0-52BF-4DAD-B2CE-311195C164C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Identify ::: Identify Parts of Speech: He worked quickly. (Quickly)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1D22-2AC9-4205-A735-26407B2591E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Adverb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CB19-3C2D-4D51-A70A-CA4B1928B31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Identify ::: Identify Parts of Speech: There are twenty boys in this class. (this)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453F0-D010-49FC-99FE-401A15E1B337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Adjective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FBAAD-9C53-481D-AF68-AFE2A3FD907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Measurement means comparison of an ____ quantity with a known quantity.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86E-DB68-4DC3-939E-5E9561F3028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unknown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12B23-23F5-4EE5-B45E-64EEE90D445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14 / (7 + 7)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9918C-ECDE-4562-89C9-2EB74411F3B3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6E1AF-0BC0-43D5-9876-D9FDC9CE414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past perfect continuous: They will have been playing.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2F9C8-635C-48B7-AAFD-FAE3B87C242D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They had been playing.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1105-99CD-4D4D-9D4D-119D8193E30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Past Tense and Past Participle: breed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D2324-78B7-4C13-B728-1695EB830EDD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bred, bred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F9076-C1C4-4B86-900B-931975CFFF13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Mark had 20 mables. He lost 18 marbles. How many marbles does he have?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4B846-E3DD-4B46-BFFB-5132449B8F0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56C47-6EF4-49CA-BCDB-BCE9FA89827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present perfect continuous: Are you laughing?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2F46A-BD9D-4BBB-942F-EAF93AA1A8AD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Have you been laughing?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7791F-EFBE-4EE7-A9C4-F0DA83251EB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simple past tense: Julie is smiling.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D1597-5672-4B4C-AF3A-CEADA0BF88FD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Julie smiled.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3E2A4-702F-4C84-9B37-3E927F7A98D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Find factors: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81A34-8BFB-492D-9B17-FC39DC71AA3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11. 2, 2, 5, 5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9767A-C484-4CF8-8C6E-D65B1C4504E2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Find LCM: 2, 3,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70B10-A522-4518-8B7D-1A12F64CF3B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EC883-F818-4955-B8BD-0624C1EF20F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Gender: Boy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8293A-582A-4416-BF48-526F54A006C5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Masculine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995027-8572-49A4-81B7-B50771CD40A3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future continuous: You jump.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16652-2877-4FF7-9E86-8B54193DBA5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You will be jumping.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699DA-968C-419A-9FD6-D55DBA9D36C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boney structure at our back?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AB5F3-6102-4ADD-B1F2-43CD8B84CA16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backbone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C1540-5FD3-49B6-8FF6-68B275AFF4B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numeric ::: three hundred four million three hundred thousand  seventy-nine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4F9F6E-6FF6-4BE0-98DC-E9A2C8749880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16. 304,300,079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65D8CA-752F-4730-B349-5CBFCF2BC69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process of separating tea leaves from boiled tea using strainer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93AA56-D2B1-42C5-94B9-217B4248A26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filtration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4B0E0B-D4F0-4A77-B33C-1798C8BF444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General Knowledge ::: Name the national currency of Japan.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3A595-AB43-437B-B63C-3C9874D90D9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6EDCD-B4CF-4904-A8A4-07C42D773EE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Sugar is _____ in water.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1DF13A-7F64-4EC0-B147-B7DA5B997D4A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soluble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676BCC-34A2-4745-977D-75AA1B1F4CBE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Past Tense and Past Participle: win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A4F5F-F90E-4C01-AF62-12733BA204BA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won, won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95DF0-9752-4379-9CBC-91D4786D82C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A28CF4-6FE9-4006-8FBF-993C5B0FB75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15</a:t>
            </a:r>
          </a:p>
        </p:txBody>
      </p:sp>
    </p:spTree>
    <p:extLst>
      <p:ext uri="{BB962C8B-B14F-4D97-AF65-F5344CB8AC3E}">
        <p14:creationId xmlns:p14="http://schemas.microsoft.com/office/powerpoint/2010/main" val="706644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223C7-B9D1-486B-A2E1-5E0439165F1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are the numbers which cannot be divided by 2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959A-3DC6-4AA6-842C-6964E4869C0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odd (numbers)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62B90-34D7-495F-B758-16FF05EE00B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Past Tense: sleep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C669C-0541-4D06-A1C2-04FD73C648F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slept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0E1B-F1BC-4B47-BA7C-D931C48BE869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Identify shape ::: A triangle with angles 30, 30 and 60 degrees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D98-A415-4D7E-95B9-E6533C2E4CCD}"/>
              </a:ext>
            </a:extLst>
          </p:cNvPr>
          <p:cNvSpPr txBox="1"/>
          <p:nvPr/>
        </p:nvSpPr>
        <p:spPr>
          <a:xfrm>
            <a:off x="9144000" y="100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Question is wrong (Total should be 180 degree)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95FE5-9705-4D18-8919-AA93616B0D5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Desert plants' leaves are either absent or are present in the shape of ____.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90C76-0ED8-4EDF-BEF7-266BEBDF0E04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spines/needles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06136-664D-40D0-8366-A5B08A0D718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antonym: Expand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71B0B-111D-464D-A60E-9219FBFC2777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03711-7E2C-460D-8877-3A11C1A79B4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Was it your pen? (No)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F68E6-0DCB-4F8E-9A34-5EF26EBEC57D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No, it was not my pen.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48F71-2975-4F38-893F-0332565909D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1200"/>
              <a:t>7. Grammar ::: Write antonym: Innocent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5811B-6F2B-43C7-9FA9-5F0141BA6F84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Guilty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DF991-794D-46DA-BE1D-757067A17BE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numeric ::: seven hundred ninety-two  point five zero five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C59EA-BC06-4BD6-A940-5552AF63EB5A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8. 792.505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C493-E995-43AF-992E-EB44CCA4CA9E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present perfect continuous: You cried.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3D1AB-4504-454E-B37A-C2A67B6B320D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You have been crying.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949B9-D6C5-4D30-86E6-57E542DBE65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Does she play football? (No)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339DF-1DC6-4D47-A8E2-7364BDAF6D8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No, she does not play football.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034325-C331-4D93-A0CE-B02F980B806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Base Form and Past Participle: hid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FA437-B4D6-4DB8-870D-B919043D7A21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hide, hidden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060CC-6D1A-4528-968C-72E66078C41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Answer in English ::: Whose pen is this? (your)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D0189-827F-435D-963B-6CF8B0D5853C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This is my pen.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F07B6-7729-4BCB-BB44-6315AA17C3BB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past continuous: She sang.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F1D10-1BF3-443A-B49C-A01260EA76F4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She was singing.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082932-858D-4776-9AE9-37E8BA337E0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Solve ::: 1% of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CC270-540F-49FF-8FBC-EEBB96125ACF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14. 0.06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3B767-8CA1-4246-81F2-6E5BC9C8C97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central vein of a leaf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F8A552-4D4E-4E70-B961-502C8E051066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midrib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F206BE-3970-44F5-9769-52F398E3169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Did I go by train? (Yes)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6B835-8C35-4AD1-9BE4-F003D6420E2A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Yes, you went by train.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F96AC-7AD3-4400-B8FD-6366098148D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Had you known him? (No)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FC3E3-A1E8-416F-9ADB-EDD9C4B7C343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No, I had not known him.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6D9808-29A5-4200-9F07-653CC6983C7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Fill in the blank: Bone and tooth decay is associated with lack of  ____.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39013-24DF-483E-8F68-24A5F4D6E69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5BC2F-FAE8-48E0-953B-50A30F268B3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903 * 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B738D-7E32-4EA2-B629-3F94074CD88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19. 22,575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6A724-E875-409A-9CD3-B3C9331BA67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Do they play? (Yes)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BE5191-34E7-4301-8426-9E7E7D7192FF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Yes, they play.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8399B8-D3F8-48DE-BE0D-A74630AB520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5627AC-099E-4F6D-95EF-95BB7C2B7BB0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16</a:t>
            </a:r>
          </a:p>
        </p:txBody>
      </p:sp>
    </p:spTree>
    <p:extLst>
      <p:ext uri="{BB962C8B-B14F-4D97-AF65-F5344CB8AC3E}">
        <p14:creationId xmlns:p14="http://schemas.microsoft.com/office/powerpoint/2010/main" val="2916916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CE649-04BE-40AE-AF42-14DDD389975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What is a line segment joining two points on a circle called?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6A53F-2527-441B-882A-19757355BE8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chord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BCBE7-DC4B-44CC-AB8C-10CEC32FAB5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type of teeth are between premolar and incisor in human mouth?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9A3F-CC20-4442-A4E0-05906FBA23B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canine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6DEEE-FD6E-4420-9CAD-53C86E98418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3. Grammar ::: Write antonym: Ascend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BEC46-F57B-4983-BF49-3C1A3C84CBC8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Descend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9CC20-4E9D-487F-9767-494C1F3ACF4F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Comparative and superlative degrees: 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7DA46-9644-444E-96FA-B968AA0EDEF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later/latter, latest/last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2D682-DBCE-4698-9D9E-EA16742F88B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General Knowledge ::: Name the national anthem of India.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8C62D-5278-4319-B8D4-AE12C12EF16A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Jana gana mana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69B9E-C492-49C4-85CB-4700A5DB11E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Base Form and Past Participle: met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5D4CE-6D5E-44EB-A887-0A7F762E9653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meet, met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331AD-C7FC-4AE6-A64A-B06ECFE8239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plural of : dish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87377-9E8B-419D-ACA4-27E81095FCC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dishes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3BB84-DAFE-4426-BD52-C6DDD0C488A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::: Identify Parts of Speech: Ram is fond of music. (of)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47BB6-B2D6-4AC2-A846-27B1850B5B0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Preposition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876FC-CDDC-490E-A059-A26F6F8F24E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Math ::: What are fractions with same denominators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3A797-8D67-4AF1-BE9F-F534C0E08F5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like (fractions)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C648B-2731-4F2F-BEF6-3400959141F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-(-2) *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98E17-50B1-4643-A236-EDE8454D2CCA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3B818-BC7D-467F-9C9E-BB845D7A665B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::: Identify Parts of Speech: He climbed a mountain. (Climbed)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237B0-F33C-4FC1-A932-53112BC6BD9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Verb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6C77E-B953-4053-9B29-980900BDF3E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::: Identify Parts of Speech: Hurrah! We won. (Hurrah)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A8631-8629-46B6-AECD-7EE81C597EC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Interjection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2C94F-E91F-4E3E-B44B-1A355A87694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Multiply minus one and minus 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F544B-CCC1-481D-853F-01517EEBD671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A90B4-3B15-470B-B998-4A661A4802C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(3/2) * (6/2)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EACC9-F26D-4421-BDB8-34D127348E6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14. 4.5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40178-FCD5-4E21-A012-121EBF52612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Past Participle and Past Tense: hang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B7131-F09E-4905-A693-C55CF2533A60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hung, hung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F149D8-3675-4C9F-935C-E6984061CA3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Write antonym: Shame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68C5B-6906-46DB-A983-97C5A20836A2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Honor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BF3BE-A474-4997-93CC-B14AA338DC8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It extends infinitely in one dimension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65A17-6572-4E75-BD80-1BA993C0531B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C9E04-8F3C-49F5-BC81-8DA5745BD52F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What is the name of bone framework surrounding our chest cavity?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8D14E8-92DA-4746-AF7D-9EE6C8A0DC9E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rib cage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F2A0FF-E24A-4541-8C6A-2C55E36677D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General Knowledge ::: Name the national game of India.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32AADE-260A-4AEF-BE91-2DC847F7FFB8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hockey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014D-0D3C-444E-9271-57FE6B73EE0B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General Knowledge ::: Name the capital of Haryana.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5F1482-DB78-4E9A-9A0F-1024362D7650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Chandigarh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F1F9B-791E-4A28-9184-5130B078AE4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4F9F2F-B002-423F-84E0-983CADAFB1D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17</a:t>
            </a:r>
          </a:p>
        </p:txBody>
      </p:sp>
    </p:spTree>
    <p:extLst>
      <p:ext uri="{BB962C8B-B14F-4D97-AF65-F5344CB8AC3E}">
        <p14:creationId xmlns:p14="http://schemas.microsoft.com/office/powerpoint/2010/main" val="29826719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C4234-55C9-44CD-A7C5-FEFF3B48A84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Change to present perfect continuous: She will cry.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D4B47-6C6F-4285-BB34-54202487300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She has been crying.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704A4-DC5B-4D6C-9B32-CE7C355DD5BC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words ::: 9,694.629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124E9-6280-4717-852B-13C6F4E311A3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  nine thousand six hundred ninety-four  point six two nine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D6E13-9046-4C9A-BEFD-F7EC7CD2565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antonym: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884CB-25C6-4775-8B0E-E3A174873166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Supply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5F079-4A07-414C-8C42-37A2DF309744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He have a car.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F3B3C-3C46-497B-9AD4-C52D27F6EA05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He has a car.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9409-6ABD-4E3E-A3C2-FB7782953BC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numeric ::: minus   four thousand four hundred thirty-four  point zero 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55DE0-33C3-4F7E-87D7-51333F51FC01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-4,434.03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7A7A3-D5AA-40F5-A6F2-4BA73DA86C95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sz="1200"/>
              <a:t>6. Grammar ::: Write antonym: Innocent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20A2F-65A1-4B36-BCE2-A3D0D78241D3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Guilty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9932B-437D-459A-B216-BA5B2820637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past perfect continuous: She smiles.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946F9-467B-4F3A-BF26-BF48B321C4A5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She had been smiling.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C4C1B-57F4-4464-93C0-9365E7C58AEC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::: Identify Parts of Speech: Julie wrote a letter. (Wrote)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BEB8D-E2E6-4228-A2D2-25FCBDCEC757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Verb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925D6-DF14-43E4-9903-A73EBB60003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Which type of teeth are next to incisors in human mouth?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9077B-0481-4ADF-B746-F973AC48856A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canine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F6B4D-A23A-4B0F-A318-3D359561FB5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area of a square with sides 7.6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5E475-4204-4FED-8249-322E6D13CA60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10. 57.76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4970E-9ACD-4AE7-BD37-AFD629DDD6A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Fill in the blank: Materials through which objects can be seen but not clearly are called ____.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09DF5-79CD-4DB0-8580-82AEC7EAD792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translucent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D5388-FCBA-4B78-87A5-BC8727C95C5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::: Identify Parts of Speech: There are twenty boys in this class. (this)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59041-E139-4DD7-ADD2-973E78B8F566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Adjective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9FD6-60ED-4445-B1C9-11FACD6AEE73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Where are you going? (Mall)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EC084-2059-49CD-A782-4D7019738CCF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 am going to mall.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7AC5D4-73F1-47E6-99EC-402F2DC6651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3 * 3 + 6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FE7D01-1AFC-4127-BFF0-6CAEDF366E0D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CC093B-028B-4192-AE15-00E035D7E39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Comparative degree: 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C3BB7-E924-47AA-942C-0DFC9281DA7B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upper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1BF072-0F72-45A1-AD0A-7171DAA72F81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Grammar ::: Correct: Ram is taller Sita.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F531E-5F2F-47A3-BCD7-046A022A67DF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Ram is taller than Sita.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6C6E53-9B0B-45CF-8E01-D65ED15F383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How many seconds are in 16 minutes?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149400-08A9-4FD0-AEA0-0D91D2799DB4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17. 960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60D14-ADC4-4EB3-9E7B-5A23DD234BB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Were they running? (Yes)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13AF74-1B16-4542-B80A-57BE6F12CA9A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Yes, they were running.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B86982-CF1D-495E-83AD-690D32B28AB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Which direction will you face if you start with east and turn clockwise by straight angle?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B610F-7984-437A-81C6-1340976CB950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west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B49061-5722-4DC5-88EC-DC905830F7EC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How many flat faces are in a cylinder?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8B8F4-95C5-4F27-9B6B-96CEDC0206F6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52B0CB-9A5D-439E-9BA7-7F981EDE471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CBE1E3-D777-454C-B19C-217B5603767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18</a:t>
            </a:r>
          </a:p>
        </p:txBody>
      </p:sp>
    </p:spTree>
    <p:extLst>
      <p:ext uri="{BB962C8B-B14F-4D97-AF65-F5344CB8AC3E}">
        <p14:creationId xmlns:p14="http://schemas.microsoft.com/office/powerpoint/2010/main" val="2023347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C881F-26C0-4AAF-8487-5BCA8CEA8A2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When does she wash clothes? (10 O'clock).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581A-1309-45DF-842E-F5DDFDECA0E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She washes clothes at 10 O'clock.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1DA65-7C06-44DD-945C-07543A8B915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simple past tense: Sandra was running.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98A93-7D97-499F-B29C-F4F642B12D41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Sandra ran.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9BCCE-9A75-44E3-A0D5-4F13990735C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Positive and superlative degrees: smarter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CF025-5370-4D83-8170-CFEFF922521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smart, smartest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9BBBF-14E5-45CE-AED6-CA595D7C3D66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4861004 - 5238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6EB03-1326-4956-9430-CAABD7FD35C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4. 4,855,766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D32C4-A758-41FC-A301-DAE4078A482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Write plural of :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60FC3-EFFF-4B23-AFFC-D6714915877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DEAF2-D9D1-4BF8-B9CD-3F21E9FF4CE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shape ::: Part of a line bound by two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D4214-56A2-4031-B0D4-CCE8487A661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Line segment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BB136-6989-4559-AE92-3EFDBF8B42B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A triangle with all sides different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BDE19-C746-4FE7-89DE-287A8191380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Scalene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946A5-6C7B-419E-BDBC-AC71B426683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Write antonym: Unique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BDA00-2BBD-48DD-B2E4-D6185426210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Common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91180-885B-4235-8C28-8023A3CFFA5E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Superlative and comparative degrees: great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EF827-7A28-44AB-9FBF-9B4A0C407064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greatest, greater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B0D95-A1FE-47F9-863F-0392F812399D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shape ::: A polygon with two sides less than a hexagon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49808-0231-4191-A024-DCF939C435AF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Quadrilateral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77C6B-F2BE-4C24-ABD5-C2B4E79A05D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Write plural of : chief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D2CF0-FAFF-4A7F-9CA3-FA42B7798C71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chiefs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A5E89-1177-4B0F-983E-B7A771B43F3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Past Tense and Past Participle: wake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C16DA-014E-4B95-A3E0-220A99E9040F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woke, woken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48A47-8B61-4491-8E9F-7605B9DA6FE2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it-IT" sz="1200"/>
              <a:t>13. Grammar ::: Write antonym: Compliment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A8704-D45C-4642-8855-0D465B875684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Insult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2CFB7-AAA8-402D-AB86-D945EDA401A9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::: Identify Gender: Children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09B87-7150-442C-9D64-E9DA4F817B29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Common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964866-27FE-447D-AE45-68A2E066477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Math ::: Convert to fractions: 1.1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AF6E6-21CE-4F77-8F2E-03A1F355C84F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11/10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98DCAA-B8F7-43B1-B071-93B57FC3632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Why are you crying? (in pain)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D2131C-32FA-4FDA-91AB-5453E9DE2D1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Because I am in pain.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B91CB-5796-4810-9AD1-E0CACB71280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lowermost swollen part of the pistil called?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EFA799-15E4-48BE-89B8-F465B4E789F4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ovary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6DEFD9-5AF3-43A8-B9B2-A83A2F5DAF0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Find factors: 121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7E972-BF0B-4E72-BE26-AFCA4AA65A24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18. 11, 11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ED6E4-7B63-496B-B1B8-4FD4AC0F1D0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Where are you going? (Mall)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4B65BE-9EF2-4CAE-9436-D75C18FFCEBD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 am going to mall.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58D7F-8C62-4C15-B420-D3645624F54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Find LCM: 2, 3,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64B26-D055-4A7D-A5A6-55B0BEDEC7C7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14490-585C-4997-B8E3-1D462D98E69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FBC69-D2E6-4A78-8568-D91DC381E8DF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19</a:t>
            </a:r>
          </a:p>
        </p:txBody>
      </p:sp>
    </p:spTree>
    <p:extLst>
      <p:ext uri="{BB962C8B-B14F-4D97-AF65-F5344CB8AC3E}">
        <p14:creationId xmlns:p14="http://schemas.microsoft.com/office/powerpoint/2010/main" val="220664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178A3-039A-4D84-A5B4-B259A0F87DE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8 + 6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44F24-49AB-4DBE-B323-00E73A0C2662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B4372-B547-4CBB-B6A8-FE02AA725DA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877 - 7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BF5EA-2A23-446E-96DA-C79DA5390EC8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2. 870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32EDC-588E-4D61-9AE1-72F8C2682F1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9328 + 1745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A66D9-0935-41FA-8FCB-F16CDD4977B5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3. 11,073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DF2C8-482D-4040-B0F2-7C5A850167A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Translate into English ::: निचला (How to speak: लोअर)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A699B-2A45-4470-BC91-5CAB2A57958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98E66-9AC7-457B-B66D-750B66714FB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8 + 10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8FC2-4D7E-4FD9-B5CE-CF4B70A0CED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6D72F-9537-4A30-AAC5-E997B5BF367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41 + 93 + 63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BD9E1-5B07-482E-9DA2-0F764A19A95D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6. 197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4044D-6F45-4A97-BC33-F48D253A27E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Add 8 and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836C8-B8EC-4A99-AD11-9CBE4AA4AA0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C292F-0B23-48A4-9E1D-1DF46560D55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English ::: What comes after 'tenth'?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85AB0-3FFB-4B17-B52C-B415F34AE18F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eleventh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5E453-14E0-4825-9589-E4E6FBB42627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English ::: Which month comes after January?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3269F-4936-4E1D-A736-2A8DCFB4193E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February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E0BDB-2FAA-431E-A2BC-862D5D5C45D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6104 + 85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F257D-A7F6-4CD0-97FF-C390FED7D910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10. 6,189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D6CDF-03E1-446C-AFF9-C8A6E1C757B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Hindi :::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0975E-696A-42D6-89BA-AA38E5E013A0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यह (How to speak: इट)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EA707-3D8B-4EC1-A9AD-89113874FC2B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773 - 73 + 91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3FCE1-7F69-41A2-8E9F-6C391FD52F1E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12. 791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C0C91-10C1-493E-80B1-BE0EC1A208D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85 + 16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6CB87-440F-44E6-883B-7437B5C06A2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808E2-A81F-4CF5-A589-9AD575C4A14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Translate into Hindi ::: God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C2AB1-C4EA-4400-B10D-14D28AC79D07}"/>
              </a:ext>
            </a:extLst>
          </p:cNvPr>
          <p:cNvSpPr txBox="1"/>
          <p:nvPr/>
        </p:nvSpPr>
        <p:spPr>
          <a:xfrm>
            <a:off x="9144000" y="4076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परमात्मा/भगवान (How to speak: गॉड)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157C0-22E5-4AC0-B7FE-9589246F371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Subtract 5 from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11EE4-87B7-4046-BA3D-F98CB97089B8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EA2528-777F-4122-85F0-AB80AE1AD22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Translate into Hindi ::: 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75EF4-C1E2-4BE0-8199-38EF09E183B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आकार (How to speak: फौर्म)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2C3A3-E34B-4F1F-ACAA-FF2914DC6DFA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1 + 5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9C870-179B-44A1-9C7E-85C6B3DA892E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CF5B3-0E04-43A4-91D8-0E6CDBABBCB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8 /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7E36F-9B92-4B41-9BE8-18AF3EF8415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6AC3EE-F452-4C7C-A992-20AACD8EB38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masculine gender of : daughter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42D93A-A454-410F-A3A2-0A757CD22937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AA8443-C9B7-492F-9D0B-70FC1F98A79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16 - 1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71862C-15CC-4EFC-979E-3E4F408FB30B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0EA933-EA87-443E-A5E8-FDFE61C63C65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2140B8-EE6A-43AC-9C7E-71CA15BB685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8</a:t>
            </a:r>
          </a:p>
        </p:txBody>
      </p:sp>
    </p:spTree>
    <p:extLst>
      <p:ext uri="{BB962C8B-B14F-4D97-AF65-F5344CB8AC3E}">
        <p14:creationId xmlns:p14="http://schemas.microsoft.com/office/powerpoint/2010/main" val="1873443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0C5F4-5A86-42C9-873B-59B41E20BB8C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Past Tense and Past Participle: meet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75BA7-FA17-455C-9770-6891BC74126C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met, met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A9CC2-B44D-4D3E-8EB6-73DCF728AF6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is weaved yarn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CD4E1-CE9B-4611-881E-0AA6A1291DA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fabric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AE073-F14A-46C8-92D1-4C84AF90494A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How much sugar do you want? (1 kg)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B933-A1E2-4102-B707-855DE0A7C2E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 want one kg sugar.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616AD-DCC1-4269-85B6-F24809EE62C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Is Sita a teacher? (Yes, use pronoun)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93738-FD3B-4FB5-958E-A5E64714485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 She is a teacher.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1BB-D8AA-4484-A05A-22E48C43230B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Convert to passive voice ::: Jackie sings a song.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7BA8-2D7F-4164-B3A1-C6468EBDFC9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 song is sung by Jackie.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4467F-EF7E-4712-92C0-0BAADD8F742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Past Tense and Past Participle: forbid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8935A-152D-4FDA-8094-3C6DA5B2FF8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forbade, forbidden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B4E3F-15A2-487D-A8A0-14B15D8E178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Correct: He has just went out.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A2C74-A765-42B0-9BBD-77D8FE5C3A2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He has just gone out.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6005D-A14A-47EB-9047-FB14A47F9ED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Base Form and Past Participle: met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3A78B-E331-497B-AB9E-9BC8DBE69C7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meet, met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B98A7-F4C3-426E-A8EF-63A8C65F318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Write plural of : man-of-war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7618C-03B6-4BE6-824F-1C8B581122B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men-of-war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C3B8C-98AD-42F4-BAF6-75ED2EE8B67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present perfect continuous: Are you eating?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359A3-F4C7-4B45-BFB2-293CA0D8A4D4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Have you been eating?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A2CB4-71AC-4DE4-89B0-7201CFFDB7F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Which two parts constitute the central part of a flower?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2B2D5-49AA-4930-9B71-A703EC05A628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stamens, pistil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E8105-62EC-40CC-BD70-F5976DBE22D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past continuous: Where did Ram go?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DF3D3-4275-43D2-8661-EC9244756FC8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Where was Ram going?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7F861-4985-4724-AA6A-4F8FA2F3716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Adjective(s) in: She is a brave girl.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7B081B-1855-4F0F-A48E-A646DFC735D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brave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2AFC1-18F8-4C7B-9E0C-30E2E60DA33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General Knowledge ::: Name the national currency of Japan.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501D63-B147-409B-B52B-A735D4B5830D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yen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5F0DE8-4F54-4F53-B6A4-4A76B606F34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Did you finish your homework? (Yes)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8054C-8A28-446D-8954-47DB4EA82657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Yes, I finished my homework.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03B24-32AC-482A-874E-177E8F3D8D4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When do I play? (morning)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67702-CEFA-4E32-B296-791B86BB22BA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You play in the morning.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A1A51-1891-4934-93CC-B1C9B5E8867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How much boys are in the class?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B403F-D37A-4D30-AA16-52EDD6B9D316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How many boys are in the class?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762AC-26CC-4A9A-A139-E6965A91341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191 * 55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FFE25-5AAC-4C98-9587-A26F1FD5C64C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18. 10,505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59CC3-3EF1-44E5-BE75-E87E7BBA747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Sita knows Mark.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555B8D-DCD2-4677-9749-12BF90578116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Mark is known to/by Sita.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5239CA-EE6B-4B53-913F-245967BDA83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(5/3) * 0.3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1BC27-65F2-4810-BA25-6E598747516D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20. 0.5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9D9315-CC39-4E13-A530-AE8ADE4EBAA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6/ 20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127ED-306B-43A5-9802-9A6DC39CE64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6/ 20</a:t>
            </a:r>
          </a:p>
        </p:txBody>
      </p:sp>
    </p:spTree>
    <p:extLst>
      <p:ext uri="{BB962C8B-B14F-4D97-AF65-F5344CB8AC3E}">
        <p14:creationId xmlns:p14="http://schemas.microsoft.com/office/powerpoint/2010/main" val="16016562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6AD7B-C445-449C-B74B-AF4BA3498D9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Oils are ____ in water.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FFD03-0A3F-4B29-88EB-51CD2C6AFD27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insoluble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72A5F-E2AB-4591-9293-8737D8AC3C8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Write singular of : chiefs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9C6B6-D62F-480E-BB25-017A2721F3D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chief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C803B-3079-421D-9A89-DA2849AE0E8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Calculate ::: 146 / 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47386-72AE-4BE3-AF4A-55DB5C37F83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3. 1.825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0D10-3603-4E23-9CBA-464989A4A5E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Let us sang.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9FC50-127D-4782-A106-373258BB25D0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Let us sing.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D7D78-5C9C-43C4-97B0-411D6436C8D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Math ::: Which direction will you face if you start with south and turn clockwise by three right angles?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069A2-48B7-46E3-9586-4B50D1B78CC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east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B7707-15AB-49A2-8590-45BCF3D8B98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Earth is surrounded by a protective layer of ____.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3EDEA-9000-4F26-AC99-843AF48B7581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ozone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4F57A-8D53-4FE6-A186-3C7C2774BEE6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Had you known him? (No)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6A7A0-3330-4DA2-98B2-F0BB09806021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No, I had not known him.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D41B3-33B6-41C7-AECC-03C80ED4CBC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Find x where 3x + 7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2877-4F3F-42D0-A914-97F5A4694D2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-2.3333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A9733-87F0-4CE9-BCCE-3DCECBD4EE0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Which gland produces saliva?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A6A0F-9831-4C4E-B73D-A41D1A3E9663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salivary (gland)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1AED4-431F-4A7D-A6CB-C75614172E7A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shape ::: A polygon with one side less than an octagon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A540F-CF13-4C64-B9A9-A06A35E0088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Heptagon/septagon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39997-DF75-442D-9586-07B50FB1D907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shape ::: A quadrilateral with parallel adjacent sides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A9851-7CD1-4D13-9A87-89C178928C32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Question is wrong (Such shape is not possible)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816ECC-1909-4DB4-93C1-1C1666D524B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Correct: Ram is taller Sita.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7F1A3-2AFF-45C9-9057-52619F772B1A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Ram is taller than Sita.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B2FF6-2033-4AC0-8F59-ED5547D81CE4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Identify RHS in equation: 15x - 5 = 85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E4875-22A9-4923-BDC6-44D0ECD7AC5B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13. 85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039D76-B11F-43A5-9B72-6AC80178CF3F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past perfect: Has she been sleeping?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7A03A-B938-4DCB-B455-BD7CF3067690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Had she slept?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B5B890-AA1E-4564-B205-40C730A42E0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is the name of the cavity containing lungs?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EB5D67-C876-4FE4-9E58-4754653EF7FF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chest cavity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D3A5F7-B3B6-4CCF-B8AB-F8B5C98BB16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Did he run on the road? (No)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A196A-6480-4A02-B27C-8C5752A9B169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No, he did not run on the road.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0AC73E-3446-402B-8D9C-CF3FC779213C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fraction of a day is eight hours?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297F2-DBC3-48E4-B1E0-59F1C335B38F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1/3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C628F2-11E6-480D-9287-9DEF7833E062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organs are used by fish for breathing?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7DBF59-AD5C-40E0-AFE3-B9A24B4F0B34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gills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408B8-3A25-48F9-A988-409974B7136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Which type of joints join our skull bones together?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9E625-FB9A-4440-8D8D-70B0E5658009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fixed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C55EA8-B14C-401E-946F-8665868A616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General Knowledge ::: Name the capital of Bihar.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C7EC5A-1E46-42DD-B969-ABF9E8898563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Patna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7AD4DC-7C29-4670-8330-B1D5F6241FD4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AC66FE-DCD7-4E40-ACA2-743C9854BED2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</a:t>
            </a:r>
          </a:p>
        </p:txBody>
      </p:sp>
    </p:spTree>
    <p:extLst>
      <p:ext uri="{BB962C8B-B14F-4D97-AF65-F5344CB8AC3E}">
        <p14:creationId xmlns:p14="http://schemas.microsoft.com/office/powerpoint/2010/main" val="17039546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8DBCA-9E8A-4F24-BDA4-465A7E16A9E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shape ::: A six sided polygon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F6A27-619D-4D55-8984-C3E5FA82FF4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Hexagon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FC503-9F40-40FC-8B67-8E027876094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Was the child crawling on the floor? (No)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2BE47-6729-43F9-B8AC-8A6095C45374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No, the child was not crawling on the floor.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D525F-B505-4C5E-9103-D7456CB94D8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Ram and Julie were taking a walk.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A1DF0-919B-4CBA-9054-9F6D09D3C5EF}"/>
              </a:ext>
            </a:extLst>
          </p:cNvPr>
          <p:cNvSpPr txBox="1"/>
          <p:nvPr/>
        </p:nvSpPr>
        <p:spPr>
          <a:xfrm>
            <a:off x="9144000" y="1181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 walk was being taken by Ram and Julie.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4B3-5602-4C91-89F6-B6A7584559F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Past Tense and Past Participle: 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3C467-58DF-4FEC-AB62-43FB1944FA93}"/>
              </a:ext>
            </a:extLst>
          </p:cNvPr>
          <p:cNvSpPr txBox="1"/>
          <p:nvPr/>
        </p:nvSpPr>
        <p:spPr>
          <a:xfrm>
            <a:off x="9144000" y="1638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said, said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252A5-A22F-4014-BC0E-FE4A5FB219E3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Solve ::: Find average of 81, 24, 71 and 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521D7-C1E7-4E9C-BA07-74A583E31546}"/>
              </a:ext>
            </a:extLst>
          </p:cNvPr>
          <p:cNvSpPr txBox="1"/>
          <p:nvPr/>
        </p:nvSpPr>
        <p:spPr>
          <a:xfrm>
            <a:off x="9144000" y="1917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CE23F-7378-4E92-AAB5-516BAFDA5B8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What is produced by liver?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85143-5544-42EB-A143-612D54343EAF}"/>
              </a:ext>
            </a:extLst>
          </p:cNvPr>
          <p:cNvSpPr txBox="1"/>
          <p:nvPr/>
        </p:nvSpPr>
        <p:spPr>
          <a:xfrm>
            <a:off x="9144000" y="219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bile juice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4FE07-2634-44B4-A0C6-11DA5C6AB463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A polygon with two sides more than a triangle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95E95-E05D-45DE-BBBA-06AA50DEB97F}"/>
              </a:ext>
            </a:extLst>
          </p:cNvPr>
          <p:cNvSpPr txBox="1"/>
          <p:nvPr/>
        </p:nvSpPr>
        <p:spPr>
          <a:xfrm>
            <a:off x="9144000" y="247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Pentagon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C877-7A83-490B-BAE2-344C90A4B34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How many seconds are in 51 hours?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2B23D-FE27-4084-ABFD-0C44A1084728}"/>
              </a:ext>
            </a:extLst>
          </p:cNvPr>
          <p:cNvSpPr txBox="1"/>
          <p:nvPr/>
        </p:nvSpPr>
        <p:spPr>
          <a:xfrm>
            <a:off x="9144000" y="2755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8. 183,600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ABE89-218C-46ED-9150-EDC20CB87ED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Past Participle and Past Tense: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221FD-1C8A-4351-A805-5DF168054E25}"/>
              </a:ext>
            </a:extLst>
          </p:cNvPr>
          <p:cNvSpPr txBox="1"/>
          <p:nvPr/>
        </p:nvSpPr>
        <p:spPr>
          <a:xfrm>
            <a:off x="9144000" y="3035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led, 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06822-B871-41FD-9BDA-8A4622C437E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the smaller number between -471.01, -576.45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EC27F-2698-416B-B2EF-3B9F3DC1170F}"/>
              </a:ext>
            </a:extLst>
          </p:cNvPr>
          <p:cNvSpPr txBox="1"/>
          <p:nvPr/>
        </p:nvSpPr>
        <p:spPr>
          <a:xfrm>
            <a:off x="9144000" y="3314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-576.45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04076-E5C6-417F-9B8E-F31A91B0073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storage system is used for large scale storage of grains?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5AB52-C35F-4C51-BCED-EFF85861EEDF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silos/graneries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D07A3-7D42-4841-B1BB-7E7D0118E4C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What fraction of a day is eight hours?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61196-7187-4058-83B8-86AE5424BBE7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1/3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5081A-5BF6-4450-883B-BF70AC4EC3F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What is weaved yarn called?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51FA75-0900-46DA-8F86-821DC9D3B87E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fabric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3EECF-17A2-4DAA-A1F9-3A4CD14F59C8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::: Identify Verb(s) in: Sita is a girl.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500C1-3A51-4F26-B1C2-91215FC25041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960FFB-5EA6-49BA-A467-5AB371783CC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past perfect continuous: They snore.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70DC-20D2-4AB8-9A81-170788B7F769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They had been snoring.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35D28-024D-4BFC-A1A5-61ECA8A6B2C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Convert to fractions: 0.05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5B815-A4B2-4798-BFB5-C7A87B690DCF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1/20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D38FA-CC2B-45ED-8AB1-B8D97CE3D55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Vinegar is ____ in water.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D21EF-0190-4069-8D98-917F7826C358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soluble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E733BB-5ACE-4EAD-99F2-02B3EF92462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::: Identify Adjective(s) in: She is a brave girl.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AFCA9F-8EED-4BA2-A7A3-9D12AB1F45B8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brave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34CC3-616F-4FF1-BB06-87FBCCF30BA9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Write plural of : ratio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B73B6-3B45-4E98-8396-6B7D94998906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ratios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21B28A-C5E8-48A4-90B2-8C804BB148E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How many vertices can a triangle have?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41303-0DCF-45F4-A4B8-3E5BED914A77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01174-8CF8-4FA2-8745-2A4F9B37E8C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FBD061-E901-44BA-AC4E-E1E0D3898803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2</a:t>
            </a:r>
          </a:p>
        </p:txBody>
      </p:sp>
    </p:spTree>
    <p:extLst>
      <p:ext uri="{BB962C8B-B14F-4D97-AF65-F5344CB8AC3E}">
        <p14:creationId xmlns:p14="http://schemas.microsoft.com/office/powerpoint/2010/main" val="8921956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51DF1-D2D1-4B8F-B1AF-C74678DC3C37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Identify shape ::: A polygon which is not a regular polygon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FAE93-A87D-4D97-A396-E25E52116A9B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Irregular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B44ED-E56A-4CA7-9B02-93A2E972F48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passive voice ::: Jack opened the window.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55007-0E32-4216-B757-614D60C9EDE0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The window was opened by Jack.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34B48-6CFB-4A26-A26E-7E574B834B0B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Identify shape ::: A quadrilateral with all interior angles equal to 90 degrees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CF66-DE15-453D-8BB6-B31A1ADC38DD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Rectangle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C93A7-8E7E-4D08-81C7-51D16A290CD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What does he like? (Milk)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1F683-25CB-4094-9C82-16832D7098CC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He likes milk.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CF39A-8573-4238-9DEE-B1907C04F19E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Calculate ::: 5/10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4FC6E-A3CE-4557-A0C3-25A63B39BB6D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DAE81-74B8-4CB7-BC10-2AFAE9C34EF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Find HCF: 4,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C7663-5709-4B22-BBC8-A3E0C568F57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F1F55-154C-487A-9EE0-3C873CD8FA3A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How many kinds of teeth are in human mouth?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E70DB-D9CE-4D12-A2B7-170C75DB6A0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4/four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F9B8-E114-4BAB-9EA5-9DFE5FDFFD5D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past continuous: He had been walking.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EDB7B-67DD-4A61-AFF2-11FD75C19A52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He was walking.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1023E-825A-45BA-BFB1-D3ECE7FE3AD6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passive voice ::: They enjoy singing.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162084-4E3C-45F9-84C6-9C01DFCEE57E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Singing is enjoyed by them.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CDB4B-AD86-4F7B-A32B-F73DE0BE019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General Knowledge ::: Which is the highest peak in the world?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EDA8A-8595-4408-9F4F-88AFCF9D3811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(Mount) Everest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A9484-5BFF-48DF-BA47-09BF4DBF776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Convert to words ::: 109,800,065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7DC62-3612-4525-BAB2-E16EA9B2151B}"/>
              </a:ext>
            </a:extLst>
          </p:cNvPr>
          <p:cNvSpPr txBox="1"/>
          <p:nvPr/>
        </p:nvSpPr>
        <p:spPr>
          <a:xfrm>
            <a:off x="9144000" y="3238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 one hundred nine million eight hundred thousand  sixty-five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7867A-F95F-452D-ADDC-44B14F157EC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(1/1) + (2/4)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EA57A2-B153-470D-BB28-8B93AB15E691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12. 1.5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4D0E3-76B6-41D0-8F8E-8A6A56BB8E5B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Birds have ____ bones to make their bodies lighter.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E01B57-9906-4BB2-8BF5-4CC98B543D90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hollow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0F3419-2725-4E9C-B426-76AA90A5718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Birds migrate from cold regions to warmer regions in _____.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DD0FF-6309-4FC4-B2F1-4403785D8F01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winter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9A069-82C2-4380-8314-26BCFADFBA1F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Sugar is _____ in water.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675CDB-C0CF-4941-887D-D38417720936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soluble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A9567-CC89-4704-85BC-E35719D6183B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 triangle with angles 30, 30 and 60 degrees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6144D-FCA6-4B94-BCD1-1A95A0AABDD7}"/>
              </a:ext>
            </a:extLst>
          </p:cNvPr>
          <p:cNvSpPr txBox="1"/>
          <p:nvPr/>
        </p:nvSpPr>
        <p:spPr>
          <a:xfrm>
            <a:off x="9144000" y="481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Question is wrong (Total should be 180 degree)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07795-2996-445B-874C-146ADDDA492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General Knowledge ::: Name the national currency of Russia.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1E864-D231-426D-93C8-95834221A7FA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ruble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640022-ACA3-4B7A-8730-E6355AF33614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perfect: Rahim is preparing dinner.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78E9D-5DA0-4C69-950C-06C2ECA4C526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Rahim had prepared dinner.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CE82D-001C-4C85-8F48-7B2C341F733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smaller number between 34.92, -53.44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8424EA-5A48-401C-93BA-331AB5892991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-53.44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31E75-968C-4651-94EE-015F2DDED047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Solve ::: Find volume of a cube with sides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E25128-1A93-4832-9C3F-7DD6C279C3B2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BE3DB8-9278-4F97-AF05-DC546E73713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0AFA0-404D-49A2-B9CC-7844D01996E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3</a:t>
            </a:r>
          </a:p>
        </p:txBody>
      </p:sp>
    </p:spTree>
    <p:extLst>
      <p:ext uri="{BB962C8B-B14F-4D97-AF65-F5344CB8AC3E}">
        <p14:creationId xmlns:p14="http://schemas.microsoft.com/office/powerpoint/2010/main" val="23985678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63AB-2D88-41A4-8FE1-A91889F2623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type of joint is our elbow joint?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69BFF-947C-48FE-BBBB-4BEBD83588B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hinge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2C816-7D90-4CE5-B291-19E5836E31A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Correct: Honey are sweet.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8708C-8689-4A1D-B4B8-FD4CF616F7A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Honey is sweet.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79F86-0F5D-4193-B6ED-6CC49077D5C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General Knowledge ::: Name the capital of Maharashtra.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2EEAE-54F4-4172-AFE0-39A85640D92E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Mumbai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1D2D7-3D05-44CE-89AC-9999515DAAC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past continuous: We 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F9E65-801E-4DCC-8C3B-A05D227D32C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We were eating.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E4282-F2CA-4D9B-8EF2-E54727F5E7A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past perfect continuous: I listen.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DAE4-D66D-4430-B638-3633318D3378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 had been listening.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B2DC4-9D2A-4963-94DC-DA6DBC71295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What is your height? (4 feet two inches)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3741-2DE8-4884-805D-4B117FEE75DB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My height is four feet two inches.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2DFC5-399C-4CB0-96E0-CF37C77FD97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Will Robert type a letter? (No, use pronoun)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EF2FB-CFFB-43A8-8BD0-478247B10D4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No, he will not type a letter.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C1FF7-39E0-48E5-92E8-F8344778C397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Find volume of a cube with sides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6B57A-9E25-46E5-A29A-E5744D832F7A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8. 216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D52BA-EA6E-4643-860B-BA8F26BB4DE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Change to past perfect: You had been crying.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BF005-B0E2-41A9-BAC2-D12B0674F53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You had cried.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E98C5-C71F-44BE-9463-C78BF2D4E736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 _____ soil has highest absorption capacity.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FB500-2445-41EE-A086-66CD7E8AECE5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clayey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6E8FC2-F3F5-44E0-AAA1-ADFCF370D54E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do sharks use for breathing air?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A993F-01C7-4599-8E65-0119D353F29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27447-CAA0-4408-B4B6-5F7393D3FA9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Name the capital of Haryana.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E1B10-5347-4A0C-A2EF-AE9D33494F82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Chandigarh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04D70-7829-4561-94C9-92A6476B299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past perfect: We shall leave.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E02F4-AB82-474C-BDE6-E2C14FD5C8F9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We had left.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FF5D6-AAB6-4259-A6FB-F95659BC631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Which type of teeth are at the back of mouth?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81D08-ADC0-4FCB-BAC5-0B4FA41A51F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molar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CB288D-83CE-4971-9AC2-16BB5C9D8ACD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Sandra posted a notice.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FB5AC8-3186-42E0-A406-9CE7F9684AD7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 notice was posted by Sandra.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ED638B-7448-44B3-935E-3598E31D669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Where do you live? (London, England)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AD619-78CD-4E15-8B29-3ED7C87251AD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 live at London in England.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BDF5E6-9ED3-452C-8B2A-6D83EA1D2C1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What are the numbers having more than two factors?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D9B987-8EBD-41CC-94C4-9EC3A6D2B9BF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composite (numbers)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D072D1-42BD-41B0-9B0C-FDDD01CB9789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General Knowledge ::: Which is the largest ocean?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58F862-325B-4498-B053-18334D98E6B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Pacific (ocean)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3FA31-A581-43B2-8A63-AB0423E1AF94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Convert to passive voice ::: They enjoy singing.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175964-5C3C-4FFA-8C6A-A5024958B9A2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Singing is enjoyed by them.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6D48E7-7714-44A1-BF58-F15DE4E08F13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Fill in the blank: Temperature is measured by a device called __________.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675A66-EC8C-4F9A-BFB0-D45A6D0E392E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thermometer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21EE9-43F5-43BD-91A1-91169FE5499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48319E-33F8-4C9F-9187-0E51854F2DCA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4</a:t>
            </a:r>
          </a:p>
        </p:txBody>
      </p:sp>
    </p:spTree>
    <p:extLst>
      <p:ext uri="{BB962C8B-B14F-4D97-AF65-F5344CB8AC3E}">
        <p14:creationId xmlns:p14="http://schemas.microsoft.com/office/powerpoint/2010/main" val="3660373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9B54D-1C7D-43E4-855F-C13DFAC7D611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Answer in English ::: Has the teacher informed you? (Yes)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600CB-89A1-43ED-AD0B-A8C2A001AA1B}"/>
              </a:ext>
            </a:extLst>
          </p:cNvPr>
          <p:cNvSpPr txBox="1"/>
          <p:nvPr/>
        </p:nvSpPr>
        <p:spPr>
          <a:xfrm>
            <a:off x="9144000" y="444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Yes, the teacher has informed 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9B02B-677C-4AE7-B588-938A86924AA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804 / (3 + 9)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020A1-5620-443F-ADF6-8C46B54F35AF}"/>
              </a:ext>
            </a:extLst>
          </p:cNvPr>
          <p:cNvSpPr txBox="1"/>
          <p:nvPr/>
        </p:nvSpPr>
        <p:spPr>
          <a:xfrm>
            <a:off x="9144000" y="90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B371-5699-41AE-9308-CBCFA378B54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future perfect: Has she been sleeping?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D419-A59F-4164-AC51-A40DC7ABCBF1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Will she have slept?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0A12A-E2F9-4E80-8E9A-1EED5AA1B970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What protects stomach lining from acid present in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42087-D703-4D28-8BED-8D97CEFE884C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mucous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BC20F-3107-4143-A665-380A00058554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What is the envelope of air that surrounds earth called?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B7358-F000-4C4A-976B-15E5EEE73AC0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atmosphere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A31D4-FAA0-4BEC-B4C7-BB757F65C391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national currency of USA.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F1089-17F3-42CC-B8F6-C75F05878B82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dollar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1FC2B-2DDC-4485-9AA1-62C25B570D8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Convert to passive voice ::: My guide was taking me to the hotel.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52232-0457-4070-B772-4D8399E94556}"/>
              </a:ext>
            </a:extLst>
          </p:cNvPr>
          <p:cNvSpPr txBox="1"/>
          <p:nvPr/>
        </p:nvSpPr>
        <p:spPr>
          <a:xfrm>
            <a:off x="9144000" y="2298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 was being taken to the hotel by my guide.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45C3-9D9E-4F94-B644-86FCE795F9C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General Knowledge ::: When does India observe Independence Day?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29000-E3AA-4608-B897-6C512C8023E7}"/>
              </a:ext>
            </a:extLst>
          </p:cNvPr>
          <p:cNvSpPr txBox="1"/>
          <p:nvPr/>
        </p:nvSpPr>
        <p:spPr>
          <a:xfrm>
            <a:off x="9144000" y="2755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15 August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0B1C2-9699-4772-B5E8-D0EE07329B19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Which part is before small intestine in human digestive canal?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B19EC-13CB-4578-89FB-95828FCED988}"/>
              </a:ext>
            </a:extLst>
          </p:cNvPr>
          <p:cNvSpPr txBox="1"/>
          <p:nvPr/>
        </p:nvSpPr>
        <p:spPr>
          <a:xfrm>
            <a:off x="9144000" y="3035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stomach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28E85-5B6D-4350-BE9B-0F4398E836C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is the name given to habitat comprising of land?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E84DD-EAC6-403D-AE5D-CEE6210FCC41}"/>
              </a:ext>
            </a:extLst>
          </p:cNvPr>
          <p:cNvSpPr txBox="1"/>
          <p:nvPr/>
        </p:nvSpPr>
        <p:spPr>
          <a:xfrm>
            <a:off x="9144000" y="3314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terrestrial (habitat)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279C9-7BCA-413D-9F10-20FDB5EFF47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is the process of heating milk to 70 degree Celcius and then sudden chilling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A67CB-BB43-4831-A3AE-62533E63C193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pasteurization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7B142-90DE-4DA9-864B-EEA3AE94AC53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Answer in English ::: Does she go to school? (No)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A343B-0493-426D-9004-13D689FFEA80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No, she does not go to school.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4E42A-4087-47D9-98F5-D3A8B0EFB4E5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::: Identify Noun(s) in: Ram and Rahim are boys.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60939-E14E-4DFF-94A3-30580DC0B702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Ram, Rahim, boys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667F9D-6BA1-4D82-BE8C-FD62DB3AEF5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Base Form and Past Tense: dreamt/dreamed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7FE236-7B09-4774-8D34-A7D3CD8462EF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dream, dreamt/dreamed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B8C4A0-F4B7-4D9A-B3E3-C93D47E3326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Ram and Frank were singing a song.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467004-E12A-448C-82CF-E9D07BAEBE9C}"/>
              </a:ext>
            </a:extLst>
          </p:cNvPr>
          <p:cNvSpPr txBox="1"/>
          <p:nvPr/>
        </p:nvSpPr>
        <p:spPr>
          <a:xfrm>
            <a:off x="9144000" y="4711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 song was being sung by Ram and Frank.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8ABD4A-6785-4E20-B8C6-734F99973DC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General Knowledge ::: Name the capital of Rajasthan.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AD71E-63CF-4EEF-A165-FC1E14F85258}"/>
              </a:ext>
            </a:extLst>
          </p:cNvPr>
          <p:cNvSpPr txBox="1"/>
          <p:nvPr/>
        </p:nvSpPr>
        <p:spPr>
          <a:xfrm>
            <a:off x="9144000" y="5168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Jaipur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061770-6522-440F-9F88-3C7557AAE0A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(4/2) - (5/4)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1113D2-1C13-43C2-A74D-560534C1E00C}"/>
              </a:ext>
            </a:extLst>
          </p:cNvPr>
          <p:cNvSpPr txBox="1"/>
          <p:nvPr/>
        </p:nvSpPr>
        <p:spPr>
          <a:xfrm>
            <a:off x="9144000" y="5448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E4FCD9-6E19-4D87-9D5A-FEF8DFE2407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metal is used in thermometers?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ACE72F-F842-4E8B-A690-66169A16441B}"/>
              </a:ext>
            </a:extLst>
          </p:cNvPr>
          <p:cNvSpPr txBox="1"/>
          <p:nvPr/>
        </p:nvSpPr>
        <p:spPr>
          <a:xfrm>
            <a:off x="9144000" y="5727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mercury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485F40-3403-4DCB-9E45-447786A61B8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Why is he smiling? (happy)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57AA5-FC62-47FE-B6B0-F3B908DB7838}"/>
              </a:ext>
            </a:extLst>
          </p:cNvPr>
          <p:cNvSpPr txBox="1"/>
          <p:nvPr/>
        </p:nvSpPr>
        <p:spPr>
          <a:xfrm>
            <a:off x="9144000" y="6007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Because he is happy.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6D7B2-C1A4-41E6-B373-FF9A07C58E6D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numeric ::: three hundred fifty thousand  fifteen  point eight eight seven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7D407-5780-4823-A89F-4E6550757DAB}"/>
              </a:ext>
            </a:extLst>
          </p:cNvPr>
          <p:cNvSpPr txBox="1"/>
          <p:nvPr/>
        </p:nvSpPr>
        <p:spPr>
          <a:xfrm>
            <a:off x="9144000" y="6286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20. 350,015.887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7A5713-BFD8-4D5E-8FC6-97FF3697B94D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265C7F-884C-469A-832B-6C39C5E51FB5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5</a:t>
            </a:r>
          </a:p>
        </p:txBody>
      </p:sp>
    </p:spTree>
    <p:extLst>
      <p:ext uri="{BB962C8B-B14F-4D97-AF65-F5344CB8AC3E}">
        <p14:creationId xmlns:p14="http://schemas.microsoft.com/office/powerpoint/2010/main" val="14012223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5DF244-01D5-405D-AED4-1058F1BBAF8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63/500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F66F6-C3D2-4BD6-9FC0-9CD1AE6B6F1F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1. 0.126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0887-83FD-4AC5-8D30-89578361AB26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are the two major parts of breathing system in insects?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746E3-34D4-4EDA-B4C5-F575B6A0775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spiracles, tracheae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CD11A-AC7F-4104-90F3-19A9B7474AA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Clouds are made of water _____.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4071E-2BD2-43AD-85F3-48CF42796D96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vapour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CE57F-2599-4A0A-ABCA-F13E3A6ABD9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past perfect continuous: He had talked.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553E8-7B56-48F1-837A-6F65F0D93AE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He had been talking.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74E3-8886-4F06-949B-18AE4C231C7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Will they be learning English? (No)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F47AD-1EBB-4B3C-8332-4C11D421E054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No, they will not be learning English.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BE989-6A7D-49B7-BDA5-65DC5CB74C6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Parasite of maleria is carried by female ______ mosquito.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52B71-9579-4824-AF6E-317B5A38BE68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Anopheles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FC3E2-F14B-47E9-B10B-1E6410706B09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are the objects which emit light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77EC8-C799-4381-AD52-935106467078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luminous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E2337-86B8-45D5-BD5E-8F447F30246A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What is the property of metal being able to be drawn into wires,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9721F-4E7F-4F09-A417-C90C83085941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ductility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1DF1-9005-47C2-A980-F36791258DF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Past Tense and Past Participle: 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CF484-B415-4360-81D5-264A3B5B2575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sang, sung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2B5EA-DCA9-4D44-B5A0-4C1FF082EAE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Write the additive inverse of 5/59.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8C264-DD5F-4143-849A-E38E3F96F3F5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-5/59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1EB1A-64D9-46B9-A79C-7890577B9B3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Do I type a letter? (No)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27EE6-7DFD-440D-B14B-A55311B788EB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No, you do not type a letter.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A70C6-A97F-4DE5-9E1F-5EDB2527ECF4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Which is the largest ocean?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BEBFEB-98FC-4997-8957-336784363060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Pacific (ocean)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54E69-6443-4D3A-8B2D-494782B0D7D1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Convert to passive voice ::: A boy hit the dog.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D0620-6FDA-4695-BC9E-A767C9D75970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The dog was hit by a boy.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509087-A4F7-4829-8A62-4DC48EDAB62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The mixture of rock particles and _____ is called soil.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43742-0ADB-40E5-899F-B45F93E3B9B9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humus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FEDFC-CCAC-4691-BB50-5286CDE8BF60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What are the materials, which allow electric current to pass through, called?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C377-EA0B-4AFC-B1F4-1C937F786DE9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conductors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2F6F9-0D11-4075-B27B-1882A26D8288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type of joints join our skull bones together?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212828-72F8-4BBC-AAAC-3F9FFED37FB8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fixed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884531-CB84-43B5-BB7F-EA2D3E98C11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Answer in English ::: Shall I be making a test paper? (Yes)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96D32E-C896-47E9-AE30-0B5059714847}"/>
              </a:ext>
            </a:extLst>
          </p:cNvPr>
          <p:cNvSpPr txBox="1"/>
          <p:nvPr/>
        </p:nvSpPr>
        <p:spPr>
          <a:xfrm>
            <a:off x="9144000" y="5092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Yes, you will be making a test paper.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132F81-D250-454B-B085-1837A189C04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::: Identify Parts of Speech: Julie wrote a letter. (Wrote)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CBAC34-6775-4E20-BFA7-F2D0CE557310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Verb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D238B1-BAEA-451B-AA3C-79C114E1781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area of a quarter circle with radius 8 (assume pi = 3.14)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51D1E4-26E4-4C4F-854F-71B32861AD33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A9DB5-0C57-4F7B-BC4C-7B7E071D2EF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Answer in English ::: Did I go by train? (Yes)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21B6D4-92CD-40E3-A0E9-D7919B4BD99B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Yes, you went by train.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E7390-CFC3-4618-A46C-5548E7527077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0C258-A108-4CCF-BB53-4832C9902F4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6</a:t>
            </a:r>
          </a:p>
        </p:txBody>
      </p:sp>
    </p:spTree>
    <p:extLst>
      <p:ext uri="{BB962C8B-B14F-4D97-AF65-F5344CB8AC3E}">
        <p14:creationId xmlns:p14="http://schemas.microsoft.com/office/powerpoint/2010/main" val="41749655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795D1-4344-4980-B4F8-B5A13477729F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Add zero point three and zero point five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A508A-E888-4B7A-B226-8490A4AF541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1. 0.8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31046-EFB6-47C9-AC08-670D524DD67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Answer in English ::: Why did you feel hungry? (not eat anything)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2BEAF-29BA-433D-A1CD-F9D09FF577D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Because I did not eat anything.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E7EB7-4ACE-422A-9E6D-5AE7AE3C6A0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Convert to passive voice ::: They enjoy singing.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F7E9F-1088-4A11-9073-07B599698FF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Singing is enjoyed by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D5DBA-0EC4-4577-96F8-8EA934B05139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Damaged seeds _____ on top of water.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0AC-7DAB-4723-B185-AA53305DA34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float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1CCE3-CA9E-4251-A998-07B2F0619540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Correct: How were he?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5CDD2-5715-4D6D-A634-789C7FB35E3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How was he?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5776F-3F21-4499-93CF-79CDB5E3978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national currency of USA.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75BC2-54B1-418C-847A-E759B1D6AE0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dollar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CE5A9-8F0E-44DD-8822-B8D2A5386EA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When do I play? (morning)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83926-E147-4446-A78C-EBD9BB4F66DF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You play in the morning.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FC618-8493-445F-927D-CF548BC9CE7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What are fractions with same denominators called?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74D39-27FC-4DFC-BCB6-678452001A6C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like (fractions)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3E35E-25F8-40E1-93EE-07F2FF8ADCC8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Correct: I am sorry hear this.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15DD6-8D4D-414E-9D15-FDE2FBA8E8D1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 am sorry to hear this.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EE61C-8503-4F58-BE46-A8F4AFB7F0C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What are their names? (Ram, Sita)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131B8-C7E0-4F7D-A637-D496C919BC16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Their names are Ram and Sita.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D48C7-9CFD-4FBC-A4CE-4D928AF9D41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simple future: Did Sandra eat?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77156-6382-4800-87C0-78448B1FDC22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Will Sandra eat?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67653-3546-4BC0-BF0F-0EC729F6326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Fill in the blank: TB is caused by ____.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75B9C7-66DD-4676-A845-C9C2629FDD9D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bacteria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9B568-8D8C-4191-85BB-D078D89A89A7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Write plural of :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94173-4A72-4140-B8C5-E08D9A6D3696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classes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67B82-ACF2-4E40-BCA7-034C49099AF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past perfect: We love.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399B5-F6B7-4544-90DA-E11A86251460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We had loved.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D0B9C0-B51B-4569-83F7-D578F68A9E2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-(9) + (-(-0))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7600-37EC-490E-B079-89DF7C29D245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-9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C9CEE-B61D-4020-AFD2-21A7C1BDB9B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 triangle with two 60 degree angles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2191C-5FBE-4E8E-985D-41B629CA69FF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Equilateral triangle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7D2015-3C04-4A4A-8912-CCCF40DE9BF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What is the process of making fabric from yarn?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619A5-AEDC-4570-BA94-F9963BDA7FF3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weaving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A8B93E-8D34-4D60-BB09-EFB03009E08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shape ::: A triangle with one obtuse triangle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203388-8C13-443E-97BF-2FD67CA7FF8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Obtuse triangle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877621-9582-424F-B3A4-7505DF41B83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Change to future perfect: We shall leave.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7D2038-B930-4D8F-B686-0482335727B4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We shall have left.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05BB9E-85D5-48F7-8CDD-569DFA5B650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What is the name given to the process in which pollen lands on the stigma of the same flower?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88CA3-3C0F-4183-8A93-ECC0E15DFEDF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self-pollination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B4B94-B027-4728-984D-B3956EC1429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0AA6EC-DA78-4F63-B7B6-5C6439EBB92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7</a:t>
            </a:r>
          </a:p>
        </p:txBody>
      </p:sp>
    </p:spTree>
    <p:extLst>
      <p:ext uri="{BB962C8B-B14F-4D97-AF65-F5344CB8AC3E}">
        <p14:creationId xmlns:p14="http://schemas.microsoft.com/office/powerpoint/2010/main" val="28662668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BD24B-EC8F-46F4-A630-47EDD546D9D9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Change to simple future: She has been jumping with joy.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05449-C416-40BA-A5B7-F0F334B497A1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She will jumps with joy.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D6C47-FAD7-4F36-971D-479764AF384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Average weather pattern taken over a long time is called _____.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AA051-3F28-4C73-AA8F-D8E85563EBE5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climate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E8556-7F7A-4E16-854A-6FF100C3451F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plural of :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C91D9-4298-4703-8814-7E03E96F85BC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B6C9D-ADA6-4E70-9414-AAE134BF6377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__________ artery carries blood from heart to lung.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3FB5B-17C5-44DB-AC9A-1C07D379479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pulmonary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3C3E9-C378-4965-8A3A-D4BFBB170D0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shape ::: A triangle with sides 5, 6 and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40B18-F0CC-4AFC-A72C-AEF5EBD89846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Scalene triangle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03CBE-541C-4592-88EB-C6204C0E323D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future perfect: Did we eat?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4FC07-00D3-4DE8-B852-878D93102B5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Shall we have eaten?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05BA8-85B6-4501-9574-F665F4217B7F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past perfect continuous: They will have been playing.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1B270-C80D-4A61-AB12-7AEC84F38A2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They had been playing.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0D26B-2B0B-4692-89A1-DAEB3B6448A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Solve ::: Find the mode in the list 2, 3, 7, 3, 4, 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A1C6A-A9A7-4FA6-B041-0619F5C9BA20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3 and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F3C01-8F32-42D6-8856-EF5BFF6B20F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Fill in the blank: A body suitable for moving through water is called ______.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B7ECF-B2A0-4A31-8A8A-0ECD04416E0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streamlined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576BA-F3BD-4B70-82D9-106AA66444F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Answer in English ::: How much tea did he purchase? (two packets)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BD15E7-EEF0-4588-A9EC-2B64A45E6E45}"/>
              </a:ext>
            </a:extLst>
          </p:cNvPr>
          <p:cNvSpPr txBox="1"/>
          <p:nvPr/>
        </p:nvSpPr>
        <p:spPr>
          <a:xfrm>
            <a:off x="9144000" y="2959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He purchased two packets of tea.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9E239-58D9-44E2-8791-D3834B85D584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future perfect: They will shout.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C6298-B7AD-4A62-94C1-950D3B2675CA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They will have shouted.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DFE1-8EF8-4DCD-9412-2B9A4EECE23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Answer in English ::: Did I go by train? (Yes)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EF829-8606-427E-ACFC-E3FB9F77D2B8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Yes, you went by train.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504331-228C-4069-931D-E07C5166C2D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General Knowledge ::: Name the capital of Haryana.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F83D5-B6A5-4437-8B8C-96B9F1D0DF88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Chandigarh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32103-F48B-4903-A196-356C869ADFE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 triangle with one right and one obtuse angle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68FFA-CCF7-4F32-B47F-AAF4624AE503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Question is wrong (not possible)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941FB-205E-457A-941D-E68B1371926A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Correct: Ram is taller Sita.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6DAA0-17BD-40E9-A10C-A6B97B1671F5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Ram is taller than Sita.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F1604-72EC-48F7-AAE9-8B5586F71045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Answer in English ::: How far is your house from here? (ten kilometre)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6C5D9E-AB87-4B57-B8CA-9FF04210A9B8}"/>
              </a:ext>
            </a:extLst>
          </p:cNvPr>
          <p:cNvSpPr txBox="1"/>
          <p:nvPr/>
        </p:nvSpPr>
        <p:spPr>
          <a:xfrm>
            <a:off x="9144000" y="4813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My house is ten kilometre from here.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101738-FA08-4B44-909A-871FA82FF6D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Change to past perfect: Am I listening?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AFEA79-F411-48C8-9968-FDE857A3FB04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Had I listened?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65666F-6885-4BB2-BA00-6B6D315AF63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is the first part of human digestive canal?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5B81F4-1A6F-49C3-AEF2-E18C57722C35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buccal cavity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0D451A-7632-43AF-9F8C-44FAE38437A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area of a half circle with radius 1 (assume pi = 3.14)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AFA0B1-7B51-42D8-AE93-9D3653140798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19. 1.57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06551-390E-4CCB-A15D-B2D5C48DDE5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words ::: 204,500,026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3D7F8D-DBE6-45BE-B573-3691050121A7}"/>
              </a:ext>
            </a:extLst>
          </p:cNvPr>
          <p:cNvSpPr txBox="1"/>
          <p:nvPr/>
        </p:nvSpPr>
        <p:spPr>
          <a:xfrm>
            <a:off x="9144000" y="61087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 two hundred four million five hundred thousand  twenty-six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26450-50CC-45DA-BCB3-69AAA70993C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406ACD-178C-4616-AA85-5504BCDF3E9C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8</a:t>
            </a:r>
          </a:p>
        </p:txBody>
      </p:sp>
    </p:spTree>
    <p:extLst>
      <p:ext uri="{BB962C8B-B14F-4D97-AF65-F5344CB8AC3E}">
        <p14:creationId xmlns:p14="http://schemas.microsoft.com/office/powerpoint/2010/main" val="39036261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DBC62-75F6-4F8D-BF8C-E5D57C723EC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Calculate ::: 486 /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B95E-4D5F-4FAC-BC71-52812528636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1. 40.5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ABE09-0EA7-4C00-AE4D-F2253A82445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Convert to words ::: 7,508,000,040,005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1E79A-E500-4C07-8849-4F6389108EAF}"/>
              </a:ext>
            </a:extLst>
          </p:cNvPr>
          <p:cNvSpPr txBox="1"/>
          <p:nvPr/>
        </p:nvSpPr>
        <p:spPr>
          <a:xfrm>
            <a:off x="9144000" y="72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  seven trillion five hundred eight billion  forty thousand  five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E1A5-AD75-4A56-81C7-F076DE19631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Burning of garbage produces ______ gases.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F0F44-A573-49FF-83C6-FA3B529D4F46}"/>
              </a:ext>
            </a:extLst>
          </p:cNvPr>
          <p:cNvSpPr txBox="1"/>
          <p:nvPr/>
        </p:nvSpPr>
        <p:spPr>
          <a:xfrm>
            <a:off x="9144000" y="118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harmful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5BF7D-D3B6-4A62-90C8-7AE97DAD32B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Which gas is used in photosynthesis?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C6D14-1857-4692-9050-EBE258663034}"/>
              </a:ext>
            </a:extLst>
          </p:cNvPr>
          <p:cNvSpPr txBox="1"/>
          <p:nvPr/>
        </p:nvSpPr>
        <p:spPr>
          <a:xfrm>
            <a:off x="9144000" y="146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carbon dioxide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399B6-4F02-4770-B9C2-8DE6E683C12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Is this your brother's pen? (Yes, use pronoun)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96B9B-FB8B-422C-930B-D506C334BDAD}"/>
              </a:ext>
            </a:extLst>
          </p:cNvPr>
          <p:cNvSpPr txBox="1"/>
          <p:nvPr/>
        </p:nvSpPr>
        <p:spPr>
          <a:xfrm>
            <a:off x="9144000" y="173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this is his pen.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BDB9F-B963-4521-BE26-17B1E83BAF72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Math ::: Which direction will you face if you start with south and turn clockwise by three right angles?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3C685-6F75-491A-A92D-CB2CB538D189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east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530EF-7EF9-43F7-92A6-B210FAEBA72D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antonym: Gloomy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0926E-8A9E-4125-B3BF-95E790ABBD06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Cheerful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B2BBE-DF95-4F53-8BFF-A73B4FBBBBA5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numeric ::: one billion  sixty million  seventy-two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716E2-AC1F-4F97-BA72-67F3F6AF5E69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8. 1,060,000,072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E54CA-A3B4-417D-99CE-4E9A5016B6EC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Grammar ::: Correct: He have a car.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C1332-7688-4778-A6B6-35C6783C25AC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He has a car.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4972A-0E3C-4CE6-92BD-CFDFD11D38D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kind of graph represents data through bars of various lengths but having same width and spacing?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315B8-22B9-4080-8C1A-4EC1151F2664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bar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399D0-7E2F-435A-852F-869BEB1491B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How were he?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547D3-81D9-4441-A831-49AC8EAA2BA8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How was he?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4330E-7C39-4BAB-A81A-0203E29F8108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is transfer of pollen from anther to stigma  of flowers called?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C2CB8-B9A5-46A2-A843-8994E1C5AC07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pollination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52749-8774-4E33-BBB0-795F712C5FBD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Math ::: Convert to fractions: 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3D963D-CA40-4C39-A771-6612BAF89C12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1/20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79286-ECB7-4EA9-B53F-35EAD60E2E1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What process is used to separate wheat from stalk?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71A58-0C92-47DB-90B4-CA7C30EE275D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threshing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BF558-A4EC-4A2A-8846-8016DA9BFD6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Which organ in fish are used to take in oxygen from water?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67A8F5-071F-434A-BE48-651ED21881D2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gills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F09C8-6239-4F83-9208-2779C837AED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Cold air is _______ than the warm air.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4FC6D-B1F0-42F7-8F70-72ACD6224620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heavier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45AA9-01FD-4504-959C-B2403710AE7B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Sum of two consecutive numbers is 81. Find the numbers.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6CB558-4675-41DB-864B-4A67BB049467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17. 40, 41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6B72F9-C5EB-4664-8CC0-8DFBA7EE313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Correct: I am sorry hear this.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DE6DEA-6BAB-415E-A354-09CCA06E4C40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 am sorry to hear this.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464C4F-62F4-4943-B29A-9365F93D722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::: Identify Adjective(s) in: She is a brave girl.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8B812B-383B-48BB-B638-8EB8847E9E95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brave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B2C8DE-D879-4EFD-BCF7-10C4433116B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past continuous: Did we sing?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C19FAA-A96F-470B-8F4A-0699AA211993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Were we singing?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D1AD3-8313-496D-AA4D-7390D947733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862297-8018-4F98-8A81-551E9464750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9</a:t>
            </a:r>
          </a:p>
        </p:txBody>
      </p:sp>
    </p:spTree>
    <p:extLst>
      <p:ext uri="{BB962C8B-B14F-4D97-AF65-F5344CB8AC3E}">
        <p14:creationId xmlns:p14="http://schemas.microsoft.com/office/powerpoint/2010/main" val="393761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96078-90A0-4A8B-BEBF-B17BF9199CE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Write antonym: Private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F251F-233A-4D58-946F-625CC12DDC3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803C1-8D11-4F78-A193-36694A88914E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Calculate ::: 82 + 3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6F6CA-D92D-462C-8DAF-6B57A2A8D4F3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904C-946A-4468-8A0E-FC63E3CCD726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English ::: What comes before 'seventh'?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BA9D-FDAA-4812-A01A-696138420F42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sixth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98901-8660-40A3-AE79-1E6818DB2DF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English ::: What comes after 'fifth'?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68F99-1032-4AB8-846B-574931BA7182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56F3-47BB-47CB-A924-76D08545F98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Translate into Hindi :::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9F899-EE1B-4789-A810-CAA937E8F7F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शरीर (How to speak: बॉडी)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0759B-B764-4073-AB90-516B5317929E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Calculate ::: 1 + 7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97DCA-6561-4AAD-855F-2AC991E4DC7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D0DE0-B99F-4229-87BA-A6FD725ED0D2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54 + 90 + 20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3F18C-71F3-4570-9CBA-4314FB8C7C46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30462-0705-4E3B-BB08-15AE7FE095C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Calculate ::: 6 + 41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3801F-7F41-47F0-A321-90836120065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B7781-C030-41C4-86CA-8DB9BE224F03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numeric ::: minus   two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C548-7F66-4832-8A8A-AA7FC3380D2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5AB93-6F3F-4725-AB4E-EFC613FA167F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Calculate ::: 9 + 3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A2F2F-E879-4B94-958C-730E2A2662D2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FA326-4479-4F3F-A1E6-EFF843A7E12C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Translate into English ::: गेंदा (How to speak: मैरीगोल्ड)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7AB75-7E72-4ACF-A1FF-C3AA5BA2CF3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Marigold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0C337-AA6F-4F80-83A4-09CFBE11324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Translate into English ::: लाना (How to speak: ब्रिंग)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51317-139B-4768-9A52-EAF7B90FC4C9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Bring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EBBD4-0A04-4C03-9D72-00AC4564D8A9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Calculate ::: 358 - 5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FF3C1-A229-48E5-A360-F12FF8AFD5CD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13. 353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B86A-4EBA-47F5-8355-A98BAF36D0D6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Calculate ::: 77 - 6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EDD6A-AFA0-4F5D-B1DC-DCC291DFDD9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AF5B40-C689-46C5-B01E-D7D245EDF4E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Calculate ::: 4905 - 50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4934ED-5121-4089-AA1B-0E1B78F670B8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15. 4,855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0D612-C809-4ADD-8F93-B10C6D23C494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Convert to words ::: 253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4F4C1E-16B8-4596-AC07-0DB80A079CE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 two hundred fifty-three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0F439C-09BF-49ED-931A-E4E13417253B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Calculate ::: 27 *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FD8DB-817C-46BD-AD13-FA79317427A8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17. 216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BDE38-2000-4B14-AB83-091160BDA065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Calculate ::: 78 + 52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6BACB-6E68-416E-8AC9-39103D5C6940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18. 130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6EF6E-20E0-44A1-AB8D-3A4C2642234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Calculate ::: 46 * 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2B51FB-A97A-46C5-B9C6-E6CA4F9928F5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015A0-1F06-4F85-9B99-F2D951F795C2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29 *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E8A298-429B-4182-8C65-7AC038BF1193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20. 29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7819DD-6A63-49AC-8268-C900B389250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3/ 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4A608A-B9A2-400A-8A76-D2F1831EA79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3/ 9</a:t>
            </a:r>
          </a:p>
        </p:txBody>
      </p:sp>
    </p:spTree>
    <p:extLst>
      <p:ext uri="{BB962C8B-B14F-4D97-AF65-F5344CB8AC3E}">
        <p14:creationId xmlns:p14="http://schemas.microsoft.com/office/powerpoint/2010/main" val="14712382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7D7C-F65D-4BD9-8929-868016B0E4D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Math ::: Which is the longest side in a triangle ABC, with right angle at 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07EA4-D429-432E-A5E7-047EB011B48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E5F5F-F6F8-4150-83F5-BB08D3E1CF3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Math ::: Convert to fractions: 0.125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BE07E-5651-4775-925A-496E56054297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1 /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D3ED-8863-41AF-BCB3-B5829C4A1675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Name the base in milk of magnesia.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D8F5D-0F83-47A2-8F38-A759BDC1B0C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magnesium hydroxide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70C6C-FBA1-46BF-B65F-D16E191B475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::: Identify Parts of Speech: He ran fast but missed the bus. (but)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6BACA-22E6-4F85-93EA-F29A3939C20F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Conjunction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4BC73-D929-4393-88F9-8E9F04AE088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past perfect continuous: You cried.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65C45-A180-4250-AA37-633538EDF16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You had been crying.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BD66-C433-47E9-AC3B-68FCF2C2CE8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Convert to passive voice ::: Kate is showing him a red car.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20DA3-AC00-4FB4-9E26-B1E90D53ACE3}"/>
              </a:ext>
            </a:extLst>
          </p:cNvPr>
          <p:cNvSpPr txBox="1"/>
          <p:nvPr/>
        </p:nvSpPr>
        <p:spPr>
          <a:xfrm>
            <a:off x="9144000" y="1841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 red car is being shown to him by Kate.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90BB8-D0CE-43FF-8D44-96AFE6FD0F25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Answer in English ::: Did you give me a book? (Yes)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71DC4-8C1F-4637-A4F1-F8BBC5C7113D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Yes, I gave you a book.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94DC3-AF32-48E6-A688-9DE7A32282A2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past continuous: We ate.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24593-0E06-47DB-A6A0-3DA9EC3246FA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We were eating.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8CAE0-3F10-4702-8349-100AEC3956FB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Identify shape ::: A quadrilateral with parallel adjacent sides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5C9FC-2BEB-401A-B36C-53C4DA00895C}"/>
              </a:ext>
            </a:extLst>
          </p:cNvPr>
          <p:cNvSpPr txBox="1"/>
          <p:nvPr/>
        </p:nvSpPr>
        <p:spPr>
          <a:xfrm>
            <a:off x="9144000" y="2857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Question is wrong (Such shape is not possible)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9E3EF-8363-4693-9237-9FF6183EB53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What do we call a combination of a whole and a part?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093C74-E6FC-4144-A28F-F0227278ABBD}"/>
              </a:ext>
            </a:extLst>
          </p:cNvPr>
          <p:cNvSpPr txBox="1"/>
          <p:nvPr/>
        </p:nvSpPr>
        <p:spPr>
          <a:xfrm>
            <a:off x="9144000" y="3314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mixed fraction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60675-9CC7-4583-96E2-A1D471073096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Science ::: What are the materials, which do not allow electric current to pass through, called?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F7495-04CB-4E48-9B06-FFBFE20EE7EF}"/>
              </a:ext>
            </a:extLst>
          </p:cNvPr>
          <p:cNvSpPr txBox="1"/>
          <p:nvPr/>
        </p:nvSpPr>
        <p:spPr>
          <a:xfrm>
            <a:off x="9144000" y="3594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insulators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4348D-1CC0-4601-8CE5-E9B24B8A56E1}"/>
              </a:ext>
            </a:extLst>
          </p:cNvPr>
          <p:cNvSpPr txBox="1"/>
          <p:nvPr/>
        </p:nvSpPr>
        <p:spPr>
          <a:xfrm>
            <a:off x="254000" y="3517900"/>
            <a:ext cx="85217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Solve ::: If two line segments are congruent and the length of the first line segment is 28 metres. What is the length of second line segment?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52414-56FC-4BCB-9021-1F9FB9EF2A7A}"/>
              </a:ext>
            </a:extLst>
          </p:cNvPr>
          <p:cNvSpPr txBox="1"/>
          <p:nvPr/>
        </p:nvSpPr>
        <p:spPr>
          <a:xfrm>
            <a:off x="9144000" y="3873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28 metres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161DD-AA3B-4030-A7D1-FE7AA3F0CD6D}"/>
              </a:ext>
            </a:extLst>
          </p:cNvPr>
          <p:cNvSpPr txBox="1"/>
          <p:nvPr/>
        </p:nvSpPr>
        <p:spPr>
          <a:xfrm>
            <a:off x="254000" y="3975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shape ::: A quadrilateral with all sides equal and also all angles equal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73531-7B3B-472B-B9DB-3EB3FA147F47}"/>
              </a:ext>
            </a:extLst>
          </p:cNvPr>
          <p:cNvSpPr txBox="1"/>
          <p:nvPr/>
        </p:nvSpPr>
        <p:spPr>
          <a:xfrm>
            <a:off x="9144000" y="4152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Square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B35071-1288-4AFB-A254-21026C5AE295}"/>
              </a:ext>
            </a:extLst>
          </p:cNvPr>
          <p:cNvSpPr txBox="1"/>
          <p:nvPr/>
        </p:nvSpPr>
        <p:spPr>
          <a:xfrm>
            <a:off x="254000" y="425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 polygon with two sides less than a hexagon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945D7B-F046-4D94-9AB8-45AB3D80C4E0}"/>
              </a:ext>
            </a:extLst>
          </p:cNvPr>
          <p:cNvSpPr txBox="1"/>
          <p:nvPr/>
        </p:nvSpPr>
        <p:spPr>
          <a:xfrm>
            <a:off x="9144000" y="4432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Quadrilateral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2FE2B1-32C9-43E2-91AE-8D1E85DC5AAB}"/>
              </a:ext>
            </a:extLst>
          </p:cNvPr>
          <p:cNvSpPr txBox="1"/>
          <p:nvPr/>
        </p:nvSpPr>
        <p:spPr>
          <a:xfrm>
            <a:off x="254000" y="453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Identify shape ::: A polygon with number of sides equal to the sum of the number of sides in a Triangle and a Quadrilateral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85DA7-9F8B-468D-A392-DB0F880A5487}"/>
              </a:ext>
            </a:extLst>
          </p:cNvPr>
          <p:cNvSpPr txBox="1"/>
          <p:nvPr/>
        </p:nvSpPr>
        <p:spPr>
          <a:xfrm>
            <a:off x="9144000" y="4711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Heptagon/Septagon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4ADC3-9B91-4A61-AB1C-0BAB3379E379}"/>
              </a:ext>
            </a:extLst>
          </p:cNvPr>
          <p:cNvSpPr txBox="1"/>
          <p:nvPr/>
        </p:nvSpPr>
        <p:spPr>
          <a:xfrm>
            <a:off x="254000" y="481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the part of a leaf which is attached to stem called?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CA8F4D-D70F-4568-9A66-81DC4F1C8783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petiole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78A9C-B6EF-42F1-A5F6-980449378380}"/>
              </a:ext>
            </a:extLst>
          </p:cNvPr>
          <p:cNvSpPr txBox="1"/>
          <p:nvPr/>
        </p:nvSpPr>
        <p:spPr>
          <a:xfrm>
            <a:off x="254000" y="509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plural of :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79096-05FD-4E73-8541-F13363916DBE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tables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A42D8-9D05-4332-B1BD-4AE77BF3221A}"/>
              </a:ext>
            </a:extLst>
          </p:cNvPr>
          <p:cNvSpPr txBox="1"/>
          <p:nvPr/>
        </p:nvSpPr>
        <p:spPr>
          <a:xfrm>
            <a:off x="254000" y="537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Answer in English ::: Where is my book? (on the table)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8C837-0AB2-4453-BAB2-DB623B8EDB3D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Your book is on the table.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6E0B9B-F0A6-4212-8EA0-3F8EBD3EE8E8}"/>
              </a:ext>
            </a:extLst>
          </p:cNvPr>
          <p:cNvSpPr txBox="1"/>
          <p:nvPr/>
        </p:nvSpPr>
        <p:spPr>
          <a:xfrm>
            <a:off x="254000" y="565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Math ::: How many flat faces are in a prism?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3B605-92E7-4E55-9409-8B3F76968CAA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9EAB9F-25AF-4AE3-BA79-E819854CD74D}"/>
              </a:ext>
            </a:extLst>
          </p:cNvPr>
          <p:cNvSpPr txBox="1"/>
          <p:nvPr/>
        </p:nvSpPr>
        <p:spPr>
          <a:xfrm>
            <a:off x="254000" y="593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General Knowledge ::: Name the capital of Rajasthan.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DD86EB-8E1D-43BE-973F-2165EBB1CE35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Jaipur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A60522-ACC0-4554-9D3C-23968C9EBC1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10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11DEFB-1576-4B73-81D6-43D4D7CBC299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10</a:t>
            </a:r>
          </a:p>
        </p:txBody>
      </p:sp>
    </p:spTree>
    <p:extLst>
      <p:ext uri="{BB962C8B-B14F-4D97-AF65-F5344CB8AC3E}">
        <p14:creationId xmlns:p14="http://schemas.microsoft.com/office/powerpoint/2010/main" val="3503705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263C7-A49A-4DE9-B74C-1E00F8442B50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Measurement means comparison of an ____ quantity with a known quantity.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627D6-98FC-4EFA-98C6-97DF20FAEDB3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3DA6-9C17-4905-8FA7-C695934729E8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process is used to separate wheat from stalk?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3907E-98A4-44DC-8A6B-9EADCAAE328E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threshing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C1981-7B60-45F6-A3B9-751140715F70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Past Tense: sink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248BF-FBBB-481D-9893-EF7DB298F79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A1C6B-2543-4BE0-9A08-6A4D113974A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Science ::: Fill in the blank: Metals are _____ conductors of electricity.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79AA5-1C9C-4CDF-A907-702C1D06C82A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8FE16-98C6-4003-B4F6-7C43C736F628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Base Form and Past Participle: spelt/spelled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48888-1486-449B-B77C-FFBD78F1E1B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spell, spelt/spelled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8B61F-AE2A-4BEE-9C4E-DC2E87C1E974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Sorter's disease is called by a bacterium called ________.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8F97E-236F-448A-BE80-10FDBAB604D2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anthrax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57931-5FA9-45B8-B48D-1A371C6146C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Calculate ::: (7/2) + (1/4)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CB3A1-60E8-4EB2-B121-3CFB7E87953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7. 3.75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7AA1D-DD47-435F-8006-6454FF9DF98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Math ::: Make expression: 2 subtracted from y and the 4 multiplied to the 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94E30-5AC2-435E-B327-877EE7A75A8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(y - 2) *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6897-5670-4684-9CD9-0C9902437EBA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Science ::: What are harmful microorganisms called?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33C21-B3AD-49AA-9E2B-07D07790FEB5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pathogens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A2595-EAA4-4BA9-8519-AB204BA137A2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Who discovered the vaccine for small-pox.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BA5E7-4D39-46D2-82D3-2612FD1CFA1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Edward Jenner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16709-B2F1-4BB9-95D3-A03F8717C4EA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Correct: I am sorry hear this.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0228E-1404-4720-81BF-99E00169C0D8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 am sorry to hear this.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2EC00-7A91-4B41-BEC1-8EFDFE7CBC96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Fill in the blank: Same poles of two magnets _____ each other.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9B142-1A18-4DDD-956B-975E1C6BE553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repel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5A3AB-88B1-4164-A198-AB65A5ACF0D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Why is he sleeping? (tired)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B06AA-82FB-46CF-9057-521C1F6CA457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Because he is tired.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D21944-5C4C-4763-8A28-08819EC8D16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seven hundred thousand  fifty-two  point six eight three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01EA2F-EF5D-4605-9FEB-ECAB614A67C6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14. 700,052.683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4686D0-0AFC-4E41-980B-FE3C4705B5D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Answer in English ::: Does Sandra weave a sweater? (Yes, use pronoun)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92716-2F97-40E1-9852-36589A9B3801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Yes, she weaves a sweater.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D47170-5125-464F-8575-E01D9F4C12D3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Identify shape ::: A polygon with two sides more than a triangle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76AFA-6516-407A-9F04-5F85C5F7A83D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Pentagon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730BDD-BB43-42A7-828D-8288E6CE531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triangle with two 60 degree angles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8E453-55DD-440B-9CC1-7AFE4ACDFB91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Equilateral triangle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EDF78-2A7D-4D50-84F6-7D0456E3D7F3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perfect continuous: He had talked.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2D269D-B8DC-424B-AED1-6077C8DB2F6E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He had been talking.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598CEC-FB43-4137-817D-F03F8478DEA1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::: Identify Verb(s) in: Sita is a girl.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E084E6-CA67-47C6-B22B-372C477C6C00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B7F90-17AE-45AE-AFBE-FEA54CF4B17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Convert to passive voice ::: Sandra showed me a car.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F37F11-E66B-4580-A8AD-D9F0050B9793}"/>
              </a:ext>
            </a:extLst>
          </p:cNvPr>
          <p:cNvSpPr txBox="1"/>
          <p:nvPr/>
        </p:nvSpPr>
        <p:spPr>
          <a:xfrm>
            <a:off x="9144000" y="5753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A car was shown to me by Sandra.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B0F09-00A3-45C1-8465-714D9637346A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11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229C25-8ACD-4C7F-B016-471C41430C27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11</a:t>
            </a:r>
          </a:p>
        </p:txBody>
      </p:sp>
    </p:spTree>
    <p:extLst>
      <p:ext uri="{BB962C8B-B14F-4D97-AF65-F5344CB8AC3E}">
        <p14:creationId xmlns:p14="http://schemas.microsoft.com/office/powerpoint/2010/main" val="16416032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EB98F-7510-44FE-BD6D-81EAE5804A7A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Find the mode in the list 2, 3, 7, 3, 4, 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00F41-0D86-4E63-8725-A71E6F9F44AE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F9C1-07EF-4534-A4B1-58100AC99523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past perfect continuous: She will cry.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C545D-40C5-4E87-B29C-A19679681FE4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She had been crying.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35522-9D59-4F17-A990-DCCD71E52A8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Sita is shortest than 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FA6DD-F9A3-4545-94C7-BC34A26B5EDA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Sita is shorter than 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D66A-8EBA-445D-899B-D82592E25A72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Correct: Let us sang.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A5AF-EB10-4E76-8055-9541B26051E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Let us sing.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3F283-9C39-4DF3-898C-31729F418C1C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simple future: We shall be sleeping.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57230-B093-41A3-A117-91826ABB6FFB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We shall sleep.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A0BA8-A21A-4FF7-BE5F-789D94E3FD06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Grammar ::: Change to past perfect: You had been crying.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80BCB-64FD-4E81-969C-40643D12D4CE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You had cried.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0BB47-66A8-4F99-89C7-ADF9EB64675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are small bead like structures inside ovaries of a flower?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8E0EF-2CB0-4712-BAFD-29B29A03AF2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ovules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9CB40-69A9-499C-8EBA-88326766801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General Knowledge ::: Name the capital of Uttar Pradesh.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7554D-EEAB-4735-BB57-5153CE4B684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Lucknow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D0A02-278D-4E5E-9FF9-E96FB1AB8594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Julie gave 44 percent of her 2 kg of sweets to Mark. How much sweet Julie has left?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C5C96-E24C-43D6-9CC6-DE334EDB4634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1.12 kg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C0800-2537-4132-BAA8-C474F4F8CC44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Solve ::: Find x where 11x - 6 =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A0E1E-A68F-4615-AF85-6EAEC4B4E363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10. 0.8182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737E1-39B4-44F7-A88B-FBFD49AF9AC2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Did you see my dog? (No)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19D22-1C37-4431-82E1-784CD831812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No, I did not see your dog.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A6CEE-ABFC-4996-B2D7-D04524941835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Science ::: What protects stomach lining from acid present in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25268-8E96-4FB1-80BF-5B0489DDD0C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mucous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A2A6C6-B198-44CE-BC4B-47913BCF5C9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Solve ::: Find the mode in the list 2, 3, 7, 3, 4, 7, 7.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20C4E-7C68-4D21-9264-B1C5DB7EFEFA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496C26-45F5-4E82-BB88-C1FC054A71D0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::: Identify Noun(s) in: Cows are animals.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BD85F-D8DA-4F42-AC5E-C15533B188F1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cows, animals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168EF-390E-44EA-B1D0-C00554687DE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Solve ::: Write the additive inverse of 3/10.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E60DE-772E-4F1D-832A-BE73925D4F8F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-3/10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EC763-E6B0-4BF1-86AD-87666D57663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Math ::: How many flat faces are in a cube?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E316C8-F8C7-407D-933C-71778041F143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6291A-1ACB-404E-8A0E-442F0A671E4D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::: Identify Parts of Speech: Hurrah! We won. (Hurrah)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FD48C7-88DC-4690-9B3A-169BFFA18820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Interjection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10F7A3-68D0-4505-9B23-5A331BDDFE4C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past perfect: She will have eaten.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40514-ECBB-450C-B181-EAD22FC412E2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She had eaten.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C00F8-3A71-4711-BC95-4E9A4734BD0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Identify ::: Identify Parts of Speech: Ram and Hari are brothers. (and)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3E717-7651-46EB-B0FE-E960E73A9B3C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Conjunction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91F303-B48A-4A58-882A-0237545826B6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Change to past perfect continuous: You cried.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873A8-B817-4F3D-9B88-558DAA357175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You had been crying.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23DAA9-8463-4F7D-B718-B207C3970420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12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12223-B4B3-43CC-BFF2-255905A36D71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12</a:t>
            </a:r>
          </a:p>
        </p:txBody>
      </p:sp>
    </p:spTree>
    <p:extLst>
      <p:ext uri="{BB962C8B-B14F-4D97-AF65-F5344CB8AC3E}">
        <p14:creationId xmlns:p14="http://schemas.microsoft.com/office/powerpoint/2010/main" val="29195158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33C71-3202-4F53-9A23-E5E84F1293BE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How many metres are in a kilometre?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B75FC-F64C-402D-8806-5FC10F73A375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1. 1,000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AFC-8941-43DD-85A0-4F969C66E1D4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Grammar ::: Change to future perfect: Rahim is preparing dinner.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6640C-139B-4F2B-9FA8-9DBBDA8669F6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Rahim will have prepared dinner.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9A671-B6CD-4664-8E48-1156BCBFF3EC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Past Participle: build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13BB2-9D18-4E91-A368-DD72B1E6BB3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built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F457A-91EB-4974-923C-A00834E825B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Grammar ::: Change to past perfect: They will shout.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303F4-1D3E-43F3-AC5C-7528EC258D44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They had shouted.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26237-9BE6-45F8-B7AB-B1AA4DA5905D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::: Identify Adjective(s) in: She is a brave girl.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2C47F-91E8-4B44-915E-04E690E7B294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brave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EF7F5-4769-4710-BAB4-49D2F016990B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Have you studied your lesson? (Yes, use plural pronoun)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C34D7-3ECF-44FB-AB33-D9F6C58F8120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Yes, we have studied our lesson.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6665D-35DC-40EC-8088-6A8E9E79D938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Change to past perfect: We shall leave.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8A065-9649-405E-AF8D-1DCAE9541EA8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We had left.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5A53A-F834-4593-8765-F12E49E9FCC1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Convert to passive voice ::: Ram and Frank were singing a song.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95817-F379-4DAE-A423-042C5D0BA703}"/>
              </a:ext>
            </a:extLst>
          </p:cNvPr>
          <p:cNvSpPr txBox="1"/>
          <p:nvPr/>
        </p:nvSpPr>
        <p:spPr>
          <a:xfrm>
            <a:off x="9144000" y="2400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 song was being sung by Ram and Frank.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9EC0E-8A0E-4320-A0B7-AFF3D0A03F30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Solve ::: What is the mean arithmetic mean of 7, 7 and 6?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3B4DC-476A-4217-BFA3-742597E061A3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9. 6.6667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C3F5-61F4-42DE-A235-00505C95ABBB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Identify ::: Identify Noun(s) in: Ram and Rahim are boys.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D318E-026D-49D3-A776-B4C21855D82D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Ram, Rahim, boys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0A71B-7196-401B-9C5E-1A4A25A07E00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Answer in English ::: Will they throw a ball? (Yes)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55AF8-2151-4A7A-86A2-9F2AEC4F86DB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Yes, they will throw a ball.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CF599-9BC5-49D2-9E9F-80992FED76B7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Identify shape ::: A polygon which is not a regular polygon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9CBCBC-ED19-4F38-9BC1-8DC45924C8D9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Irregular polygon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B3E3D4-9C48-4670-96BF-27D4D55B068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Why did you feel hungry? (not eat anything)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DBDAA-791F-44EC-915D-5CA7EA33073E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Because I did not eat anything.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5AF71-C0BA-4DE8-9D3A-325F56742F6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Grammar ::: Change to future perfect: I eat.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1DEF2F-E297-480B-90A1-D6FCBB929C61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 shall have eaten.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73642-CBA5-431B-9537-9C6842BC3172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future perfect continuous: Why does he shout?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2E2FC-0A2C-4A88-82F3-BB451DD8FC21}"/>
              </a:ext>
            </a:extLst>
          </p:cNvPr>
          <p:cNvSpPr txBox="1"/>
          <p:nvPr/>
        </p:nvSpPr>
        <p:spPr>
          <a:xfrm>
            <a:off x="9144000" y="4533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Why will he have been shouting?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171B04-F3CE-4019-B22D-1E835C4E38C6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Desert plants lose very little water through ______.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A4E5D-8968-4613-BB19-1BAA671CCBD5}"/>
              </a:ext>
            </a:extLst>
          </p:cNvPr>
          <p:cNvSpPr txBox="1"/>
          <p:nvPr/>
        </p:nvSpPr>
        <p:spPr>
          <a:xfrm>
            <a:off x="9144000" y="4991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transpiration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EA1C1C-06A6-4F72-9DC2-B7C909988E96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Correct: Ram is most tall in the class.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3C7CA-6BFF-48FF-8EAC-A505D8E7D48A}"/>
              </a:ext>
            </a:extLst>
          </p:cNvPr>
          <p:cNvSpPr txBox="1"/>
          <p:nvPr/>
        </p:nvSpPr>
        <p:spPr>
          <a:xfrm>
            <a:off x="9144000" y="5270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Ram is tallest in the class.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73506-9B62-4CDC-9CEF-6EDAF6AEFCA0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singular of :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2AF8B-86B7-4516-8863-CCFAD63C921E}"/>
              </a:ext>
            </a:extLst>
          </p:cNvPr>
          <p:cNvSpPr txBox="1"/>
          <p:nvPr/>
        </p:nvSpPr>
        <p:spPr>
          <a:xfrm>
            <a:off x="9144000" y="5549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series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5B0C3-E41E-4248-B2F3-5FD1334C65E2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Vinegar is ____ in water.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35718F-EE03-4F91-9E23-170A47816BC9}"/>
              </a:ext>
            </a:extLst>
          </p:cNvPr>
          <p:cNvSpPr txBox="1"/>
          <p:nvPr/>
        </p:nvSpPr>
        <p:spPr>
          <a:xfrm>
            <a:off x="9144000" y="582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soluble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2FC41-1E25-484B-817D-CE8A7118E871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Who discovered pasteurization?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55119-E776-4F3D-A9F1-B4F072D841FE}"/>
              </a:ext>
            </a:extLst>
          </p:cNvPr>
          <p:cNvSpPr txBox="1"/>
          <p:nvPr/>
        </p:nvSpPr>
        <p:spPr>
          <a:xfrm>
            <a:off x="9144000" y="610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Louis Pasteur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6ACF76-27E9-4A29-B82A-CF65B7522C6E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13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97315F-F6D4-4EDC-B3F9-F8D9CA7F810E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13</a:t>
            </a:r>
          </a:p>
        </p:txBody>
      </p:sp>
    </p:spTree>
    <p:extLst>
      <p:ext uri="{BB962C8B-B14F-4D97-AF65-F5344CB8AC3E}">
        <p14:creationId xmlns:p14="http://schemas.microsoft.com/office/powerpoint/2010/main" val="39941899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DB6C-AEF2-41C9-9B0C-F7357D8BA9FB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Which agent does baking industry use for making breads and cakes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B8B40-4961-4C36-BEC7-F8FB8D1ED6EA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yeast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591C-2827-4BFC-B88F-6B968F920BA1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What are the diseases spread through air, water, food or physical contact called?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11E46-5323-41C1-9C2E-A5AD71CAC8EE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communicable (diseases)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A24F9-A47A-4BEC-93C1-CE569B303783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What are finger like projections in an amoeba called?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79F86-01A3-4941-A835-A15927A91C2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pseudopodia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E683A-30E7-4513-A718-BE7FFCBA3DD3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Convert to passive voice ::: The cat killed the mouse.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95CE8-767A-4AC4-AF2B-75639D429567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The mouse was killed by the cat.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ABE7-7038-41D5-B05B-A8BC01A4C7D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past continuous: Why did he cry?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AB9C0-838F-4594-AD0C-0DFA02782DCE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Why was he crying?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EB63C-C635-4EEE-9A23-88749D212B3E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General Knowledge ::: Name the capital of Bihar.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FEFF3-254B-49CD-B57C-E5E3482CEE3D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Patna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061EC-3EF3-4E8A-B5FD-B2B2B3D22C27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Solve ::: Write 0.10 as percentage.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70908-972F-4F07-B996-78465A3A4974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10 percent/%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8A0F7-28DB-4B64-A8CA-F22D594992B9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shape ::: a 90 metre 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16FF6-C5E8-422E-B4F1-42470A26F607}"/>
              </a:ext>
            </a:extLst>
          </p:cNvPr>
          <p:cNvSpPr txBox="1"/>
          <p:nvPr/>
        </p:nvSpPr>
        <p:spPr>
          <a:xfrm>
            <a:off x="9144000" y="24003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Question is wrong(Angles are not measured in metres)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42C6E-6CB8-4DD6-9298-07F7320EA72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-(8) + (-(-6))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C201B-2010-49CD-95C3-73C514312D50}"/>
              </a:ext>
            </a:extLst>
          </p:cNvPr>
          <p:cNvSpPr txBox="1"/>
          <p:nvPr/>
        </p:nvSpPr>
        <p:spPr>
          <a:xfrm>
            <a:off x="9144000" y="2857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B66A9-4D7E-4070-AB5A-61CFC51010B1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Fill in the blank: Dissolving sugar in water is _____ change.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164F-31E8-44C6-9EB2-55629A9191DF}"/>
              </a:ext>
            </a:extLst>
          </p:cNvPr>
          <p:cNvSpPr txBox="1"/>
          <p:nvPr/>
        </p:nvSpPr>
        <p:spPr>
          <a:xfrm>
            <a:off x="9144000" y="3136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physical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1C25DE-B592-4575-BE04-EFC6BD38B7AD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Solve ::: Find the probability of drawing a black marble from a bag containing 8 red, 3 yellow and 6 blue marbles.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08707-64B2-48F4-B111-490DE2E4D8B9}"/>
              </a:ext>
            </a:extLst>
          </p:cNvPr>
          <p:cNvSpPr txBox="1"/>
          <p:nvPr/>
        </p:nvSpPr>
        <p:spPr>
          <a:xfrm>
            <a:off x="9144000" y="3416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15DDD-A3B3-4C18-A18E-FCF47D2083C0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When does India observe Republic Day?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0A30C-F084-4DAD-A982-84ACE56F153B}"/>
              </a:ext>
            </a:extLst>
          </p:cNvPr>
          <p:cNvSpPr txBox="1"/>
          <p:nvPr/>
        </p:nvSpPr>
        <p:spPr>
          <a:xfrm>
            <a:off x="9144000" y="3695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26 January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1A659-C5B4-4CFB-A871-82AFE0389C98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Grammar ::: Change to simple past tense: You will have been snoring.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F08D9-2125-44F5-A126-2FA59AEA5916}"/>
              </a:ext>
            </a:extLst>
          </p:cNvPr>
          <p:cNvSpPr txBox="1"/>
          <p:nvPr/>
        </p:nvSpPr>
        <p:spPr>
          <a:xfrm>
            <a:off x="9144000" y="3975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You snored.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1B83D0-86D6-4A10-A6CF-EE081739F84C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An eight sided polygon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445815-4F4B-4CC0-A03E-7976D8BDBA87}"/>
              </a:ext>
            </a:extLst>
          </p:cNvPr>
          <p:cNvSpPr txBox="1"/>
          <p:nvPr/>
        </p:nvSpPr>
        <p:spPr>
          <a:xfrm>
            <a:off x="9144000" y="425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Octagon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5B375-0498-4930-8176-386842C0B1F1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Past Participle: 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D6A99-D64C-4ECE-BFBA-43856CAE59B5}"/>
              </a:ext>
            </a:extLst>
          </p:cNvPr>
          <p:cNvSpPr txBox="1"/>
          <p:nvPr/>
        </p:nvSpPr>
        <p:spPr>
          <a:xfrm>
            <a:off x="9144000" y="453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sung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5F73F-FBDC-4DC8-81CD-6E7E2E06A422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Find x where 48x + 3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F5623-E8BC-4468-824C-676177077E1B}"/>
              </a:ext>
            </a:extLst>
          </p:cNvPr>
          <p:cNvSpPr txBox="1"/>
          <p:nvPr/>
        </p:nvSpPr>
        <p:spPr>
          <a:xfrm>
            <a:off x="9144000" y="481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16. 0.0208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E3379F-6A25-4CD5-9EDF-5215CAB150CF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Solve ::: Find the mode in the list 2, 3, 7, 3, 4, 5.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39CFF-0A6A-4FDF-BF98-30DE9938479F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100CA-9DB3-44F0-8C05-2E75A758FFEA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Write antonym: Unique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B725E-5028-481C-BCBC-29469ECB0DDF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Common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835B6A-0E5D-4B37-9731-6E2B57AE2BFF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smaller number between -708.51, -294.05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DEC13-8CCF-4F9A-998D-DF53006B523C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-708.51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469AFE-24FC-4215-836C-5630570D8DAA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Calculate ::: 3.2 + 8.8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BC3EE0-3C0E-4395-9211-60BA19F44038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649EA4-C032-4D07-8653-883486B92603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14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386640-3106-4253-9295-F90603B2B10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14</a:t>
            </a:r>
          </a:p>
        </p:txBody>
      </p:sp>
    </p:spTree>
    <p:extLst>
      <p:ext uri="{BB962C8B-B14F-4D97-AF65-F5344CB8AC3E}">
        <p14:creationId xmlns:p14="http://schemas.microsoft.com/office/powerpoint/2010/main" val="35257636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42AA3-9D21-48CA-9DE7-E2C3BB7BA9F4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What is the mean arithmetic mean of 3, 2 and 7?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860CA-9918-428A-9981-744E966B4A6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9D34C-07ED-476B-8EE3-8559A49B3CC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Which large muscular sheet helps move our chest cavity to assist breathing?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594E-EF67-45DB-8CC5-2A01FA4C21B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diaphragm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4BE28-F0C5-49EE-B3D8-69D2B8AE8EBE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Write Base Form of the verb: spent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0821-1C59-429B-9206-3BA9A3FD866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spend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22E3C-CDF1-48C8-9D1D-01E8EC119FB5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Where is my book? (on the 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4F50B-A833-4BF6-AF77-A3FF6E4DAE0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Your book is on the table.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C5848-B7FB-465A-8E02-BC73DBBF1F42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Fill in the blank: Oils are ____ in water.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7C00F-7A52-448D-9D73-520DB5A89CAC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insoluble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80A9F-BD7D-4DFF-AFD7-407596DE55EA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Does Sandra weave a sweater? (Yes, use pronoun)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793AA-D1BA-4A49-9ACD-D3403AA7562C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Yes, she weaves a sweater.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FDE65-E3AB-4720-BA6E-334774CFC97E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Grammar ::: Write Base Form of the verb: met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3EA19-633F-4EAF-A20A-F80AE4207B55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meet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D8C35-E4BE-4416-B5D1-6E067D30B6B6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shape ::: A triangle with sides 7, 8 and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1E9AD3-E375-447E-96B1-8E5ADD268819}"/>
              </a:ext>
            </a:extLst>
          </p:cNvPr>
          <p:cNvSpPr txBox="1"/>
          <p:nvPr/>
        </p:nvSpPr>
        <p:spPr>
          <a:xfrm>
            <a:off x="9144000" y="24003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Question is wrong(smaller sides must add to more than the largest side)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0B72F-9E86-40DE-8534-9303E9609322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What were they playing? (Chess)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CD332-BF6F-42F5-894B-AD403B3F4BF3}"/>
              </a:ext>
            </a:extLst>
          </p:cNvPr>
          <p:cNvSpPr txBox="1"/>
          <p:nvPr/>
        </p:nvSpPr>
        <p:spPr>
          <a:xfrm>
            <a:off x="9144000" y="3048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They were playing chess.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E9AA7-E389-4E85-852E-AA467492CF90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Convert to numeric ::: six billion  eighteen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9E05E-A6B3-4DB2-8D76-BAFDC5155979}"/>
              </a:ext>
            </a:extLst>
          </p:cNvPr>
          <p:cNvSpPr txBox="1"/>
          <p:nvPr/>
        </p:nvSpPr>
        <p:spPr>
          <a:xfrm>
            <a:off x="9144000" y="3327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10. 6,000,000,018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DC835-7E60-47CF-97FC-C51025936CB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shape ::: A triangle with all equal 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1F840-7F8F-4315-BB23-9B77F47E04A2}"/>
              </a:ext>
            </a:extLst>
          </p:cNvPr>
          <p:cNvSpPr txBox="1"/>
          <p:nvPr/>
        </p:nvSpPr>
        <p:spPr>
          <a:xfrm>
            <a:off x="9144000" y="3606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Equilateral triangle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E4C52-C925-4A7A-877F-9EA68FC88D81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General Knowledge ::: When does India observe Republic Day?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E8F934-8C01-4B2E-A614-18443E32E643}"/>
              </a:ext>
            </a:extLst>
          </p:cNvPr>
          <p:cNvSpPr txBox="1"/>
          <p:nvPr/>
        </p:nvSpPr>
        <p:spPr>
          <a:xfrm>
            <a:off x="9144000" y="3886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26 January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316BC-02AA-4F60-A90E-5A730D38E406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Identify shape ::: A quadrilateral with all four sides equal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3E5B3-1F44-4A7D-A358-83B474C5B132}"/>
              </a:ext>
            </a:extLst>
          </p:cNvPr>
          <p:cNvSpPr txBox="1"/>
          <p:nvPr/>
        </p:nvSpPr>
        <p:spPr>
          <a:xfrm>
            <a:off x="9144000" y="4165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Rhombus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B8193A-6B00-4D3F-987E-4180CE103C4A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Identify shape ::: A seven sided polygon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CE761-D207-4B06-8E92-419FB9EF75F1}"/>
              </a:ext>
            </a:extLst>
          </p:cNvPr>
          <p:cNvSpPr txBox="1"/>
          <p:nvPr/>
        </p:nvSpPr>
        <p:spPr>
          <a:xfrm>
            <a:off x="9144000" y="4445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Heptagon/Septagon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A01EB-F006-4A0F-884D-847DF1BEB074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Hard structure at the back of a snail is called _____.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D930F0-62DF-43BD-8345-E84923BD418D}"/>
              </a:ext>
            </a:extLst>
          </p:cNvPr>
          <p:cNvSpPr txBox="1"/>
          <p:nvPr/>
        </p:nvSpPr>
        <p:spPr>
          <a:xfrm>
            <a:off x="9144000" y="4724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shell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710C7-4E7E-4FFA-B9DA-060D5526A3CC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Which gland produces saliva?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5F441C-5D6C-4E15-B892-1CD3E4B42D48}"/>
              </a:ext>
            </a:extLst>
          </p:cNvPr>
          <p:cNvSpPr txBox="1"/>
          <p:nvPr/>
        </p:nvSpPr>
        <p:spPr>
          <a:xfrm>
            <a:off x="9144000" y="5003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salivary (gland)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43697-2461-4781-A91C-1451F32F62A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Grammar ::: Write antonym: Decrease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74F7B-C1D7-46FE-A613-B202699233D3}"/>
              </a:ext>
            </a:extLst>
          </p:cNvPr>
          <p:cNvSpPr txBox="1"/>
          <p:nvPr/>
        </p:nvSpPr>
        <p:spPr>
          <a:xfrm>
            <a:off x="9144000" y="5283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Increase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3A999-BEB6-474F-B55A-5D417F5D6CF1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Which kind of plastic is used for making moulded furniture?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AAA261-6D36-47C1-BA9F-5207578E4B20}"/>
              </a:ext>
            </a:extLst>
          </p:cNvPr>
          <p:cNvSpPr txBox="1"/>
          <p:nvPr/>
        </p:nvSpPr>
        <p:spPr>
          <a:xfrm>
            <a:off x="9144000" y="5562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thermosetting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5F7C5-8F19-4448-8844-FEC2E96BFB96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the smaller number between -136.01, -248.45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3EFD63-B575-4A8B-B483-992C515695B4}"/>
              </a:ext>
            </a:extLst>
          </p:cNvPr>
          <p:cNvSpPr txBox="1"/>
          <p:nvPr/>
        </p:nvSpPr>
        <p:spPr>
          <a:xfrm>
            <a:off x="9144000" y="5842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-248.45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C3296B-28A2-4BD8-AF5F-5E10FC6A42F0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How many flat faces are in a cube?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81FFC5-2E61-4FC5-A786-4FBFF19DB941}"/>
              </a:ext>
            </a:extLst>
          </p:cNvPr>
          <p:cNvSpPr txBox="1"/>
          <p:nvPr/>
        </p:nvSpPr>
        <p:spPr>
          <a:xfrm>
            <a:off x="9144000" y="6121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D2926A-280A-4391-8A25-0118CDB99751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15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BA23D2-2814-4FFD-9FF8-F5A00498DA08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15</a:t>
            </a:r>
          </a:p>
        </p:txBody>
      </p:sp>
    </p:spTree>
    <p:extLst>
      <p:ext uri="{BB962C8B-B14F-4D97-AF65-F5344CB8AC3E}">
        <p14:creationId xmlns:p14="http://schemas.microsoft.com/office/powerpoint/2010/main" val="37594216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A9984-D6E1-45CD-9611-8BE8BD207573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Who discovered penicillin?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8C95E-EBAB-440A-85DB-3CC28E2BDA1D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Alexander Fleming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C21AB-FE66-4134-B58C-44D13F1F233F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Solve ::: Time calculation: add one hour to 5 pm.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265F1-1CAE-4738-8CB2-98EA8D934399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6 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31D83-3B56-45C4-803F-39B4ADD4BBED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Answer in English ::: Had you known him? (No)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71542-5F1E-422D-B628-27A507DDDDD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No, I had not known him.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57727-72A9-4473-86AF-38822E7144BE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Identify shape ::: A seven sided polygon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613B2-ADF5-4ACC-BFEB-7D6625133361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Heptagon/Septagon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457FC-6AE9-40EB-9741-9D8D89CFF231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Grammar ::: Change to future perfect continuous: Why does he shout?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1DA6-101F-47AE-AD31-1AF326780389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Why will he have been shouting?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EB1F3-D587-4753-AFDC-6EE2ABF92678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::: Identify Parts of Speech: Two and two make four. (and)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16FA0-1E36-42C5-8B88-62AAA4E27855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Conjunction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DF099-226B-45D8-B800-7200C018EF8C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is large scale raising of animals called?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1CBF3-9BBB-4B15-991F-79FA316E8297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animal husbandry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E43AB-74EA-4588-878C-CE06858443CE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Identify shape ::: An eight sided polygon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37F10-987C-41B3-BBC2-7B67A25553F7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Octagon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AF390-1814-4595-B877-C33729669EB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0.7 / 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C59C2-B23A-45E0-BA28-1E4C17DFB8C9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EE454-3CE9-4ACC-8229-2C990F82FB19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Math ::: Which is the longest side in a triangle ABC, with right angle at A?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73844-CEE5-4550-9DB1-078AA49C2E7B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BC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986D9-C2E9-4E7F-9834-FA9CAEAED91F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Math ::: What fraction of a day is 12 hours?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F84E1-B0F2-48EA-B95D-D8B2E608C53A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1/2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7BE12-1184-4B55-B2D8-31826F6A0F9E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Math ::: Which direction will you face if you start with north and turn clockwise by a complete angle?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A52A7-F037-426A-8D2F-1867F351BB91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north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AA110-ED63-4287-8143-3FD7F30D769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Fill in the blank: Animals of prey have eyes _____ ____ _____ of the head.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BFC99-8457-457A-B613-E42CDEBAC8AF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on the side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A4122-50E7-4AD4-AD2E-5769B4DD45DD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Convert to numeric ::: four hundred one billion  forty million  sixty thousand  ninety-nine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8AB686-72F7-44C0-AAA6-FBA83D5EA623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14. 401,040,060,099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CB91BA-CC81-4FFF-A23B-2011EC00B895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General Knowledge ::: Name the national currency of Japan.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D0FBCF-326B-40CA-9B3A-378F0CD6910C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yen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1475C2-7464-4611-980A-A0AEDF90E7D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Mode of heat transfer in liquids and gases is called ______.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9FC25E-9AEA-45C0-BCC9-7C3870AC8321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convection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1BA752-1F5C-4733-8400-42A73B6383E4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Math ::: Which number is called the identity for the multiplication of whole numbers?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06DD2-B5C9-4FC0-9436-19C16A1C0ECA}"/>
              </a:ext>
            </a:extLst>
          </p:cNvPr>
          <p:cNvSpPr txBox="1"/>
          <p:nvPr/>
        </p:nvSpPr>
        <p:spPr>
          <a:xfrm>
            <a:off x="9144000" y="4914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449C4E-E334-47F9-B71E-7869FCE97E0E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Grammar ::: Change to simple past tense: Are you talking?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E7870-15FA-450E-97C2-A786C620E376}"/>
              </a:ext>
            </a:extLst>
          </p:cNvPr>
          <p:cNvSpPr txBox="1"/>
          <p:nvPr/>
        </p:nvSpPr>
        <p:spPr>
          <a:xfrm>
            <a:off x="9144000" y="5194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Did you talk?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A1B37-616F-4CA6-A26C-231C160E1133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Grammar ::: Correct: The horses was stolen.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923B8-3242-45D9-ACB9-A28FB21462B1}"/>
              </a:ext>
            </a:extLst>
          </p:cNvPr>
          <p:cNvSpPr txBox="1"/>
          <p:nvPr/>
        </p:nvSpPr>
        <p:spPr>
          <a:xfrm>
            <a:off x="9144000" y="5473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The horses were stolen.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07748-BB42-462D-9B3F-FA5F990211D4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Grammar ::: Correct: Let us sang.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4668C-388F-45F4-ACD1-E795FD967C21}"/>
              </a:ext>
            </a:extLst>
          </p:cNvPr>
          <p:cNvSpPr txBox="1"/>
          <p:nvPr/>
        </p:nvSpPr>
        <p:spPr>
          <a:xfrm>
            <a:off x="9144000" y="5753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Let us sing.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38742D-C3DF-47B6-8296-03DC63A787F9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16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41CB0F-B9EF-45B2-8648-B59B108104E6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16</a:t>
            </a:r>
          </a:p>
        </p:txBody>
      </p:sp>
    </p:spTree>
    <p:extLst>
      <p:ext uri="{BB962C8B-B14F-4D97-AF65-F5344CB8AC3E}">
        <p14:creationId xmlns:p14="http://schemas.microsoft.com/office/powerpoint/2010/main" val="5710861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67331-D7B3-4CF0-907A-8889C3CA0666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Solve ::: Find diameter of a circle with circumference 54 (assume pi = 3.14)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3D886-143E-4749-BE95-2DB015700876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1. 17.1975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53CB-0604-4174-A9DA-67526B476EB5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A bulb connected to only one terminal of an electric cell ___ __ glow?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D23D-3B18-4A3E-97FA-A9798B2BD43C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will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A676E-FD0B-4258-942C-3C4FA05BCCC7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Science ::: Fill in the blank: Ant's sting contains ____ acid.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8716F-1CB0-492A-AC43-5986547CB023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formic (acid)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0BE3B-0F5D-44DE-98C7-7B360B176D51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Answer in English ::: Were children watching cartoon? (Yes, use pronoun)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27CB5-9A9D-4953-95C4-DF45103787CE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Yes, they were watching cartoon.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4950-9050-4269-8BD2-0E0C580D3969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Science ::: Which type of joint is our elbow joint?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D765-0ECD-4C39-B200-CD237570715F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hinge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B41B4-7259-4CFC-A86E-E655CE851CE9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Science ::: Fill in the blank: Camels excrete small amount of urine in order to _____ water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F995A-8D15-456B-BA90-7556DFC73C4F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conserve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C4425-2EFC-4034-B98F-EB0D4CF4415B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Science ::: What are small bead like structures inside ovaries of a flower?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C824A-C2E4-4104-ACCA-41F7C3E1DABC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ovules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5F234-9FAC-4F20-BA64-AA2C8A7FFEC8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Grammar ::: Change to past perfect: I am talking on phone.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CD973-4A3A-410C-A257-6E8F86371AC1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I had talked on phone.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F7A4A6-CD16-411F-8F62-BDCD7F72253F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Answer in English ::: Will they throw a ball? (Yes)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8E9A0-94CC-490D-8F84-5C7905E4538F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Yes, they will throw a ball.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3914F-0265-4123-A58B-CD9CD8748DF8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Change to past perfect: We love.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C56F3-6240-438D-AE90-7C88C05E3327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We had loved.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9CFB9-5CF9-490A-B58F-F3439528C609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::: Identify Noun(s) in: His courage won him honour.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DEFE9-738C-4C71-9751-8BAE4239B755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courage, honour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47FEA-54E0-42A6-A3DC-2D4BEDB6587A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Convert to passive voice ::: A boy hit the dog.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4E315-9D0C-4A49-9C73-573F22692A25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The dog was hit by a boy.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C3E4E-21D6-4E33-9CAD-6A8D69747570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Science ::: Which is the first part of human digestive canal?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0DD87-5586-411E-ACE1-011A7B5D441F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buccal cavity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255B8-AA72-4777-99C5-8968988422CE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Math ::: Make expression: 2 subtracted from y and the 4 multiplied to the 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2BCC26-53F5-441B-BDC9-06DCC24328C2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(y - 2) *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721D8F-0BCB-4B18-BE2D-23E52201A509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Convert to passive voice ::: Julie opened the gate.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58D06B-FE20-413F-A6B7-7B481F2FF097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 gate was opened by Julie.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ED161-950B-4927-AFBF-610F33B0686D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Fill in the blank: Sand is ______ in water.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AF972-CFE3-4459-B8A8-DB5C330A8888}"/>
              </a:ext>
            </a:extLst>
          </p:cNvPr>
          <p:cNvSpPr txBox="1"/>
          <p:nvPr/>
        </p:nvSpPr>
        <p:spPr>
          <a:xfrm>
            <a:off x="9144000" y="4635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insoluble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3F8A3-9AAB-4133-BE81-1BEF48464297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quadrilateral with parallel adjacent sides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B9FF99-3982-4726-8AB6-4272A93011DF}"/>
              </a:ext>
            </a:extLst>
          </p:cNvPr>
          <p:cNvSpPr txBox="1"/>
          <p:nvPr/>
        </p:nvSpPr>
        <p:spPr>
          <a:xfrm>
            <a:off x="9144000" y="49149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Question is wrong (Such shape is not possible)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0724-E256-415A-8393-CAB95EA024D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Math ::: How many flat faces are in a cone?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6A7C07-02CA-4922-B8FB-D4CFBE69A66F}"/>
              </a:ext>
            </a:extLst>
          </p:cNvPr>
          <p:cNvSpPr txBox="1"/>
          <p:nvPr/>
        </p:nvSpPr>
        <p:spPr>
          <a:xfrm>
            <a:off x="9144000" y="537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7AE7F-4514-4E4C-8D04-8DBA06C52BCE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Science ::: Fill in the blank: Parachutes are made of _____ fibres.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B9C6-56B1-47E0-B702-FBA634890D90}"/>
              </a:ext>
            </a:extLst>
          </p:cNvPr>
          <p:cNvSpPr txBox="1"/>
          <p:nvPr/>
        </p:nvSpPr>
        <p:spPr>
          <a:xfrm>
            <a:off x="9144000" y="565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nylon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EB976-7646-45CB-BEC5-400AD0448465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Identify ::: Identify Parts of Speech: There is a cat in the garden. (in)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270A7-3B69-437F-82B8-3917B634F80B}"/>
              </a:ext>
            </a:extLst>
          </p:cNvPr>
          <p:cNvSpPr txBox="1"/>
          <p:nvPr/>
        </p:nvSpPr>
        <p:spPr>
          <a:xfrm>
            <a:off x="9144000" y="593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Preposition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A2646-9322-4D0C-9935-42AC994A732B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17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3A367A-7ADA-490F-B1B2-7DB8AED4994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17</a:t>
            </a:r>
          </a:p>
        </p:txBody>
      </p:sp>
    </p:spTree>
    <p:extLst>
      <p:ext uri="{BB962C8B-B14F-4D97-AF65-F5344CB8AC3E}">
        <p14:creationId xmlns:p14="http://schemas.microsoft.com/office/powerpoint/2010/main" val="39409735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4EDF2-542F-46F9-B6D5-8273E3A1C63D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Grammar ::: Change to simple future: Did Sandra eat?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956C-C783-420A-BE45-C1F2F218F8E9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Will Sandra eat?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EFDEB-7844-4439-BA7D-E2B1B62A76A9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Science ::: Fill in the blank: Generally, non-metal oxides are ______ in nature.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D877A-DEC6-44B6-9947-D879DBE3D02D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acidic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3F39C-C12B-4D3A-B52D-C414439B023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Change to past perfect continuous: I listen.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60809-8A02-4A8E-B141-37C599127151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I had been listening.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67B5-4010-449E-83A5-6B2C2ECEA0AC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Solve ::: Calculate simple interest on Rs 700 at 13percent for 10 years.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BA5DE-97E5-40CA-B162-8DBCD3E97799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Rs 910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B1030-37D4-45F7-B9A8-60D214B50A76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Identify shape ::: a 90 metre 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8A951-7031-47DA-8A4D-3AE5B1200667}"/>
              </a:ext>
            </a:extLst>
          </p:cNvPr>
          <p:cNvSpPr txBox="1"/>
          <p:nvPr/>
        </p:nvSpPr>
        <p:spPr>
          <a:xfrm>
            <a:off x="9144000" y="15621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Question is wrong(Angles are not measured in metres)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CB2EC-C189-4905-A8DA-3E96CF53FF93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Answer in English ::: In which class do you study? (7th)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5429-288C-4656-B13C-680AD06EB885}"/>
              </a:ext>
            </a:extLst>
          </p:cNvPr>
          <p:cNvSpPr txBox="1"/>
          <p:nvPr/>
        </p:nvSpPr>
        <p:spPr>
          <a:xfrm>
            <a:off x="9144000" y="2019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 study in 7th class.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951B1-AFA2-4BAD-B03E-116B75D86E41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General Knowledge ::: Name the capital of West Bengal.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23503-1E8F-4C43-9AF8-9DCA0092C67A}"/>
              </a:ext>
            </a:extLst>
          </p:cNvPr>
          <p:cNvSpPr txBox="1"/>
          <p:nvPr/>
        </p:nvSpPr>
        <p:spPr>
          <a:xfrm>
            <a:off x="9144000" y="2298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Kolkata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0DF5A-779B-4B94-A7C5-82831ECAB4CB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Answer in English ::: How is your brother? (not well, use pronoun)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B9F29-CF9E-4DC2-A75C-C77664C85775}"/>
              </a:ext>
            </a:extLst>
          </p:cNvPr>
          <p:cNvSpPr txBox="1"/>
          <p:nvPr/>
        </p:nvSpPr>
        <p:spPr>
          <a:xfrm>
            <a:off x="9144000" y="2578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He is not well.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8243B-AD1B-471A-A33A-181D0C3DB701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Convert to words ::: -7,673.01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0660-4313-4E4A-A394-B949EB9FAFFA}"/>
              </a:ext>
            </a:extLst>
          </p:cNvPr>
          <p:cNvSpPr txBox="1"/>
          <p:nvPr/>
        </p:nvSpPr>
        <p:spPr>
          <a:xfrm>
            <a:off x="9144000" y="28575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minus   seven thousand six hundred seventy-three  point zero 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D6608-542C-47CA-BB63-414773AC5D95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Grammar ::: Write plural of : chief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32CE1-87E8-4482-9DEB-CE03DF589EE9}"/>
              </a:ext>
            </a:extLst>
          </p:cNvPr>
          <p:cNvSpPr txBox="1"/>
          <p:nvPr/>
        </p:nvSpPr>
        <p:spPr>
          <a:xfrm>
            <a:off x="9144000" y="3505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chiefs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1F01A-B08D-4B5D-A566-C5CE8170EE28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Grammar ::: Change to past continuous: Why does he shout?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8160F-03B6-485B-8D75-FB97C2F80AE0}"/>
              </a:ext>
            </a:extLst>
          </p:cNvPr>
          <p:cNvSpPr txBox="1"/>
          <p:nvPr/>
        </p:nvSpPr>
        <p:spPr>
          <a:xfrm>
            <a:off x="9144000" y="3784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Why was he shouting?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1E9CA-44CB-467B-A85F-CCA0989FD1BF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Calculate ::: 790 * 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402E-15A7-436D-9FF0-5A8F6041FE68}"/>
              </a:ext>
            </a:extLst>
          </p:cNvPr>
          <p:cNvSpPr txBox="1"/>
          <p:nvPr/>
        </p:nvSpPr>
        <p:spPr>
          <a:xfrm>
            <a:off x="9144000" y="4064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12. 36,340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F50C8-609A-41DD-8E45-332FEA3E126A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What is your height? (4 feet two inches)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B5190-6074-40DB-A7D2-3FFEA052A5A0}"/>
              </a:ext>
            </a:extLst>
          </p:cNvPr>
          <p:cNvSpPr txBox="1"/>
          <p:nvPr/>
        </p:nvSpPr>
        <p:spPr>
          <a:xfrm>
            <a:off x="9144000" y="43434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My height is four feet two inches.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99525-96A7-41CD-A12B-188623D84852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If a soluble material cannot be dissolved in liquid anymore, the solution is called _____.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084ADF-26CF-4CDB-947C-7D60B01ED265}"/>
              </a:ext>
            </a:extLst>
          </p:cNvPr>
          <p:cNvSpPr txBox="1"/>
          <p:nvPr/>
        </p:nvSpPr>
        <p:spPr>
          <a:xfrm>
            <a:off x="9144000" y="4800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saturated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C4889-86D0-4E43-A36C-B0A21AB8D1D3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Science ::: Fill in the blank: Cold air is _______ than the warm air.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5E6E4-CEB0-4017-957E-FE7349C6B8F3}"/>
              </a:ext>
            </a:extLst>
          </p:cNvPr>
          <p:cNvSpPr txBox="1"/>
          <p:nvPr/>
        </p:nvSpPr>
        <p:spPr>
          <a:xfrm>
            <a:off x="9144000" y="5080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heavier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9DDAD-EB77-4548-B678-E803C64BCF7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Science ::: What is the name given to the process of water evaporation from plant leaves?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99759-F920-4F6D-BA33-EAF399F7055D}"/>
              </a:ext>
            </a:extLst>
          </p:cNvPr>
          <p:cNvSpPr txBox="1"/>
          <p:nvPr/>
        </p:nvSpPr>
        <p:spPr>
          <a:xfrm>
            <a:off x="9144000" y="53594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transpiration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043D7-D78E-41AD-878A-56374BADCFDE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Science ::: Fill in the blank: A change in which one or more new substances are created is called a _____ change.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491840-1A8C-4AAF-A06B-2A8359303CB3}"/>
              </a:ext>
            </a:extLst>
          </p:cNvPr>
          <p:cNvSpPr txBox="1"/>
          <p:nvPr/>
        </p:nvSpPr>
        <p:spPr>
          <a:xfrm>
            <a:off x="9144000" y="5638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chemical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B6ABCD-BFB1-449D-9ED0-ED460ABA7168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Science ::: Fill in the blank: TB is caused by ____.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2C7A1-0FB9-4AB6-B57E-7D2D082A4BCC}"/>
              </a:ext>
            </a:extLst>
          </p:cNvPr>
          <p:cNvSpPr txBox="1"/>
          <p:nvPr/>
        </p:nvSpPr>
        <p:spPr>
          <a:xfrm>
            <a:off x="9144000" y="5918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bacteria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8A611-FFC8-469C-ABD2-8B514474019B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Answer in English ::: How did you come here? (bus)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FF561D-B400-4DF7-887E-542004FEBEC1}"/>
              </a:ext>
            </a:extLst>
          </p:cNvPr>
          <p:cNvSpPr txBox="1"/>
          <p:nvPr/>
        </p:nvSpPr>
        <p:spPr>
          <a:xfrm>
            <a:off x="9144000" y="61976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I came here by bus.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F08D46-0A9D-4987-8930-5DDC1274DB7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Science ::: Where is the digested food absorbed in our body?</a:t>
            </a:r>
          </a:p>
        </p:txBody>
      </p:sp>
      <p:sp>
        <p:nvSpPr>
          <p:cNvPr id="41" name="TextBox 40" hidden="1">
            <a:extLst>
              <a:ext uri="{FF2B5EF4-FFF2-40B4-BE49-F238E27FC236}">
                <a16:creationId xmlns:a16="http://schemas.microsoft.com/office/drawing/2014/main" id="{6C3FC7DD-B4DE-4CC5-AAB8-E364043FE698}"/>
              </a:ext>
            </a:extLst>
          </p:cNvPr>
          <p:cNvSpPr txBox="1"/>
          <p:nvPr/>
        </p:nvSpPr>
        <p:spPr>
          <a:xfrm>
            <a:off x="9144000" y="64770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small intestine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E6972C-28C1-4C5F-B459-7294FE701C3F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18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19EC2-6A13-4527-870F-46BB49F458A4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18</a:t>
            </a:r>
          </a:p>
        </p:txBody>
      </p:sp>
    </p:spTree>
    <p:extLst>
      <p:ext uri="{BB962C8B-B14F-4D97-AF65-F5344CB8AC3E}">
        <p14:creationId xmlns:p14="http://schemas.microsoft.com/office/powerpoint/2010/main" val="12304457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F0E4-2F05-470A-A748-83947A5E9498}"/>
              </a:ext>
            </a:extLst>
          </p:cNvPr>
          <p:cNvSpPr txBox="1"/>
          <p:nvPr/>
        </p:nvSpPr>
        <p:spPr>
          <a:xfrm>
            <a:off x="254000" y="444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Science ::: Fill in the blank: Plants with weak stems that cannot stand upright and spread on the ground are called _____.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B47FA-F86B-4409-AE32-65638891FBA0}"/>
              </a:ext>
            </a:extLst>
          </p:cNvPr>
          <p:cNvSpPr txBox="1"/>
          <p:nvPr/>
        </p:nvSpPr>
        <p:spPr>
          <a:xfrm>
            <a:off x="9144000" y="444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1. creepers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69CA-0A01-48C2-A6C5-3FD05140456A}"/>
              </a:ext>
            </a:extLst>
          </p:cNvPr>
          <p:cNvSpPr txBox="1"/>
          <p:nvPr/>
        </p:nvSpPr>
        <p:spPr>
          <a:xfrm>
            <a:off x="254000" y="723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Identify shape ::: A triangle with one right and one obtuse angle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7EF36-FBDF-47BE-9B85-F7DB6A2D54EB}"/>
              </a:ext>
            </a:extLst>
          </p:cNvPr>
          <p:cNvSpPr txBox="1"/>
          <p:nvPr/>
        </p:nvSpPr>
        <p:spPr>
          <a:xfrm>
            <a:off x="9144000" y="723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2. Question is wrong (not possible)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B02FF-2A70-4A48-B7B4-A267CDEF8E24}"/>
              </a:ext>
            </a:extLst>
          </p:cNvPr>
          <p:cNvSpPr txBox="1"/>
          <p:nvPr/>
        </p:nvSpPr>
        <p:spPr>
          <a:xfrm>
            <a:off x="254000" y="1003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Grammar ::: Correct: Where is Ram book?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C10BD-7A2D-4A9D-8794-311F88C06BCB}"/>
              </a:ext>
            </a:extLst>
          </p:cNvPr>
          <p:cNvSpPr txBox="1"/>
          <p:nvPr/>
        </p:nvSpPr>
        <p:spPr>
          <a:xfrm>
            <a:off x="9144000" y="1003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3. Where is Ram's book?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C0D90-97D1-4A0E-8877-BCA55ACCEA7A}"/>
              </a:ext>
            </a:extLst>
          </p:cNvPr>
          <p:cNvSpPr txBox="1"/>
          <p:nvPr/>
        </p:nvSpPr>
        <p:spPr>
          <a:xfrm>
            <a:off x="254000" y="1282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Calculate ::: (1/6) + (2/1)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443A-99F1-42FA-98BD-C26AC6974D23}"/>
              </a:ext>
            </a:extLst>
          </p:cNvPr>
          <p:cNvSpPr txBox="1"/>
          <p:nvPr/>
        </p:nvSpPr>
        <p:spPr>
          <a:xfrm>
            <a:off x="9144000" y="128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4. 2.1667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ED859-F289-4B39-AAA2-C7F1D39E985A}"/>
              </a:ext>
            </a:extLst>
          </p:cNvPr>
          <p:cNvSpPr txBox="1"/>
          <p:nvPr/>
        </p:nvSpPr>
        <p:spPr>
          <a:xfrm>
            <a:off x="254000" y="1562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Answer in English ::: Has she cleaned her room? (Yes)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DC44D-6C22-4A99-ABFC-A52F25FF6DF0}"/>
              </a:ext>
            </a:extLst>
          </p:cNvPr>
          <p:cNvSpPr txBox="1"/>
          <p:nvPr/>
        </p:nvSpPr>
        <p:spPr>
          <a:xfrm>
            <a:off x="9144000" y="1562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5. Yes, she has cleaned her room.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A0694-F0E5-40A4-8329-BE715C8150CC}"/>
              </a:ext>
            </a:extLst>
          </p:cNvPr>
          <p:cNvSpPr txBox="1"/>
          <p:nvPr/>
        </p:nvSpPr>
        <p:spPr>
          <a:xfrm>
            <a:off x="254000" y="1841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Identify ::: Identify Noun(s) in: Cows are animals.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6A8A-EA06-4476-A6F0-77727E524B1A}"/>
              </a:ext>
            </a:extLst>
          </p:cNvPr>
          <p:cNvSpPr txBox="1"/>
          <p:nvPr/>
        </p:nvSpPr>
        <p:spPr>
          <a:xfrm>
            <a:off x="9144000" y="1841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6. cows, animals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9DB80-485D-41BA-BDAB-4E5151E5B6E4}"/>
              </a:ext>
            </a:extLst>
          </p:cNvPr>
          <p:cNvSpPr txBox="1"/>
          <p:nvPr/>
        </p:nvSpPr>
        <p:spPr>
          <a:xfrm>
            <a:off x="254000" y="2120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Identify shape ::: A polygon with three sides less than a heptagon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FC5DE-353B-40E7-B9CB-9A85FB7B7190}"/>
              </a:ext>
            </a:extLst>
          </p:cNvPr>
          <p:cNvSpPr txBox="1"/>
          <p:nvPr/>
        </p:nvSpPr>
        <p:spPr>
          <a:xfrm>
            <a:off x="9144000" y="2120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7. Quadrilateral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53D66-9B2C-49D0-AE18-6369AA62C6F4}"/>
              </a:ext>
            </a:extLst>
          </p:cNvPr>
          <p:cNvSpPr txBox="1"/>
          <p:nvPr/>
        </p:nvSpPr>
        <p:spPr>
          <a:xfrm>
            <a:off x="254000" y="2400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Science ::: Name the terminals of an electric cell?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6D300-67A0-4FA8-9C2A-DB2FAAB853ED}"/>
              </a:ext>
            </a:extLst>
          </p:cNvPr>
          <p:cNvSpPr txBox="1"/>
          <p:nvPr/>
        </p:nvSpPr>
        <p:spPr>
          <a:xfrm>
            <a:off x="9144000" y="2400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8. positive,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47F2E-B914-405F-B8F8-BCAE7B763475}"/>
              </a:ext>
            </a:extLst>
          </p:cNvPr>
          <p:cNvSpPr txBox="1"/>
          <p:nvPr/>
        </p:nvSpPr>
        <p:spPr>
          <a:xfrm>
            <a:off x="254000" y="2679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Calculate ::: (4/3) * 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83BAE-E79D-4B5D-BD75-A50C3D6D782B}"/>
              </a:ext>
            </a:extLst>
          </p:cNvPr>
          <p:cNvSpPr txBox="1"/>
          <p:nvPr/>
        </p:nvSpPr>
        <p:spPr>
          <a:xfrm>
            <a:off x="9144000" y="2679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9. 0.4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B2C51-00B2-4D2E-A4E0-2C17F02940FC}"/>
              </a:ext>
            </a:extLst>
          </p:cNvPr>
          <p:cNvSpPr txBox="1"/>
          <p:nvPr/>
        </p:nvSpPr>
        <p:spPr>
          <a:xfrm>
            <a:off x="254000" y="2959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Science ::: What are the materials, which do not allow electric current to pass through, called?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8CFB4-0138-4178-BB68-00C1C74FBF88}"/>
              </a:ext>
            </a:extLst>
          </p:cNvPr>
          <p:cNvSpPr txBox="1"/>
          <p:nvPr/>
        </p:nvSpPr>
        <p:spPr>
          <a:xfrm>
            <a:off x="9144000" y="2959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10. insulators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90083-B2AC-4DC7-B14A-D13D6B1E7DD5}"/>
              </a:ext>
            </a:extLst>
          </p:cNvPr>
          <p:cNvSpPr txBox="1"/>
          <p:nvPr/>
        </p:nvSpPr>
        <p:spPr>
          <a:xfrm>
            <a:off x="254000" y="3238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Identify shape ::: A polygon with two sides less than a hexagon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FA9D5-6BA5-4AEF-ADC1-05E41B2F9B53}"/>
              </a:ext>
            </a:extLst>
          </p:cNvPr>
          <p:cNvSpPr txBox="1"/>
          <p:nvPr/>
        </p:nvSpPr>
        <p:spPr>
          <a:xfrm>
            <a:off x="9144000" y="32385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11. Quadrilateral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76234-EDAE-4D81-A094-9BB771239EFD}"/>
              </a:ext>
            </a:extLst>
          </p:cNvPr>
          <p:cNvSpPr txBox="1"/>
          <p:nvPr/>
        </p:nvSpPr>
        <p:spPr>
          <a:xfrm>
            <a:off x="254000" y="3517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Grammar ::: Change to past continuous: He had been walking.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2C8D1-957D-45E5-804D-647F937E0B4C}"/>
              </a:ext>
            </a:extLst>
          </p:cNvPr>
          <p:cNvSpPr txBox="1"/>
          <p:nvPr/>
        </p:nvSpPr>
        <p:spPr>
          <a:xfrm>
            <a:off x="9144000" y="35179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12. He was walking.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DDC49-1758-40FA-83B5-1AA44FF8680C}"/>
              </a:ext>
            </a:extLst>
          </p:cNvPr>
          <p:cNvSpPr txBox="1"/>
          <p:nvPr/>
        </p:nvSpPr>
        <p:spPr>
          <a:xfrm>
            <a:off x="254000" y="3797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Answer in English ::: How long is this hall? (about forty feet)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44B70-99E1-4565-8845-AEB0EC4F8A5B}"/>
              </a:ext>
            </a:extLst>
          </p:cNvPr>
          <p:cNvSpPr txBox="1"/>
          <p:nvPr/>
        </p:nvSpPr>
        <p:spPr>
          <a:xfrm>
            <a:off x="9144000" y="37973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13. This hall is about forty feet long.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DDC7D-1972-4293-BEBF-95E2964DB6D5}"/>
              </a:ext>
            </a:extLst>
          </p:cNvPr>
          <p:cNvSpPr txBox="1"/>
          <p:nvPr/>
        </p:nvSpPr>
        <p:spPr>
          <a:xfrm>
            <a:off x="254000" y="4076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Science ::: Fill in the blank: Salt is separated from sea water by ____.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3F6B-1C80-4C2E-81ED-9AAAE0DB3D85}"/>
              </a:ext>
            </a:extLst>
          </p:cNvPr>
          <p:cNvSpPr txBox="1"/>
          <p:nvPr/>
        </p:nvSpPr>
        <p:spPr>
          <a:xfrm>
            <a:off x="9144000" y="4076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14. evaporation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03A7C-E56F-4F72-A538-894C2B5BD18C}"/>
              </a:ext>
            </a:extLst>
          </p:cNvPr>
          <p:cNvSpPr txBox="1"/>
          <p:nvPr/>
        </p:nvSpPr>
        <p:spPr>
          <a:xfrm>
            <a:off x="254000" y="4356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Grammar ::: Change to past perfect continuous: They are sitting.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3CF19-41E1-4695-A46D-E38FB430A274}"/>
              </a:ext>
            </a:extLst>
          </p:cNvPr>
          <p:cNvSpPr txBox="1"/>
          <p:nvPr/>
        </p:nvSpPr>
        <p:spPr>
          <a:xfrm>
            <a:off x="9144000" y="43561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15. They had been sitting.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9DF74-DFAF-4875-94A9-76F7ACD05EE9}"/>
              </a:ext>
            </a:extLst>
          </p:cNvPr>
          <p:cNvSpPr txBox="1"/>
          <p:nvPr/>
        </p:nvSpPr>
        <p:spPr>
          <a:xfrm>
            <a:off x="254000" y="46355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Solve ::: Time calculation: add 3 pm with 7 pm.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FB2A8-2500-4E27-91D7-06F2F05DD382}"/>
              </a:ext>
            </a:extLst>
          </p:cNvPr>
          <p:cNvSpPr txBox="1"/>
          <p:nvPr/>
        </p:nvSpPr>
        <p:spPr>
          <a:xfrm>
            <a:off x="9144000" y="4635500"/>
            <a:ext cx="24384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16. Question is wrong (Time can not be added to another time).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DD294-6BB3-4AFF-8EDA-3A763A237100}"/>
              </a:ext>
            </a:extLst>
          </p:cNvPr>
          <p:cNvSpPr txBox="1"/>
          <p:nvPr/>
        </p:nvSpPr>
        <p:spPr>
          <a:xfrm>
            <a:off x="254000" y="49149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Identify shape ::: A triangle with one obtuse triangle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FB2C1-A259-4070-A3C9-7A8B278B1485}"/>
              </a:ext>
            </a:extLst>
          </p:cNvPr>
          <p:cNvSpPr txBox="1"/>
          <p:nvPr/>
        </p:nvSpPr>
        <p:spPr>
          <a:xfrm>
            <a:off x="9144000" y="50927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17. Obtuse triangle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8EA9F5-F8E7-4501-AE08-EE7A17308B06}"/>
              </a:ext>
            </a:extLst>
          </p:cNvPr>
          <p:cNvSpPr txBox="1"/>
          <p:nvPr/>
        </p:nvSpPr>
        <p:spPr>
          <a:xfrm>
            <a:off x="254000" y="51943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Identify shape ::: A triangle with sides 7, 8 and 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4EA9E-460D-412E-B936-8C7C39AE149D}"/>
              </a:ext>
            </a:extLst>
          </p:cNvPr>
          <p:cNvSpPr txBox="1"/>
          <p:nvPr/>
        </p:nvSpPr>
        <p:spPr>
          <a:xfrm>
            <a:off x="9144000" y="5372100"/>
            <a:ext cx="24384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18. Question is wrong(smaller sides must add to more than the largest side)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8A347-E341-4037-A047-64CCBC800DB7}"/>
              </a:ext>
            </a:extLst>
          </p:cNvPr>
          <p:cNvSpPr txBox="1"/>
          <p:nvPr/>
        </p:nvSpPr>
        <p:spPr>
          <a:xfrm>
            <a:off x="254000" y="54737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Solve ::: Find average of 2, -8, 5 and -7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A37BDB-8380-4170-9869-5E60546EE756}"/>
              </a:ext>
            </a:extLst>
          </p:cNvPr>
          <p:cNvSpPr txBox="1"/>
          <p:nvPr/>
        </p:nvSpPr>
        <p:spPr>
          <a:xfrm>
            <a:off x="9144000" y="60198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19. -2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9A266-61E9-4B44-83E3-3222B464C64F}"/>
              </a:ext>
            </a:extLst>
          </p:cNvPr>
          <p:cNvSpPr txBox="1"/>
          <p:nvPr/>
        </p:nvSpPr>
        <p:spPr>
          <a:xfrm>
            <a:off x="254000" y="5753100"/>
            <a:ext cx="85217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Math ::: What kind of graph represents data through pictures of objects?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69EA58-F2D3-47C6-A6E2-A611866C70FF}"/>
              </a:ext>
            </a:extLst>
          </p:cNvPr>
          <p:cNvSpPr txBox="1"/>
          <p:nvPr/>
        </p:nvSpPr>
        <p:spPr>
          <a:xfrm>
            <a:off x="9144000" y="6299200"/>
            <a:ext cx="24384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/>
              <a:t>20. pictograph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A968F-76C2-436B-9BFA-BBB66348D966}"/>
              </a:ext>
            </a:extLst>
          </p:cNvPr>
          <p:cNvSpPr txBox="1"/>
          <p:nvPr/>
        </p:nvSpPr>
        <p:spPr>
          <a:xfrm>
            <a:off x="254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Kant Learning: test no:  7/ 19 Dated ________ Name/Roll no: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1FAB56-261F-425D-9CA9-424F2F1FEE1D}"/>
              </a:ext>
            </a:extLst>
          </p:cNvPr>
          <p:cNvSpPr txBox="1"/>
          <p:nvPr/>
        </p:nvSpPr>
        <p:spPr>
          <a:xfrm>
            <a:off x="9398000" y="12700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b="1"/>
              <a:t>Answers: test no:  7/ 19</a:t>
            </a:r>
          </a:p>
        </p:txBody>
      </p:sp>
    </p:spTree>
    <p:extLst>
      <p:ext uri="{BB962C8B-B14F-4D97-AF65-F5344CB8AC3E}">
        <p14:creationId xmlns:p14="http://schemas.microsoft.com/office/powerpoint/2010/main" val="38800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62284</Words>
  <Application>Microsoft Office PowerPoint</Application>
  <PresentationFormat>Widescreen</PresentationFormat>
  <Paragraphs>6720</Paragraphs>
  <Slides>160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5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Hridayesh Gupta</dc:creator>
  <cp:lastModifiedBy>Hridayesh Gupta</cp:lastModifiedBy>
  <cp:revision>1</cp:revision>
  <dcterms:created xsi:type="dcterms:W3CDTF">2017-12-09T14:48:32Z</dcterms:created>
  <dcterms:modified xsi:type="dcterms:W3CDTF">2017-12-09T14:48:33Z</dcterms:modified>
</cp:coreProperties>
</file>