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65430" y="1390644"/>
            <a:ext cx="3819680" cy="118110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4" name="Google Shape;74;p11"/>
          <p:cNvSpPr txBox="1"/>
          <p:nvPr>
            <p:ph idx="1" type="body"/>
          </p:nvPr>
        </p:nvSpPr>
        <p:spPr>
          <a:xfrm>
            <a:off x="866216" y="2743200"/>
            <a:ext cx="3813734" cy="10287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75" name="Google Shape;75;p1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12"/>
          <p:cNvSpPr txBox="1"/>
          <p:nvPr>
            <p:ph type="title"/>
          </p:nvPr>
        </p:nvSpPr>
        <p:spPr>
          <a:xfrm>
            <a:off x="866217" y="3600440"/>
            <a:ext cx="6619243"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p:nvPr>
            <p:ph idx="2" type="pic"/>
          </p:nvPr>
        </p:nvSpPr>
        <p:spPr>
          <a:xfrm>
            <a:off x="866216" y="514350"/>
            <a:ext cx="6619244" cy="27305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81" name="Google Shape;81;p12"/>
          <p:cNvSpPr txBox="1"/>
          <p:nvPr>
            <p:ph idx="1" type="body"/>
          </p:nvPr>
        </p:nvSpPr>
        <p:spPr>
          <a:xfrm>
            <a:off x="866217" y="4025494"/>
            <a:ext cx="6619242" cy="37028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82" name="Google Shape;82;p1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13"/>
          <p:cNvSpPr txBox="1"/>
          <p:nvPr>
            <p:ph type="title"/>
          </p:nvPr>
        </p:nvSpPr>
        <p:spPr>
          <a:xfrm>
            <a:off x="866216" y="1085850"/>
            <a:ext cx="6619244" cy="14859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 type="body"/>
          </p:nvPr>
        </p:nvSpPr>
        <p:spPr>
          <a:xfrm>
            <a:off x="866216" y="2743200"/>
            <a:ext cx="6619244" cy="1771650"/>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88" name="Google Shape;88;p1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sp>
        <p:nvSpPr>
          <p:cNvPr id="92" name="Google Shape;92;p14"/>
          <p:cNvSpPr txBox="1"/>
          <p:nvPr>
            <p:ph type="title"/>
          </p:nvPr>
        </p:nvSpPr>
        <p:spPr>
          <a:xfrm>
            <a:off x="1181101" y="1085850"/>
            <a:ext cx="5999486" cy="1742531"/>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 type="body"/>
          </p:nvPr>
        </p:nvSpPr>
        <p:spPr>
          <a:xfrm>
            <a:off x="1447800" y="2828380"/>
            <a:ext cx="5459737" cy="256631"/>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b="0" i="0" sz="1050" cap="small">
                <a:solidFill>
                  <a:srgbClr val="86D1D8"/>
                </a:solidFill>
                <a:latin typeface="Century Gothic"/>
                <a:ea typeface="Century Gothic"/>
                <a:cs typeface="Century Gothic"/>
                <a:sym typeface="Century Gothic"/>
              </a:defRPr>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4" name="Google Shape;94;p14"/>
          <p:cNvSpPr txBox="1"/>
          <p:nvPr>
            <p:ph idx="2" type="body"/>
          </p:nvPr>
        </p:nvSpPr>
        <p:spPr>
          <a:xfrm>
            <a:off x="866216" y="3262993"/>
            <a:ext cx="6619244" cy="1257300"/>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5" name="Google Shape;95;p1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4"/>
          <p:cNvSpPr txBox="1"/>
          <p:nvPr/>
        </p:nvSpPr>
        <p:spPr>
          <a:xfrm>
            <a:off x="673721" y="728440"/>
            <a:ext cx="601434" cy="150041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150">
                <a:solidFill>
                  <a:srgbClr val="86D1D8"/>
                </a:solidFill>
                <a:latin typeface="Arial"/>
                <a:ea typeface="Arial"/>
                <a:cs typeface="Arial"/>
                <a:sym typeface="Arial"/>
              </a:rPr>
              <a:t>“</a:t>
            </a:r>
            <a:endParaRPr/>
          </a:p>
        </p:txBody>
      </p:sp>
      <p:sp>
        <p:nvSpPr>
          <p:cNvPr id="99" name="Google Shape;99;p14"/>
          <p:cNvSpPr txBox="1"/>
          <p:nvPr/>
        </p:nvSpPr>
        <p:spPr>
          <a:xfrm>
            <a:off x="6997868" y="1960341"/>
            <a:ext cx="601434" cy="150041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150">
                <a:solidFill>
                  <a:srgbClr val="86D1D8"/>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0" name="Shape 100"/>
        <p:cNvGrpSpPr/>
        <p:nvPr/>
      </p:nvGrpSpPr>
      <p:grpSpPr>
        <a:xfrm>
          <a:off x="0" y="0"/>
          <a:ext cx="0" cy="0"/>
          <a:chOff x="0" y="0"/>
          <a:chExt cx="0" cy="0"/>
        </a:xfrm>
      </p:grpSpPr>
      <p:sp>
        <p:nvSpPr>
          <p:cNvPr id="101" name="Google Shape;101;p15"/>
          <p:cNvSpPr txBox="1"/>
          <p:nvPr>
            <p:ph type="title"/>
          </p:nvPr>
        </p:nvSpPr>
        <p:spPr>
          <a:xfrm>
            <a:off x="866216" y="2343151"/>
            <a:ext cx="6619245" cy="123988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cap="none">
                <a:solidFill>
                  <a:srgbClr val="86D1D8"/>
                </a:solidFill>
              </a:defRPr>
            </a:lvl1pPr>
            <a:lvl2pPr indent="-228600" lvl="1" marL="914400" algn="l">
              <a:spcBef>
                <a:spcPts val="750"/>
              </a:spcBef>
              <a:spcAft>
                <a:spcPts val="0"/>
              </a:spcAft>
              <a:buSzPts val="1080"/>
              <a:buNone/>
              <a:defRPr sz="1350">
                <a:solidFill>
                  <a:schemeClr val="lt1"/>
                </a:solidFill>
              </a:defRPr>
            </a:lvl2pPr>
            <a:lvl3pPr indent="-228600" lvl="2" marL="1371600" algn="l">
              <a:spcBef>
                <a:spcPts val="750"/>
              </a:spcBef>
              <a:spcAft>
                <a:spcPts val="0"/>
              </a:spcAft>
              <a:buSzPts val="960"/>
              <a:buNone/>
              <a:defRPr sz="1200">
                <a:solidFill>
                  <a:schemeClr val="lt1"/>
                </a:solidFill>
              </a:defRPr>
            </a:lvl3pPr>
            <a:lvl4pPr indent="-228600" lvl="3" marL="1828800" algn="l">
              <a:spcBef>
                <a:spcPts val="750"/>
              </a:spcBef>
              <a:spcAft>
                <a:spcPts val="0"/>
              </a:spcAft>
              <a:buSzPts val="840"/>
              <a:buNone/>
              <a:defRPr sz="1050">
                <a:solidFill>
                  <a:schemeClr val="lt1"/>
                </a:solidFill>
              </a:defRPr>
            </a:lvl4pPr>
            <a:lvl5pPr indent="-228600" lvl="4" marL="2286000" algn="l">
              <a:spcBef>
                <a:spcPts val="750"/>
              </a:spcBef>
              <a:spcAft>
                <a:spcPts val="0"/>
              </a:spcAft>
              <a:buSzPts val="840"/>
              <a:buNone/>
              <a:defRPr sz="1050">
                <a:solidFill>
                  <a:schemeClr val="lt1"/>
                </a:solidFill>
              </a:defRPr>
            </a:lvl5pPr>
            <a:lvl6pPr indent="-228600" lvl="5" marL="2743200" algn="l">
              <a:spcBef>
                <a:spcPts val="750"/>
              </a:spcBef>
              <a:spcAft>
                <a:spcPts val="0"/>
              </a:spcAft>
              <a:buSzPts val="840"/>
              <a:buNone/>
              <a:defRPr sz="1050">
                <a:solidFill>
                  <a:schemeClr val="lt1"/>
                </a:solidFill>
              </a:defRPr>
            </a:lvl6pPr>
            <a:lvl7pPr indent="-228600" lvl="6" marL="3200400" algn="l">
              <a:spcBef>
                <a:spcPts val="750"/>
              </a:spcBef>
              <a:spcAft>
                <a:spcPts val="0"/>
              </a:spcAft>
              <a:buSzPts val="840"/>
              <a:buNone/>
              <a:defRPr sz="1050">
                <a:solidFill>
                  <a:schemeClr val="lt1"/>
                </a:solidFill>
              </a:defRPr>
            </a:lvl7pPr>
            <a:lvl8pPr indent="-228600" lvl="7" marL="3657600" algn="l">
              <a:spcBef>
                <a:spcPts val="750"/>
              </a:spcBef>
              <a:spcAft>
                <a:spcPts val="0"/>
              </a:spcAft>
              <a:buSzPts val="840"/>
              <a:buNone/>
              <a:defRPr sz="1050">
                <a:solidFill>
                  <a:schemeClr val="lt1"/>
                </a:solidFill>
              </a:defRPr>
            </a:lvl8pPr>
            <a:lvl9pPr indent="-228600" lvl="8" marL="4114800" algn="l">
              <a:spcBef>
                <a:spcPts val="750"/>
              </a:spcBef>
              <a:spcAft>
                <a:spcPts val="0"/>
              </a:spcAft>
              <a:buSzPts val="840"/>
              <a:buNone/>
              <a:defRPr sz="1050">
                <a:solidFill>
                  <a:schemeClr val="lt1"/>
                </a:solidFill>
              </a:defRPr>
            </a:lvl9pPr>
          </a:lstStyle>
          <a:p/>
        </p:txBody>
      </p:sp>
      <p:sp>
        <p:nvSpPr>
          <p:cNvPr id="103" name="Google Shape;103;p1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16"/>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 type="body"/>
          </p:nvPr>
        </p:nvSpPr>
        <p:spPr>
          <a:xfrm>
            <a:off x="474710" y="1485900"/>
            <a:ext cx="2210150"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09" name="Google Shape;109;p16"/>
          <p:cNvSpPr txBox="1"/>
          <p:nvPr>
            <p:ph idx="2" type="body"/>
          </p:nvPr>
        </p:nvSpPr>
        <p:spPr>
          <a:xfrm>
            <a:off x="489347" y="2000250"/>
            <a:ext cx="2195513"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10" name="Google Shape;110;p16"/>
          <p:cNvSpPr txBox="1"/>
          <p:nvPr>
            <p:ph idx="3" type="body"/>
          </p:nvPr>
        </p:nvSpPr>
        <p:spPr>
          <a:xfrm>
            <a:off x="2912745" y="1485900"/>
            <a:ext cx="2202181"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11" name="Google Shape;111;p16"/>
          <p:cNvSpPr txBox="1"/>
          <p:nvPr>
            <p:ph idx="4" type="body"/>
          </p:nvPr>
        </p:nvSpPr>
        <p:spPr>
          <a:xfrm>
            <a:off x="2904829" y="2000250"/>
            <a:ext cx="2210096"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12" name="Google Shape;112;p16"/>
          <p:cNvSpPr txBox="1"/>
          <p:nvPr>
            <p:ph idx="5" type="body"/>
          </p:nvPr>
        </p:nvSpPr>
        <p:spPr>
          <a:xfrm>
            <a:off x="5343525" y="1485900"/>
            <a:ext cx="2199085"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13" name="Google Shape;113;p16"/>
          <p:cNvSpPr txBox="1"/>
          <p:nvPr>
            <p:ph idx="6" type="body"/>
          </p:nvPr>
        </p:nvSpPr>
        <p:spPr>
          <a:xfrm>
            <a:off x="5343525" y="2000250"/>
            <a:ext cx="2199085" cy="2692004"/>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cxnSp>
        <p:nvCxnSpPr>
          <p:cNvPr id="114" name="Google Shape;114;p16"/>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5" name="Google Shape;115;p16"/>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6" name="Google Shape;116;p1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17"/>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sz="31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7"/>
          <p:cNvSpPr txBox="1"/>
          <p:nvPr>
            <p:ph idx="1" type="body"/>
          </p:nvPr>
        </p:nvSpPr>
        <p:spPr>
          <a:xfrm>
            <a:off x="489347" y="3188212"/>
            <a:ext cx="2205038"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2" name="Google Shape;122;p17"/>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3" name="Google Shape;123;p17"/>
          <p:cNvSpPr txBox="1"/>
          <p:nvPr>
            <p:ph idx="3" type="body"/>
          </p:nvPr>
        </p:nvSpPr>
        <p:spPr>
          <a:xfrm>
            <a:off x="489347" y="3620409"/>
            <a:ext cx="2205038"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24" name="Google Shape;124;p17"/>
          <p:cNvSpPr txBox="1"/>
          <p:nvPr>
            <p:ph idx="4" type="body"/>
          </p:nvPr>
        </p:nvSpPr>
        <p:spPr>
          <a:xfrm>
            <a:off x="2917032" y="3188212"/>
            <a:ext cx="219789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5" name="Google Shape;125;p17"/>
          <p:cNvSpPr/>
          <p:nvPr>
            <p:ph idx="5" type="pic"/>
          </p:nvPr>
        </p:nvSpPr>
        <p:spPr>
          <a:xfrm>
            <a:off x="2917031"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6" name="Google Shape;126;p17"/>
          <p:cNvSpPr txBox="1"/>
          <p:nvPr>
            <p:ph idx="6" type="body"/>
          </p:nvPr>
        </p:nvSpPr>
        <p:spPr>
          <a:xfrm>
            <a:off x="2916016" y="3620408"/>
            <a:ext cx="2200805"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27" name="Google Shape;127;p17"/>
          <p:cNvSpPr txBox="1"/>
          <p:nvPr>
            <p:ph idx="7" type="body"/>
          </p:nvPr>
        </p:nvSpPr>
        <p:spPr>
          <a:xfrm>
            <a:off x="5343525" y="3188212"/>
            <a:ext cx="2199085"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28" name="Google Shape;128;p17"/>
          <p:cNvSpPr/>
          <p:nvPr>
            <p:ph idx="8" type="pic"/>
          </p:nvPr>
        </p:nvSpPr>
        <p:spPr>
          <a:xfrm>
            <a:off x="5343525"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17"/>
          <p:cNvSpPr txBox="1"/>
          <p:nvPr>
            <p:ph idx="9" type="body"/>
          </p:nvPr>
        </p:nvSpPr>
        <p:spPr>
          <a:xfrm>
            <a:off x="5343432" y="3620406"/>
            <a:ext cx="2201998" cy="494392"/>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cxnSp>
        <p:nvCxnSpPr>
          <p:cNvPr id="130" name="Google Shape;130;p17"/>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1" name="Google Shape;131;p17"/>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2" name="Google Shape;132;p1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8"/>
          <p:cNvSpPr txBox="1"/>
          <p:nvPr>
            <p:ph idx="1" type="body"/>
          </p:nvPr>
        </p:nvSpPr>
        <p:spPr>
          <a:xfrm rot="5400000">
            <a:off x="2609131" y="-241959"/>
            <a:ext cx="3146611" cy="6709906"/>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8" name="Google Shape;138;p1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9"/>
          <p:cNvSpPr txBox="1"/>
          <p:nvPr>
            <p:ph type="title"/>
          </p:nvPr>
        </p:nvSpPr>
        <p:spPr>
          <a:xfrm rot="5400000">
            <a:off x="4700588" y="1850231"/>
            <a:ext cx="4369594" cy="13144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9"/>
          <p:cNvSpPr txBox="1"/>
          <p:nvPr>
            <p:ph idx="1" type="body"/>
          </p:nvPr>
        </p:nvSpPr>
        <p:spPr>
          <a:xfrm rot="5400000">
            <a:off x="1259683" y="-104773"/>
            <a:ext cx="4026693" cy="5567362"/>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4" name="Google Shape;144;p1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Font typeface="Calibri"/>
              <a:buNone/>
              <a:defRPr/>
            </a:lvl1pPr>
            <a:lvl2pPr lvl="1" algn="l">
              <a:lnSpc>
                <a:spcPct val="100000"/>
              </a:lnSpc>
              <a:spcBef>
                <a:spcPts val="0"/>
              </a:spcBef>
              <a:spcAft>
                <a:spcPts val="0"/>
              </a:spcAft>
              <a:buClr>
                <a:schemeClr val="lt2"/>
              </a:buClr>
              <a:buSzPts val="3000"/>
              <a:buNone/>
              <a:defRPr/>
            </a:lvl2pPr>
            <a:lvl3pPr lvl="2" algn="l">
              <a:lnSpc>
                <a:spcPct val="100000"/>
              </a:lnSpc>
              <a:spcBef>
                <a:spcPts val="0"/>
              </a:spcBef>
              <a:spcAft>
                <a:spcPts val="0"/>
              </a:spcAft>
              <a:buClr>
                <a:schemeClr val="lt2"/>
              </a:buClr>
              <a:buSzPts val="3000"/>
              <a:buNone/>
              <a:defRPr/>
            </a:lvl3pPr>
            <a:lvl4pPr lvl="3" algn="l">
              <a:lnSpc>
                <a:spcPct val="100000"/>
              </a:lnSpc>
              <a:spcBef>
                <a:spcPts val="0"/>
              </a:spcBef>
              <a:spcAft>
                <a:spcPts val="0"/>
              </a:spcAft>
              <a:buClr>
                <a:schemeClr val="lt2"/>
              </a:buClr>
              <a:buSzPts val="3000"/>
              <a:buNone/>
              <a:defRPr/>
            </a:lvl4pPr>
            <a:lvl5pPr lvl="4" algn="l">
              <a:lnSpc>
                <a:spcPct val="100000"/>
              </a:lnSpc>
              <a:spcBef>
                <a:spcPts val="0"/>
              </a:spcBef>
              <a:spcAft>
                <a:spcPts val="0"/>
              </a:spcAft>
              <a:buClr>
                <a:schemeClr val="lt2"/>
              </a:buClr>
              <a:buSzPts val="3000"/>
              <a:buNone/>
              <a:defRPr/>
            </a:lvl5pPr>
            <a:lvl6pPr lvl="5" algn="l">
              <a:lnSpc>
                <a:spcPct val="100000"/>
              </a:lnSpc>
              <a:spcBef>
                <a:spcPts val="0"/>
              </a:spcBef>
              <a:spcAft>
                <a:spcPts val="0"/>
              </a:spcAft>
              <a:buClr>
                <a:schemeClr val="lt2"/>
              </a:buClr>
              <a:buSzPts val="3000"/>
              <a:buNone/>
              <a:defRPr/>
            </a:lvl6pPr>
            <a:lvl7pPr lvl="6" algn="l">
              <a:lnSpc>
                <a:spcPct val="100000"/>
              </a:lnSpc>
              <a:spcBef>
                <a:spcPts val="0"/>
              </a:spcBef>
              <a:spcAft>
                <a:spcPts val="0"/>
              </a:spcAft>
              <a:buClr>
                <a:schemeClr val="lt2"/>
              </a:buClr>
              <a:buSzPts val="3000"/>
              <a:buNone/>
              <a:defRPr/>
            </a:lvl7pPr>
            <a:lvl8pPr lvl="7" algn="l">
              <a:lnSpc>
                <a:spcPct val="100000"/>
              </a:lnSpc>
              <a:spcBef>
                <a:spcPts val="0"/>
              </a:spcBef>
              <a:spcAft>
                <a:spcPts val="0"/>
              </a:spcAft>
              <a:buClr>
                <a:schemeClr val="lt2"/>
              </a:buClr>
              <a:buSzPts val="3000"/>
              <a:buNone/>
              <a:defRPr/>
            </a:lvl8pPr>
            <a:lvl9pPr lvl="8" algn="l">
              <a:lnSpc>
                <a:spcPct val="100000"/>
              </a:lnSpc>
              <a:spcBef>
                <a:spcPts val="0"/>
              </a:spcBef>
              <a:spcAft>
                <a:spcPts val="0"/>
              </a:spcAft>
              <a:buClr>
                <a:schemeClr val="lt2"/>
              </a:buClr>
              <a:buSzPts val="3000"/>
              <a:buNone/>
              <a:defRPr/>
            </a:lvl9pPr>
          </a:lstStyle>
          <a:p/>
        </p:txBody>
      </p:sp>
      <p:sp>
        <p:nvSpPr>
          <p:cNvPr id="23" name="Google Shape;23;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 name="Google Shape;24;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778"/>
              <a:buFont typeface="Arial"/>
              <a:buNone/>
              <a:defRPr b="0" i="0" sz="1778"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866216" y="1085850"/>
            <a:ext cx="6619244" cy="249718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subTitle"/>
          </p:nvPr>
        </p:nvSpPr>
        <p:spPr>
          <a:xfrm>
            <a:off x="866216" y="3583035"/>
            <a:ext cx="6619244" cy="646065"/>
          </a:xfrm>
          <a:prstGeom prst="rect">
            <a:avLst/>
          </a:prstGeom>
          <a:noFill/>
          <a:ln>
            <a:noFill/>
          </a:ln>
        </p:spPr>
        <p:txBody>
          <a:bodyPr anchorCtr="0" anchor="t" bIns="45700" lIns="91425" spcFirstLastPara="1" rIns="91425" wrap="square" tIns="45700">
            <a:normAutofit/>
          </a:bodyPr>
          <a:lstStyle>
            <a:lvl1pPr lvl="0" algn="l">
              <a:spcBef>
                <a:spcPts val="750"/>
              </a:spcBef>
              <a:spcAft>
                <a:spcPts val="0"/>
              </a:spcAft>
              <a:buSzPts val="1200"/>
              <a:buNone/>
              <a:defRPr cap="none">
                <a:solidFill>
                  <a:srgbClr val="86D1D8"/>
                </a:solidFill>
              </a:defRPr>
            </a:lvl1pPr>
            <a:lvl2pPr lvl="1" algn="ctr">
              <a:spcBef>
                <a:spcPts val="750"/>
              </a:spcBef>
              <a:spcAft>
                <a:spcPts val="0"/>
              </a:spcAft>
              <a:buSzPts val="1080"/>
              <a:buNone/>
              <a:defRPr>
                <a:solidFill>
                  <a:schemeClr val="lt1"/>
                </a:solidFill>
              </a:defRPr>
            </a:lvl2pPr>
            <a:lvl3pPr lvl="2" algn="ctr">
              <a:spcBef>
                <a:spcPts val="750"/>
              </a:spcBef>
              <a:spcAft>
                <a:spcPts val="0"/>
              </a:spcAft>
              <a:buSzPts val="960"/>
              <a:buNone/>
              <a:defRPr>
                <a:solidFill>
                  <a:schemeClr val="lt1"/>
                </a:solidFill>
              </a:defRPr>
            </a:lvl3pPr>
            <a:lvl4pPr lvl="3" algn="ctr">
              <a:spcBef>
                <a:spcPts val="750"/>
              </a:spcBef>
              <a:spcAft>
                <a:spcPts val="0"/>
              </a:spcAft>
              <a:buSzPts val="840"/>
              <a:buNone/>
              <a:defRPr>
                <a:solidFill>
                  <a:schemeClr val="lt1"/>
                </a:solidFill>
              </a:defRPr>
            </a:lvl4pPr>
            <a:lvl5pPr lvl="4" algn="ctr">
              <a:spcBef>
                <a:spcPts val="750"/>
              </a:spcBef>
              <a:spcAft>
                <a:spcPts val="0"/>
              </a:spcAft>
              <a:buSzPts val="840"/>
              <a:buNone/>
              <a:defRPr>
                <a:solidFill>
                  <a:schemeClr val="lt1"/>
                </a:solidFill>
              </a:defRPr>
            </a:lvl5pPr>
            <a:lvl6pPr lvl="5" algn="ctr">
              <a:spcBef>
                <a:spcPts val="750"/>
              </a:spcBef>
              <a:spcAft>
                <a:spcPts val="0"/>
              </a:spcAft>
              <a:buSzPts val="840"/>
              <a:buNone/>
              <a:defRPr>
                <a:solidFill>
                  <a:schemeClr val="lt1"/>
                </a:solidFill>
              </a:defRPr>
            </a:lvl6pPr>
            <a:lvl7pPr lvl="6" algn="ctr">
              <a:spcBef>
                <a:spcPts val="750"/>
              </a:spcBef>
              <a:spcAft>
                <a:spcPts val="0"/>
              </a:spcAft>
              <a:buSzPts val="840"/>
              <a:buNone/>
              <a:defRPr>
                <a:solidFill>
                  <a:schemeClr val="lt1"/>
                </a:solidFill>
              </a:defRPr>
            </a:lvl7pPr>
            <a:lvl8pPr lvl="7" algn="ctr">
              <a:spcBef>
                <a:spcPts val="750"/>
              </a:spcBef>
              <a:spcAft>
                <a:spcPts val="0"/>
              </a:spcAft>
              <a:buSzPts val="840"/>
              <a:buNone/>
              <a:defRPr>
                <a:solidFill>
                  <a:schemeClr val="lt1"/>
                </a:solidFill>
              </a:defRPr>
            </a:lvl8pPr>
            <a:lvl9pPr lvl="8" algn="ctr">
              <a:spcBef>
                <a:spcPts val="750"/>
              </a:spcBef>
              <a:spcAft>
                <a:spcPts val="0"/>
              </a:spcAft>
              <a:buSzPts val="840"/>
              <a:buNone/>
              <a:defRPr>
                <a:solidFill>
                  <a:schemeClr val="lt1"/>
                </a:solidFill>
              </a:defRPr>
            </a:lvl9pPr>
          </a:lstStyle>
          <a:p/>
        </p:txBody>
      </p:sp>
      <p:sp>
        <p:nvSpPr>
          <p:cNvPr id="28" name="Google Shape;28;p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5"/>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34" name="Google Shape;34;p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866217" y="2146300"/>
            <a:ext cx="6619243" cy="143673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cap="none">
                <a:solidFill>
                  <a:srgbClr val="86D1D8"/>
                </a:solidFill>
              </a:defRPr>
            </a:lvl1pPr>
            <a:lvl2pPr indent="-228600" lvl="1" marL="914400" algn="l">
              <a:spcBef>
                <a:spcPts val="750"/>
              </a:spcBef>
              <a:spcAft>
                <a:spcPts val="0"/>
              </a:spcAft>
              <a:buSzPts val="1080"/>
              <a:buNone/>
              <a:defRPr sz="1350">
                <a:solidFill>
                  <a:schemeClr val="lt1"/>
                </a:solidFill>
              </a:defRPr>
            </a:lvl2pPr>
            <a:lvl3pPr indent="-228600" lvl="2" marL="1371600" algn="l">
              <a:spcBef>
                <a:spcPts val="750"/>
              </a:spcBef>
              <a:spcAft>
                <a:spcPts val="0"/>
              </a:spcAft>
              <a:buSzPts val="960"/>
              <a:buNone/>
              <a:defRPr sz="1200">
                <a:solidFill>
                  <a:schemeClr val="lt1"/>
                </a:solidFill>
              </a:defRPr>
            </a:lvl3pPr>
            <a:lvl4pPr indent="-228600" lvl="3" marL="1828800" algn="l">
              <a:spcBef>
                <a:spcPts val="750"/>
              </a:spcBef>
              <a:spcAft>
                <a:spcPts val="0"/>
              </a:spcAft>
              <a:buSzPts val="840"/>
              <a:buNone/>
              <a:defRPr sz="1050">
                <a:solidFill>
                  <a:schemeClr val="lt1"/>
                </a:solidFill>
              </a:defRPr>
            </a:lvl4pPr>
            <a:lvl5pPr indent="-228600" lvl="4" marL="2286000" algn="l">
              <a:spcBef>
                <a:spcPts val="750"/>
              </a:spcBef>
              <a:spcAft>
                <a:spcPts val="0"/>
              </a:spcAft>
              <a:buSzPts val="840"/>
              <a:buNone/>
              <a:defRPr sz="1050">
                <a:solidFill>
                  <a:schemeClr val="lt1"/>
                </a:solidFill>
              </a:defRPr>
            </a:lvl5pPr>
            <a:lvl6pPr indent="-228600" lvl="5" marL="2743200" algn="l">
              <a:spcBef>
                <a:spcPts val="750"/>
              </a:spcBef>
              <a:spcAft>
                <a:spcPts val="0"/>
              </a:spcAft>
              <a:buSzPts val="840"/>
              <a:buNone/>
              <a:defRPr sz="1050">
                <a:solidFill>
                  <a:schemeClr val="lt1"/>
                </a:solidFill>
              </a:defRPr>
            </a:lvl6pPr>
            <a:lvl7pPr indent="-228600" lvl="6" marL="3200400" algn="l">
              <a:spcBef>
                <a:spcPts val="750"/>
              </a:spcBef>
              <a:spcAft>
                <a:spcPts val="0"/>
              </a:spcAft>
              <a:buSzPts val="840"/>
              <a:buNone/>
              <a:defRPr sz="1050">
                <a:solidFill>
                  <a:schemeClr val="lt1"/>
                </a:solidFill>
              </a:defRPr>
            </a:lvl7pPr>
            <a:lvl8pPr indent="-228600" lvl="7" marL="3657600" algn="l">
              <a:spcBef>
                <a:spcPts val="750"/>
              </a:spcBef>
              <a:spcAft>
                <a:spcPts val="0"/>
              </a:spcAft>
              <a:buSzPts val="840"/>
              <a:buNone/>
              <a:defRPr sz="1050">
                <a:solidFill>
                  <a:schemeClr val="lt1"/>
                </a:solidFill>
              </a:defRPr>
            </a:lvl8pPr>
            <a:lvl9pPr indent="-228600" lvl="8" marL="4114800" algn="l">
              <a:spcBef>
                <a:spcPts val="750"/>
              </a:spcBef>
              <a:spcAft>
                <a:spcPts val="0"/>
              </a:spcAft>
              <a:buSzPts val="840"/>
              <a:buNone/>
              <a:defRPr sz="1050">
                <a:solidFill>
                  <a:schemeClr val="lt1"/>
                </a:solidFill>
              </a:defRPr>
            </a:lvl9pPr>
          </a:lstStyle>
          <a:p/>
        </p:txBody>
      </p:sp>
      <p:sp>
        <p:nvSpPr>
          <p:cNvPr id="40" name="Google Shape;40;p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 type="body"/>
          </p:nvPr>
        </p:nvSpPr>
        <p:spPr>
          <a:xfrm>
            <a:off x="827485" y="1545432"/>
            <a:ext cx="3297254" cy="3146822"/>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46" name="Google Shape;46;p7"/>
          <p:cNvSpPr txBox="1"/>
          <p:nvPr>
            <p:ph idx="2" type="body"/>
          </p:nvPr>
        </p:nvSpPr>
        <p:spPr>
          <a:xfrm>
            <a:off x="4240870" y="1542069"/>
            <a:ext cx="3297256" cy="315018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47" name="Google Shape;47;p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315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 type="body"/>
          </p:nvPr>
        </p:nvSpPr>
        <p:spPr>
          <a:xfrm>
            <a:off x="827485"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53" name="Google Shape;53;p8"/>
          <p:cNvSpPr txBox="1"/>
          <p:nvPr>
            <p:ph idx="2" type="body"/>
          </p:nvPr>
        </p:nvSpPr>
        <p:spPr>
          <a:xfrm>
            <a:off x="827485"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54" name="Google Shape;54;p8"/>
          <p:cNvSpPr txBox="1"/>
          <p:nvPr>
            <p:ph idx="3" type="body"/>
          </p:nvPr>
        </p:nvSpPr>
        <p:spPr>
          <a:xfrm>
            <a:off x="4240872"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solidFill>
                  <a:srgbClr val="86D1D8"/>
                </a:solidFill>
              </a:defRPr>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55" name="Google Shape;55;p8"/>
          <p:cNvSpPr txBox="1"/>
          <p:nvPr>
            <p:ph idx="4" type="body"/>
          </p:nvPr>
        </p:nvSpPr>
        <p:spPr>
          <a:xfrm>
            <a:off x="4240872"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spcBef>
                <a:spcPts val="750"/>
              </a:spcBef>
              <a:spcAft>
                <a:spcPts val="0"/>
              </a:spcAft>
              <a:buSzPts val="1080"/>
              <a:buChar char="►"/>
              <a:defRPr sz="1350"/>
            </a:lvl1pPr>
            <a:lvl2pPr indent="-289560" lvl="1" marL="914400" algn="l">
              <a:spcBef>
                <a:spcPts val="750"/>
              </a:spcBef>
              <a:spcAft>
                <a:spcPts val="0"/>
              </a:spcAft>
              <a:buSzPts val="960"/>
              <a:buChar char="►"/>
              <a:defRPr sz="1200"/>
            </a:lvl2pPr>
            <a:lvl3pPr indent="-281939" lvl="2" marL="1371600" algn="l">
              <a:spcBef>
                <a:spcPts val="750"/>
              </a:spcBef>
              <a:spcAft>
                <a:spcPts val="0"/>
              </a:spcAft>
              <a:buSzPts val="840"/>
              <a:buChar char="►"/>
              <a:defRPr sz="1050"/>
            </a:lvl3pPr>
            <a:lvl4pPr indent="-274319" lvl="3" marL="1828800" algn="l">
              <a:spcBef>
                <a:spcPts val="750"/>
              </a:spcBef>
              <a:spcAft>
                <a:spcPts val="0"/>
              </a:spcAft>
              <a:buSzPts val="720"/>
              <a:buChar char="►"/>
              <a:defRPr sz="900"/>
            </a:lvl4pPr>
            <a:lvl5pPr indent="-274320" lvl="4" marL="2286000" algn="l">
              <a:spcBef>
                <a:spcPts val="750"/>
              </a:spcBef>
              <a:spcAft>
                <a:spcPts val="0"/>
              </a:spcAft>
              <a:buSzPts val="720"/>
              <a:buChar char="►"/>
              <a:defRPr sz="900"/>
            </a:lvl5pPr>
            <a:lvl6pPr indent="-274320" lvl="5" marL="2743200" algn="l">
              <a:spcBef>
                <a:spcPts val="750"/>
              </a:spcBef>
              <a:spcAft>
                <a:spcPts val="0"/>
              </a:spcAft>
              <a:buSzPts val="720"/>
              <a:buChar char="►"/>
              <a:defRPr sz="900"/>
            </a:lvl6pPr>
            <a:lvl7pPr indent="-274320" lvl="6" marL="3200400" algn="l">
              <a:spcBef>
                <a:spcPts val="750"/>
              </a:spcBef>
              <a:spcAft>
                <a:spcPts val="0"/>
              </a:spcAft>
              <a:buSzPts val="720"/>
              <a:buChar char="►"/>
              <a:defRPr sz="900"/>
            </a:lvl7pPr>
            <a:lvl8pPr indent="-274320" lvl="7" marL="3657600" algn="l">
              <a:spcBef>
                <a:spcPts val="750"/>
              </a:spcBef>
              <a:spcAft>
                <a:spcPts val="0"/>
              </a:spcAft>
              <a:buSzPts val="720"/>
              <a:buChar char="►"/>
              <a:defRPr sz="900"/>
            </a:lvl8pPr>
            <a:lvl9pPr indent="-274320" lvl="8" marL="4114800" algn="l">
              <a:spcBef>
                <a:spcPts val="750"/>
              </a:spcBef>
              <a:spcAft>
                <a:spcPts val="0"/>
              </a:spcAft>
              <a:buSzPts val="720"/>
              <a:buChar char="►"/>
              <a:defRPr sz="900"/>
            </a:lvl9pPr>
          </a:lstStyle>
          <a:p/>
        </p:txBody>
      </p:sp>
      <p:sp>
        <p:nvSpPr>
          <p:cNvPr id="56" name="Google Shape;56;p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66215" y="1085850"/>
            <a:ext cx="2550798" cy="10858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a:off x="3588462" y="1085850"/>
            <a:ext cx="3896998" cy="3429000"/>
          </a:xfrm>
          <a:prstGeom prst="rect">
            <a:avLst/>
          </a:prstGeom>
          <a:noFill/>
          <a:ln>
            <a:noFill/>
          </a:ln>
        </p:spPr>
        <p:txBody>
          <a:bodyPr anchorCtr="0" anchor="ctr" bIns="45700" lIns="91425" spcFirstLastPara="1" rIns="91425" wrap="square" tIns="45700">
            <a:normAutofit/>
          </a:bodyPr>
          <a:lstStyle>
            <a:lvl1pPr indent="-304800" lvl="0" marL="457200" algn="l">
              <a:spcBef>
                <a:spcPts val="750"/>
              </a:spcBef>
              <a:spcAft>
                <a:spcPts val="0"/>
              </a:spcAft>
              <a:buSzPts val="1200"/>
              <a:buChar char="►"/>
              <a:defRPr sz="1500"/>
            </a:lvl1pPr>
            <a:lvl2pPr indent="-297180" lvl="1" marL="914400" algn="l">
              <a:spcBef>
                <a:spcPts val="750"/>
              </a:spcBef>
              <a:spcAft>
                <a:spcPts val="0"/>
              </a:spcAft>
              <a:buSzPts val="1080"/>
              <a:buChar char="►"/>
              <a:defRPr sz="1350"/>
            </a:lvl2pPr>
            <a:lvl3pPr indent="-289560" lvl="2" marL="1371600" algn="l">
              <a:spcBef>
                <a:spcPts val="750"/>
              </a:spcBef>
              <a:spcAft>
                <a:spcPts val="0"/>
              </a:spcAft>
              <a:buSzPts val="960"/>
              <a:buChar char="►"/>
              <a:defRPr sz="1200"/>
            </a:lvl3pPr>
            <a:lvl4pPr indent="-281939" lvl="3" marL="1828800" algn="l">
              <a:spcBef>
                <a:spcPts val="750"/>
              </a:spcBef>
              <a:spcAft>
                <a:spcPts val="0"/>
              </a:spcAft>
              <a:buSzPts val="840"/>
              <a:buChar char="►"/>
              <a:defRPr sz="1050"/>
            </a:lvl4pPr>
            <a:lvl5pPr indent="-281939" lvl="4" marL="2286000" algn="l">
              <a:spcBef>
                <a:spcPts val="750"/>
              </a:spcBef>
              <a:spcAft>
                <a:spcPts val="0"/>
              </a:spcAft>
              <a:buSzPts val="840"/>
              <a:buChar char="►"/>
              <a:defRPr sz="1050"/>
            </a:lvl5pPr>
            <a:lvl6pPr indent="-281939" lvl="5" marL="2743200" algn="l">
              <a:spcBef>
                <a:spcPts val="750"/>
              </a:spcBef>
              <a:spcAft>
                <a:spcPts val="0"/>
              </a:spcAft>
              <a:buSzPts val="840"/>
              <a:buChar char="►"/>
              <a:defRPr sz="1050"/>
            </a:lvl6pPr>
            <a:lvl7pPr indent="-281939" lvl="6" marL="3200400" algn="l">
              <a:spcBef>
                <a:spcPts val="750"/>
              </a:spcBef>
              <a:spcAft>
                <a:spcPts val="0"/>
              </a:spcAft>
              <a:buSzPts val="840"/>
              <a:buChar char="►"/>
              <a:defRPr sz="1050"/>
            </a:lvl7pPr>
            <a:lvl8pPr indent="-281940" lvl="7" marL="3657600" algn="l">
              <a:spcBef>
                <a:spcPts val="750"/>
              </a:spcBef>
              <a:spcAft>
                <a:spcPts val="0"/>
              </a:spcAft>
              <a:buSzPts val="840"/>
              <a:buChar char="►"/>
              <a:defRPr sz="1050"/>
            </a:lvl8pPr>
            <a:lvl9pPr indent="-281940" lvl="8" marL="4114800" algn="l">
              <a:spcBef>
                <a:spcPts val="750"/>
              </a:spcBef>
              <a:spcAft>
                <a:spcPts val="0"/>
              </a:spcAft>
              <a:buSzPts val="840"/>
              <a:buChar char="►"/>
              <a:defRPr sz="1050"/>
            </a:lvl9pPr>
          </a:lstStyle>
          <a:p/>
        </p:txBody>
      </p:sp>
      <p:sp>
        <p:nvSpPr>
          <p:cNvPr id="67" name="Google Shape;67;p10"/>
          <p:cNvSpPr txBox="1"/>
          <p:nvPr>
            <p:ph idx="2" type="body"/>
          </p:nvPr>
        </p:nvSpPr>
        <p:spPr>
          <a:xfrm>
            <a:off x="866215" y="2346961"/>
            <a:ext cx="2550797" cy="2171699"/>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68" name="Google Shape;68;p1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Clr>
                <a:schemeClr val="lt1"/>
              </a:buClr>
              <a:buSzPts val="2100"/>
              <a:buFont typeface="Century Gothic"/>
              <a:buNone/>
              <a:defRPr/>
            </a:lvl1pPr>
            <a:lvl2pPr indent="0" lvl="1" marL="0" algn="r">
              <a:spcBef>
                <a:spcPts val="0"/>
              </a:spcBef>
              <a:spcAft>
                <a:spcPts val="0"/>
              </a:spcAft>
              <a:buClr>
                <a:schemeClr val="lt1"/>
              </a:buClr>
              <a:buSzPts val="2100"/>
              <a:buFont typeface="Century Gothic"/>
              <a:buNone/>
              <a:defRPr/>
            </a:lvl2pPr>
            <a:lvl3pPr indent="0" lvl="2" marL="0" algn="r">
              <a:spcBef>
                <a:spcPts val="0"/>
              </a:spcBef>
              <a:spcAft>
                <a:spcPts val="0"/>
              </a:spcAft>
              <a:buClr>
                <a:schemeClr val="lt1"/>
              </a:buClr>
              <a:buSzPts val="2100"/>
              <a:buFont typeface="Century Gothic"/>
              <a:buNone/>
              <a:defRPr/>
            </a:lvl3pPr>
            <a:lvl4pPr indent="0" lvl="3" marL="0" algn="r">
              <a:spcBef>
                <a:spcPts val="0"/>
              </a:spcBef>
              <a:spcAft>
                <a:spcPts val="0"/>
              </a:spcAft>
              <a:buClr>
                <a:schemeClr val="lt1"/>
              </a:buClr>
              <a:buSzPts val="2100"/>
              <a:buFont typeface="Century Gothic"/>
              <a:buNone/>
              <a:defRPr/>
            </a:lvl4pPr>
            <a:lvl5pPr indent="0" lvl="4" marL="0" algn="r">
              <a:spcBef>
                <a:spcPts val="0"/>
              </a:spcBef>
              <a:spcAft>
                <a:spcPts val="0"/>
              </a:spcAft>
              <a:buClr>
                <a:schemeClr val="lt1"/>
              </a:buClr>
              <a:buSzPts val="2100"/>
              <a:buFont typeface="Century Gothic"/>
              <a:buNone/>
              <a:defRPr/>
            </a:lvl5pPr>
            <a:lvl6pPr indent="0" lvl="5" marL="0" algn="r">
              <a:spcBef>
                <a:spcPts val="0"/>
              </a:spcBef>
              <a:spcAft>
                <a:spcPts val="0"/>
              </a:spcAft>
              <a:buClr>
                <a:schemeClr val="lt1"/>
              </a:buClr>
              <a:buSzPts val="2100"/>
              <a:buFont typeface="Century Gothic"/>
              <a:buNone/>
              <a:defRPr/>
            </a:lvl6pPr>
            <a:lvl7pPr indent="0" lvl="6" marL="0" algn="r">
              <a:spcBef>
                <a:spcPts val="0"/>
              </a:spcBef>
              <a:spcAft>
                <a:spcPts val="0"/>
              </a:spcAft>
              <a:buClr>
                <a:schemeClr val="lt1"/>
              </a:buClr>
              <a:buSzPts val="2100"/>
              <a:buFont typeface="Century Gothic"/>
              <a:buNone/>
              <a:defRPr/>
            </a:lvl7pPr>
            <a:lvl8pPr indent="0" lvl="7" marL="0" algn="r">
              <a:spcBef>
                <a:spcPts val="0"/>
              </a:spcBef>
              <a:spcAft>
                <a:spcPts val="0"/>
              </a:spcAft>
              <a:buClr>
                <a:schemeClr val="lt1"/>
              </a:buClr>
              <a:buSzPts val="2100"/>
              <a:buFont typeface="Century Gothic"/>
              <a:buNone/>
              <a:defRPr/>
            </a:lvl8pPr>
            <a:lvl9pPr indent="0" lvl="8" marL="0" algn="r">
              <a:spcBef>
                <a:spcPts val="0"/>
              </a:spcBef>
              <a:spcAft>
                <a:spcPts val="0"/>
              </a:spcAft>
              <a:buClr>
                <a:schemeClr val="lt1"/>
              </a:buClr>
              <a:buSzPts val="21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24" Type="http://schemas.openxmlformats.org/officeDocument/2006/relationships/theme" Target="../theme/theme1.xml"/><Relationship Id="rId12" Type="http://schemas.openxmlformats.org/officeDocument/2006/relationships/slideLayout" Target="../slideLayouts/slideLayout7.xml"/><Relationship Id="rId23" Type="http://schemas.openxmlformats.org/officeDocument/2006/relationships/slideLayout" Target="../slideLayouts/slideLayout18.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002264"/>
            <a:ext cx="3027759" cy="3141236"/>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169261"/>
            <a:ext cx="1141809" cy="1774090"/>
          </a:xfrm>
          <a:prstGeom prst="rect">
            <a:avLst/>
          </a:prstGeom>
          <a:noFill/>
          <a:ln>
            <a:noFill/>
          </a:ln>
        </p:spPr>
      </p:pic>
      <p:sp>
        <p:nvSpPr>
          <p:cNvPr id="8" name="Google Shape;8;p1"/>
          <p:cNvSpPr/>
          <p:nvPr/>
        </p:nvSpPr>
        <p:spPr>
          <a:xfrm>
            <a:off x="6456759"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5999560" y="1"/>
            <a:ext cx="1202540" cy="856055"/>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6454408" y="4572000"/>
            <a:ext cx="745301" cy="571500"/>
          </a:xfrm>
          <a:prstGeom prst="rect">
            <a:avLst/>
          </a:prstGeom>
          <a:noFill/>
          <a:ln>
            <a:noFill/>
          </a:ln>
        </p:spPr>
      </p:pic>
      <p:sp>
        <p:nvSpPr>
          <p:cNvPr id="11" name="Google Shape;11;p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150"/>
              <a:buFont typeface="Century Gothic"/>
              <a:buNone/>
              <a:defRPr b="0" i="0" sz="315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04800" lvl="0" marL="457200" marR="0" rtl="0" algn="l">
              <a:spcBef>
                <a:spcPts val="750"/>
              </a:spcBef>
              <a:spcAft>
                <a:spcPts val="0"/>
              </a:spcAft>
              <a:buClr>
                <a:srgbClr val="86D1D8"/>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7180" lvl="1" marL="914400" marR="0" rtl="0" algn="l">
              <a:spcBef>
                <a:spcPts val="750"/>
              </a:spcBef>
              <a:spcAft>
                <a:spcPts val="0"/>
              </a:spcAft>
              <a:buClr>
                <a:srgbClr val="86D1D8"/>
              </a:buClr>
              <a:buSzPts val="1080"/>
              <a:buFont typeface="Noto Sans Symbols"/>
              <a:buChar char="►"/>
              <a:defRPr b="0" i="0" sz="1350" u="none" cap="none" strike="noStrike">
                <a:solidFill>
                  <a:schemeClr val="lt1"/>
                </a:solidFill>
                <a:latin typeface="Century Gothic"/>
                <a:ea typeface="Century Gothic"/>
                <a:cs typeface="Century Gothic"/>
                <a:sym typeface="Century Gothic"/>
              </a:defRPr>
            </a:lvl2pPr>
            <a:lvl3pPr indent="-289560" lvl="2" marL="1371600" marR="0" rtl="0" algn="l">
              <a:spcBef>
                <a:spcPts val="75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81939" lvl="3" marL="18288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4pPr>
            <a:lvl5pPr indent="-281939" lvl="4" marL="22860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5pPr>
            <a:lvl6pPr indent="-281939" lvl="5" marL="27432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6pPr>
            <a:lvl7pPr indent="-281939" lvl="6" marL="32004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7pPr>
            <a:lvl8pPr indent="-281940" lvl="7" marL="36576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8pPr>
            <a:lvl9pPr indent="-281940" lvl="8" marL="4114800" marR="0" rtl="0" algn="l">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25"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25"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 id="2147483665"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Logo&#10;&#10;Description automatically generated" id="151" name="Google Shape;151;p20"/>
          <p:cNvPicPr preferRelativeResize="0"/>
          <p:nvPr/>
        </p:nvPicPr>
        <p:blipFill rotWithShape="1">
          <a:blip r:embed="rId3">
            <a:alphaModFix/>
          </a:blip>
          <a:srcRect b="0" l="0" r="0" t="0"/>
          <a:stretch/>
        </p:blipFill>
        <p:spPr>
          <a:xfrm>
            <a:off x="4133021" y="128380"/>
            <a:ext cx="886240" cy="894522"/>
          </a:xfrm>
          <a:prstGeom prst="rect">
            <a:avLst/>
          </a:prstGeom>
          <a:noFill/>
          <a:ln>
            <a:noFill/>
          </a:ln>
        </p:spPr>
      </p:pic>
      <p:sp>
        <p:nvSpPr>
          <p:cNvPr id="152" name="Google Shape;152;p20"/>
          <p:cNvSpPr txBox="1"/>
          <p:nvPr/>
        </p:nvSpPr>
        <p:spPr>
          <a:xfrm>
            <a:off x="2272748" y="1026215"/>
            <a:ext cx="459850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National Institute of Technology Patna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Department of Computer Science and Engineering </a:t>
            </a:r>
            <a:endParaRPr b="0" i="0" sz="1400" u="none" cap="none" strike="noStrike">
              <a:solidFill>
                <a:srgbClr val="000000"/>
              </a:solidFill>
              <a:latin typeface="Arial"/>
              <a:ea typeface="Arial"/>
              <a:cs typeface="Arial"/>
              <a:sym typeface="Arial"/>
            </a:endParaRPr>
          </a:p>
        </p:txBody>
      </p:sp>
      <p:sp>
        <p:nvSpPr>
          <p:cNvPr id="153" name="Google Shape;153;p20"/>
          <p:cNvSpPr txBox="1"/>
          <p:nvPr/>
        </p:nvSpPr>
        <p:spPr>
          <a:xfrm>
            <a:off x="2957524" y="1789500"/>
            <a:ext cx="3440100"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MINOR PROJECT - ||</a:t>
            </a:r>
            <a:endParaRPr b="0" i="0" sz="1400" u="none" cap="none" strike="noStrike">
              <a:solidFill>
                <a:srgbClr val="000000"/>
              </a:solidFill>
              <a:latin typeface="Arial"/>
              <a:ea typeface="Arial"/>
              <a:cs typeface="Arial"/>
              <a:sym typeface="Arial"/>
            </a:endParaRPr>
          </a:p>
        </p:txBody>
      </p:sp>
      <p:sp>
        <p:nvSpPr>
          <p:cNvPr id="154" name="Google Shape;154;p20"/>
          <p:cNvSpPr txBox="1"/>
          <p:nvPr/>
        </p:nvSpPr>
        <p:spPr>
          <a:xfrm>
            <a:off x="334617" y="2210628"/>
            <a:ext cx="8466600" cy="17542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92E3E1"/>
                </a:solidFill>
                <a:latin typeface="Malgun Gothic"/>
                <a:ea typeface="Malgun Gothic"/>
                <a:cs typeface="Malgun Gothic"/>
                <a:sym typeface="Malgun Gothic"/>
              </a:rPr>
              <a:t>WEED DETECTION APPLICATION</a:t>
            </a:r>
            <a:endParaRPr b="0" i="0" sz="1400" u="none" cap="none" strike="noStrike">
              <a:solidFill>
                <a:srgbClr val="000000"/>
              </a:solidFill>
              <a:latin typeface="Arial"/>
              <a:ea typeface="Arial"/>
              <a:cs typeface="Arial"/>
              <a:sym typeface="Arial"/>
            </a:endParaRPr>
          </a:p>
        </p:txBody>
      </p:sp>
      <p:sp>
        <p:nvSpPr>
          <p:cNvPr id="155" name="Google Shape;155;p20"/>
          <p:cNvSpPr txBox="1"/>
          <p:nvPr/>
        </p:nvSpPr>
        <p:spPr>
          <a:xfrm>
            <a:off x="3313" y="4115628"/>
            <a:ext cx="2743200"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B0F0"/>
                </a:solidFill>
                <a:latin typeface="Lucida Sans"/>
                <a:ea typeface="Lucida Sans"/>
                <a:cs typeface="Lucida Sans"/>
                <a:sym typeface="Lucida Sans"/>
              </a:rPr>
              <a:t>Presented by</a:t>
            </a:r>
            <a:r>
              <a:rPr b="0" i="0" lang="en-US" sz="1400" u="none" cap="none" strike="noStrike">
                <a:solidFill>
                  <a:srgbClr val="00B0F0"/>
                </a:solidFill>
                <a:latin typeface="Lucida Sans"/>
                <a:ea typeface="Lucida Sans"/>
                <a:cs typeface="Lucida Sans"/>
                <a:sym typeface="Lucida Sans"/>
              </a:rPr>
              <a:t>:</a:t>
            </a:r>
            <a:r>
              <a:rPr b="0" i="0" lang="en-US" sz="1400" u="none" cap="none" strike="noStrike">
                <a:solidFill>
                  <a:srgbClr val="0070C0"/>
                </a:solidFill>
                <a:latin typeface="Lucida Sans"/>
                <a:ea typeface="Lucida Sans"/>
                <a:cs typeface="Lucida Sans"/>
                <a:sym typeface="Lucida Sans"/>
              </a:rPr>
              <a:t>​</a:t>
            </a:r>
            <a:r>
              <a:rPr b="0" i="0" lang="en-US" sz="1400" u="none" cap="none" strike="noStrike">
                <a:solidFill>
                  <a:srgbClr val="FFFFFF"/>
                </a:solidFill>
                <a:latin typeface="Lucida Sans"/>
                <a:ea typeface="Lucida Sans"/>
                <a:cs typeface="Lucida Sans"/>
                <a:sym typeface="Lucida Sans"/>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Lucida Sans"/>
                <a:ea typeface="Lucida Sans"/>
                <a:cs typeface="Lucida Sans"/>
                <a:sym typeface="Lucida Sans"/>
              </a:rPr>
              <a:t>RIYA KUMARI (1806007)​​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Lucida Sans"/>
                <a:ea typeface="Lucida Sans"/>
                <a:cs typeface="Lucida Sans"/>
                <a:sym typeface="Lucida Sans"/>
              </a:rPr>
              <a:t> ARUNIKA SHEETAL(1806021)​​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Lucida Sans"/>
                <a:ea typeface="Lucida Sans"/>
                <a:cs typeface="Lucida Sans"/>
                <a:sym typeface="Lucida Sans"/>
              </a:rPr>
              <a:t>BABITA KUMARI(1806029)</a:t>
            </a:r>
            <a:endParaRPr b="0" i="0" sz="1400" u="none" cap="none" strike="noStrike">
              <a:solidFill>
                <a:srgbClr val="000000"/>
              </a:solidFill>
              <a:latin typeface="Arial"/>
              <a:ea typeface="Arial"/>
              <a:cs typeface="Arial"/>
              <a:sym typeface="Arial"/>
            </a:endParaRPr>
          </a:p>
        </p:txBody>
      </p:sp>
      <p:sp>
        <p:nvSpPr>
          <p:cNvPr id="156" name="Google Shape;156;p20"/>
          <p:cNvSpPr txBox="1"/>
          <p:nvPr/>
        </p:nvSpPr>
        <p:spPr>
          <a:xfrm>
            <a:off x="6397487" y="4115628"/>
            <a:ext cx="27432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B0F0"/>
                </a:solidFill>
                <a:latin typeface="Lucida Sans"/>
                <a:ea typeface="Lucida Sans"/>
                <a:cs typeface="Lucida Sans"/>
                <a:sym typeface="Lucida Sans"/>
              </a:rPr>
              <a:t>Under the Supervision of</a:t>
            </a:r>
            <a:r>
              <a:rPr b="0" i="0" lang="en-US" sz="1400" u="none" cap="none" strike="noStrike">
                <a:solidFill>
                  <a:srgbClr val="00B0F0"/>
                </a:solidFill>
                <a:latin typeface="Lucida Sans"/>
                <a:ea typeface="Lucida Sans"/>
                <a:cs typeface="Lucida Sans"/>
                <a:sym typeface="Lucida Sans"/>
              </a:rPr>
              <a:t>:​</a:t>
            </a:r>
            <a:r>
              <a:rPr b="0" i="0" lang="en-US" sz="1400" u="none" cap="none" strike="noStrike">
                <a:solidFill>
                  <a:srgbClr val="FFFFFF"/>
                </a:solidFill>
                <a:latin typeface="Lucida Sans"/>
                <a:ea typeface="Lucida Sans"/>
                <a:cs typeface="Lucida Sans"/>
                <a:sym typeface="Lucida Sans"/>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Lucida Sans"/>
                <a:ea typeface="Lucida Sans"/>
                <a:cs typeface="Lucida Sans"/>
                <a:sym typeface="Lucida Sans"/>
              </a:rPr>
              <a:t>Dr. RAJIB GHOSH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Lucida Sans"/>
                <a:ea typeface="Lucida Sans"/>
                <a:cs typeface="Lucida Sans"/>
                <a:sym typeface="Lucida Sans"/>
              </a:rPr>
              <a:t>(</a:t>
            </a:r>
            <a:r>
              <a:rPr b="0" i="0" lang="en-US" sz="1400" u="none" cap="none" strike="noStrike">
                <a:solidFill>
                  <a:schemeClr val="lt1"/>
                </a:solidFill>
                <a:latin typeface="Arial"/>
                <a:ea typeface="Arial"/>
                <a:cs typeface="Arial"/>
                <a:sym typeface="Arial"/>
              </a:rPr>
              <a:t>Assistant Professor Grade-I</a:t>
            </a:r>
            <a:r>
              <a:rPr b="0" i="0" lang="en-US" sz="1400" u="none" cap="none" strike="noStrike">
                <a:solidFill>
                  <a:schemeClr val="lt1"/>
                </a:solidFill>
                <a:latin typeface="Lucida Sans"/>
                <a:ea typeface="Lucida Sans"/>
                <a:cs typeface="Lucida Sans"/>
                <a:sym typeface="Lucida San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5820"/>
              <a:buNone/>
            </a:pPr>
            <a:r>
              <a:rPr b="1" lang="en-US">
                <a:solidFill>
                  <a:srgbClr val="91E3E1"/>
                </a:solidFill>
              </a:rPr>
              <a:t>ANDROID IMPLEMENTATION</a:t>
            </a:r>
            <a:endParaRPr b="1">
              <a:solidFill>
                <a:srgbClr val="91E3E1"/>
              </a:solidFill>
            </a:endParaRPr>
          </a:p>
          <a:p>
            <a:pPr indent="0" lvl="0" marL="0" rtl="0" algn="ctr">
              <a:lnSpc>
                <a:spcPct val="100000"/>
              </a:lnSpc>
              <a:spcBef>
                <a:spcPts val="0"/>
              </a:spcBef>
              <a:spcAft>
                <a:spcPts val="0"/>
              </a:spcAft>
              <a:buClr>
                <a:schemeClr val="dk1"/>
              </a:buClr>
              <a:buSzPct val="30554"/>
              <a:buFont typeface="Arial"/>
              <a:buNone/>
            </a:pPr>
            <a:r>
              <a:t/>
            </a:r>
            <a:endParaRPr b="1">
              <a:solidFill>
                <a:srgbClr val="91E3E1"/>
              </a:solidFill>
            </a:endParaRPr>
          </a:p>
          <a:p>
            <a:pPr indent="0" lvl="0" marL="0" rtl="0" algn="ctr">
              <a:lnSpc>
                <a:spcPct val="100000"/>
              </a:lnSpc>
              <a:spcBef>
                <a:spcPts val="0"/>
              </a:spcBef>
              <a:spcAft>
                <a:spcPts val="0"/>
              </a:spcAft>
              <a:buClr>
                <a:schemeClr val="dk1"/>
              </a:buClr>
              <a:buSzPct val="30554"/>
              <a:buFont typeface="Arial"/>
              <a:buNone/>
            </a:pPr>
            <a:r>
              <a:t/>
            </a:r>
            <a:endParaRPr/>
          </a:p>
          <a:p>
            <a:pPr indent="0" lvl="0" marL="0" rtl="0" algn="l">
              <a:lnSpc>
                <a:spcPct val="100000"/>
              </a:lnSpc>
              <a:spcBef>
                <a:spcPts val="0"/>
              </a:spcBef>
              <a:spcAft>
                <a:spcPts val="0"/>
              </a:spcAft>
              <a:buSzPct val="105820"/>
              <a:buNone/>
            </a:pPr>
            <a:r>
              <a:t/>
            </a:r>
            <a:endParaRPr/>
          </a:p>
        </p:txBody>
      </p:sp>
      <p:sp>
        <p:nvSpPr>
          <p:cNvPr id="217" name="Google Shape;217;p29"/>
          <p:cNvSpPr txBox="1"/>
          <p:nvPr>
            <p:ph idx="1" type="body"/>
          </p:nvPr>
        </p:nvSpPr>
        <p:spPr>
          <a:xfrm>
            <a:off x="311700" y="1290782"/>
            <a:ext cx="8236878" cy="3352200"/>
          </a:xfrm>
          <a:prstGeom prst="rect">
            <a:avLst/>
          </a:prstGeom>
          <a:noFill/>
          <a:ln>
            <a:noFill/>
          </a:ln>
        </p:spPr>
        <p:txBody>
          <a:bodyPr anchorCtr="0" anchor="t" bIns="91425" lIns="91425" spcFirstLastPara="1" rIns="91425" wrap="square" tIns="91425">
            <a:normAutofit/>
          </a:bodyPr>
          <a:lstStyle/>
          <a:p>
            <a:pPr indent="-285750" lvl="0" marL="285750" rtl="0" algn="l">
              <a:lnSpc>
                <a:spcPct val="100000"/>
              </a:lnSpc>
              <a:spcBef>
                <a:spcPts val="0"/>
              </a:spcBef>
              <a:spcAft>
                <a:spcPts val="0"/>
              </a:spcAft>
              <a:buSzPts val="1800"/>
              <a:buFont typeface="Arial"/>
              <a:buChar char="•"/>
            </a:pPr>
            <a:r>
              <a:rPr lang="en-US"/>
              <a:t>Then we have deployed the deep learning model on the Android app using Java language.</a:t>
            </a:r>
            <a:endParaRPr/>
          </a:p>
          <a:p>
            <a:pPr indent="-171450" lvl="0" marL="285750" rtl="0" algn="l">
              <a:lnSpc>
                <a:spcPct val="100000"/>
              </a:lnSpc>
              <a:spcBef>
                <a:spcPts val="0"/>
              </a:spcBef>
              <a:spcAft>
                <a:spcPts val="0"/>
              </a:spcAft>
              <a:buSzPts val="1800"/>
              <a:buFont typeface="Arial"/>
              <a:buNone/>
            </a:pPr>
            <a:r>
              <a:t/>
            </a:r>
            <a:endParaRPr/>
          </a:p>
          <a:p>
            <a:pPr indent="-285750" lvl="0" marL="285750" rtl="0" algn="l">
              <a:lnSpc>
                <a:spcPct val="100000"/>
              </a:lnSpc>
              <a:spcBef>
                <a:spcPts val="0"/>
              </a:spcBef>
              <a:spcAft>
                <a:spcPts val="0"/>
              </a:spcAft>
              <a:buSzPts val="1800"/>
              <a:buFont typeface="Arial"/>
              <a:buChar char="•"/>
            </a:pPr>
            <a:r>
              <a:rPr lang="en-US"/>
              <a:t>Initially, we have converted the model to TFlite model.</a:t>
            </a:r>
            <a:endParaRPr/>
          </a:p>
          <a:p>
            <a:pPr indent="-171450" lvl="0" marL="285750" rtl="0" algn="l">
              <a:lnSpc>
                <a:spcPct val="100000"/>
              </a:lnSpc>
              <a:spcBef>
                <a:spcPts val="0"/>
              </a:spcBef>
              <a:spcAft>
                <a:spcPts val="0"/>
              </a:spcAft>
              <a:buSzPts val="1800"/>
              <a:buFont typeface="Arial"/>
              <a:buNone/>
            </a:pPr>
            <a:r>
              <a:t/>
            </a:r>
            <a:endParaRPr/>
          </a:p>
          <a:p>
            <a:pPr indent="-285750" lvl="0" marL="285750" rtl="0" algn="l">
              <a:lnSpc>
                <a:spcPct val="100000"/>
              </a:lnSpc>
              <a:spcBef>
                <a:spcPts val="0"/>
              </a:spcBef>
              <a:spcAft>
                <a:spcPts val="0"/>
              </a:spcAft>
              <a:buSzPts val="1800"/>
              <a:buFont typeface="Arial"/>
              <a:buChar char="•"/>
            </a:pPr>
            <a:r>
              <a:rPr lang="en-US"/>
              <a:t>Then we have imported the model in android studio and made a java class named- </a:t>
            </a:r>
            <a:r>
              <a:rPr b="1" lang="en-US"/>
              <a:t>MainActivity.java</a:t>
            </a:r>
            <a:endParaRPr/>
          </a:p>
          <a:p>
            <a:pPr indent="-171450" lvl="0" marL="285750" rtl="0" algn="l">
              <a:lnSpc>
                <a:spcPct val="100000"/>
              </a:lnSpc>
              <a:spcBef>
                <a:spcPts val="0"/>
              </a:spcBef>
              <a:spcAft>
                <a:spcPts val="0"/>
              </a:spcAft>
              <a:buSzPts val="1800"/>
              <a:buFont typeface="Arial"/>
              <a:buNone/>
            </a:pPr>
            <a:r>
              <a:t/>
            </a:r>
            <a:endParaRPr/>
          </a:p>
          <a:p>
            <a:pPr indent="-285750" lvl="0" marL="285750" rtl="0" algn="l">
              <a:lnSpc>
                <a:spcPct val="100000"/>
              </a:lnSpc>
              <a:spcBef>
                <a:spcPts val="0"/>
              </a:spcBef>
              <a:spcAft>
                <a:spcPts val="0"/>
              </a:spcAft>
              <a:buSzPts val="1800"/>
              <a:buFont typeface="Arial"/>
              <a:buChar char="•"/>
            </a:pPr>
            <a:r>
              <a:rPr lang="en-US"/>
              <a:t>According to language.java class we have made an android xml file named- </a:t>
            </a:r>
            <a:r>
              <a:rPr b="1" lang="en-US"/>
              <a:t>activity_main.xml</a:t>
            </a:r>
            <a:endParaRPr/>
          </a:p>
          <a:p>
            <a:pPr indent="-171450" lvl="0" marL="285750" rtl="0" algn="l">
              <a:lnSpc>
                <a:spcPct val="100000"/>
              </a:lnSpc>
              <a:spcBef>
                <a:spcPts val="0"/>
              </a:spcBef>
              <a:spcAft>
                <a:spcPts val="0"/>
              </a:spcAft>
              <a:buSzPts val="1800"/>
              <a:buFont typeface="Arial"/>
              <a:buNone/>
            </a:pPr>
            <a:r>
              <a:t/>
            </a:r>
            <a:endParaRPr/>
          </a:p>
          <a:p>
            <a:pPr indent="-171450" lvl="0" marL="285750" rtl="0" algn="l">
              <a:lnSpc>
                <a:spcPct val="100000"/>
              </a:lnSpc>
              <a:spcBef>
                <a:spcPts val="0"/>
              </a:spcBef>
              <a:spcAft>
                <a:spcPts val="0"/>
              </a:spcAft>
              <a:buSzPts val="1800"/>
              <a:buFont typeface="Arial"/>
              <a:buNone/>
            </a:pPr>
            <a:r>
              <a:t/>
            </a:r>
            <a:endParaRPr/>
          </a:p>
          <a:p>
            <a:pPr indent="-171450" lvl="0" marL="285750" rtl="0" algn="l">
              <a:lnSpc>
                <a:spcPct val="100000"/>
              </a:lnSpc>
              <a:spcBef>
                <a:spcPts val="0"/>
              </a:spcBef>
              <a:spcAft>
                <a:spcPts val="0"/>
              </a:spcAft>
              <a:buSzPts val="1800"/>
              <a:buFont typeface="Arial"/>
              <a:buNone/>
            </a:pPr>
            <a:r>
              <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rotWithShape="1">
          <a:blip r:embed="rId3">
            <a:alphaModFix/>
          </a:blip>
          <a:srcRect b="0" l="0" r="0" t="0"/>
          <a:stretch/>
        </p:blipFill>
        <p:spPr>
          <a:xfrm>
            <a:off x="4983124" y="1049078"/>
            <a:ext cx="2872155" cy="3848199"/>
          </a:xfrm>
          <a:prstGeom prst="rect">
            <a:avLst/>
          </a:prstGeom>
          <a:noFill/>
          <a:ln>
            <a:noFill/>
          </a:ln>
        </p:spPr>
      </p:pic>
      <p:sp>
        <p:nvSpPr>
          <p:cNvPr id="223" name="Google Shape;223;p30"/>
          <p:cNvSpPr txBox="1"/>
          <p:nvPr/>
        </p:nvSpPr>
        <p:spPr>
          <a:xfrm>
            <a:off x="354230" y="1155403"/>
            <a:ext cx="3360077"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Century Gothic"/>
                <a:ea typeface="Century Gothic"/>
                <a:cs typeface="Century Gothic"/>
                <a:sym typeface="Century Gothic"/>
              </a:rPr>
              <a:t>Under MainActivity.java we added two buttons i.e.,</a:t>
            </a:r>
            <a:endParaRPr/>
          </a:p>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 </a:t>
            </a:r>
            <a:endParaRPr/>
          </a:p>
          <a:p>
            <a:pPr indent="-285750" lvl="0" marL="285750" marR="0" rtl="0" algn="l">
              <a:spcBef>
                <a:spcPts val="0"/>
              </a:spcBef>
              <a:spcAft>
                <a:spcPts val="0"/>
              </a:spcAft>
              <a:buClr>
                <a:schemeClr val="lt1"/>
              </a:buClr>
              <a:buSzPts val="1800"/>
              <a:buFont typeface="Arial"/>
              <a:buChar char="•"/>
            </a:pPr>
            <a:r>
              <a:rPr b="1" lang="en-US" sz="1800">
                <a:solidFill>
                  <a:schemeClr val="lt1"/>
                </a:solidFill>
                <a:latin typeface="Century Gothic"/>
                <a:ea typeface="Century Gothic"/>
                <a:cs typeface="Century Gothic"/>
                <a:sym typeface="Century Gothic"/>
              </a:rPr>
              <a:t> Select: </a:t>
            </a:r>
            <a:r>
              <a:rPr lang="en-US" sz="1800">
                <a:solidFill>
                  <a:schemeClr val="lt1"/>
                </a:solidFill>
                <a:latin typeface="Century Gothic"/>
                <a:ea typeface="Century Gothic"/>
                <a:cs typeface="Century Gothic"/>
                <a:sym typeface="Century Gothic"/>
              </a:rPr>
              <a:t>For selecting the input image. And</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1800"/>
              <a:buFont typeface="Arial"/>
              <a:buChar char="•"/>
            </a:pPr>
            <a:r>
              <a:rPr b="1" lang="en-US" sz="1800">
                <a:solidFill>
                  <a:schemeClr val="lt1"/>
                </a:solidFill>
                <a:latin typeface="Century Gothic"/>
                <a:ea typeface="Century Gothic"/>
                <a:cs typeface="Century Gothic"/>
                <a:sym typeface="Century Gothic"/>
              </a:rPr>
              <a:t>Predict:</a:t>
            </a:r>
            <a:r>
              <a:rPr lang="en-US" sz="1800">
                <a:solidFill>
                  <a:schemeClr val="lt1"/>
                </a:solidFill>
                <a:latin typeface="Century Gothic"/>
                <a:ea typeface="Century Gothic"/>
                <a:cs typeface="Century Gothic"/>
                <a:sym typeface="Century Gothic"/>
              </a:rPr>
              <a:t> For predicting the image as weed or crop.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657506" y="487555"/>
            <a:ext cx="1828988" cy="61114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3000"/>
              <a:buFont typeface="Calibri"/>
              <a:buNone/>
            </a:pPr>
            <a:r>
              <a:rPr lang="en-US" sz="3200">
                <a:solidFill>
                  <a:srgbClr val="86D1D8"/>
                </a:solidFill>
              </a:rPr>
              <a:t>RESULT</a:t>
            </a:r>
            <a:endParaRPr/>
          </a:p>
        </p:txBody>
      </p:sp>
      <p:sp>
        <p:nvSpPr>
          <p:cNvPr id="229" name="Google Shape;229;p31"/>
          <p:cNvSpPr txBox="1"/>
          <p:nvPr>
            <p:ph idx="1" type="body"/>
          </p:nvPr>
        </p:nvSpPr>
        <p:spPr>
          <a:xfrm>
            <a:off x="290436" y="1509821"/>
            <a:ext cx="2977304" cy="3334800"/>
          </a:xfrm>
          <a:prstGeom prst="rect">
            <a:avLst/>
          </a:prstGeom>
          <a:noFill/>
          <a:ln>
            <a:noFill/>
          </a:ln>
        </p:spPr>
        <p:txBody>
          <a:bodyPr anchorCtr="0" anchor="t" bIns="91425" lIns="91425" spcFirstLastPara="1" rIns="91425" wrap="square" tIns="91425">
            <a:normAutofit/>
          </a:bodyPr>
          <a:lstStyle/>
          <a:p>
            <a:pPr indent="0" lvl="0" marL="114300" rtl="0" algn="l">
              <a:lnSpc>
                <a:spcPct val="100000"/>
              </a:lnSpc>
              <a:spcBef>
                <a:spcPts val="0"/>
              </a:spcBef>
              <a:spcAft>
                <a:spcPts val="0"/>
              </a:spcAft>
              <a:buSzPts val="1800"/>
              <a:buNone/>
            </a:pPr>
            <a:r>
              <a:rPr lang="en-US" sz="1800"/>
              <a:t>Test</a:t>
            </a:r>
            <a:endParaRPr/>
          </a:p>
          <a:p>
            <a:pPr indent="0" lvl="0" marL="114300" rtl="0" algn="l">
              <a:lnSpc>
                <a:spcPct val="100000"/>
              </a:lnSpc>
              <a:spcBef>
                <a:spcPts val="0"/>
              </a:spcBef>
              <a:spcAft>
                <a:spcPts val="0"/>
              </a:spcAft>
              <a:buSzPts val="1800"/>
              <a:buNone/>
            </a:pPr>
            <a:r>
              <a:rPr lang="en-US" sz="1800"/>
              <a:t>accuracy = 0.971</a:t>
            </a:r>
            <a:endParaRPr/>
          </a:p>
          <a:p>
            <a:pPr indent="0" lvl="0" marL="114300" rtl="0" algn="l">
              <a:lnSpc>
                <a:spcPct val="100000"/>
              </a:lnSpc>
              <a:spcBef>
                <a:spcPts val="0"/>
              </a:spcBef>
              <a:spcAft>
                <a:spcPts val="0"/>
              </a:spcAft>
              <a:buSzPts val="1800"/>
              <a:buNone/>
            </a:pPr>
            <a:r>
              <a:t/>
            </a:r>
            <a:endParaRPr sz="1800"/>
          </a:p>
          <a:p>
            <a:pPr indent="0" lvl="0" marL="114300" rtl="0" algn="l">
              <a:lnSpc>
                <a:spcPct val="100000"/>
              </a:lnSpc>
              <a:spcBef>
                <a:spcPts val="0"/>
              </a:spcBef>
              <a:spcAft>
                <a:spcPts val="0"/>
              </a:spcAft>
              <a:buSzPts val="1800"/>
              <a:buNone/>
            </a:pPr>
            <a:r>
              <a:rPr lang="en-US" sz="1800"/>
              <a:t>Training </a:t>
            </a:r>
            <a:endParaRPr/>
          </a:p>
          <a:p>
            <a:pPr indent="0" lvl="0" marL="114300" rtl="0" algn="l">
              <a:lnSpc>
                <a:spcPct val="100000"/>
              </a:lnSpc>
              <a:spcBef>
                <a:spcPts val="0"/>
              </a:spcBef>
              <a:spcAft>
                <a:spcPts val="0"/>
              </a:spcAft>
              <a:buSzPts val="1800"/>
              <a:buNone/>
            </a:pPr>
            <a:r>
              <a:rPr lang="en-US" sz="1800"/>
              <a:t>accuracy = 0.989</a:t>
            </a:r>
            <a:endParaRPr/>
          </a:p>
        </p:txBody>
      </p:sp>
      <p:pic>
        <p:nvPicPr>
          <p:cNvPr id="230" name="Google Shape;230;p31"/>
          <p:cNvPicPr preferRelativeResize="0"/>
          <p:nvPr/>
        </p:nvPicPr>
        <p:blipFill rotWithShape="1">
          <a:blip r:embed="rId3">
            <a:alphaModFix/>
          </a:blip>
          <a:srcRect b="17587" l="19613" r="51783" t="47545"/>
          <a:stretch/>
        </p:blipFill>
        <p:spPr>
          <a:xfrm>
            <a:off x="4125433" y="1509821"/>
            <a:ext cx="4265190" cy="29243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030278" y="0"/>
            <a:ext cx="3083443" cy="956462"/>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lt1"/>
              </a:buClr>
              <a:buSzPct val="105820"/>
              <a:buFont typeface="Calibri"/>
              <a:buNone/>
            </a:pPr>
            <a:r>
              <a:rPr lang="en-US"/>
              <a:t>                                   </a:t>
            </a:r>
            <a:r>
              <a:rPr lang="en-US" sz="3600">
                <a:solidFill>
                  <a:srgbClr val="86D1D8"/>
                </a:solidFill>
              </a:rPr>
              <a:t>SCREENSHOTS</a:t>
            </a:r>
            <a:endParaRPr/>
          </a:p>
        </p:txBody>
      </p:sp>
      <p:pic>
        <p:nvPicPr>
          <p:cNvPr id="236" name="Google Shape;236;p32"/>
          <p:cNvPicPr preferRelativeResize="0"/>
          <p:nvPr/>
        </p:nvPicPr>
        <p:blipFill rotWithShape="1">
          <a:blip r:embed="rId3">
            <a:alphaModFix/>
          </a:blip>
          <a:srcRect b="17862" l="0" r="0" t="4707"/>
          <a:stretch/>
        </p:blipFill>
        <p:spPr>
          <a:xfrm>
            <a:off x="1450125" y="1155399"/>
            <a:ext cx="2166826" cy="3728476"/>
          </a:xfrm>
          <a:prstGeom prst="rect">
            <a:avLst/>
          </a:prstGeom>
          <a:noFill/>
          <a:ln>
            <a:noFill/>
          </a:ln>
        </p:spPr>
      </p:pic>
      <p:pic>
        <p:nvPicPr>
          <p:cNvPr id="237" name="Google Shape;237;p32"/>
          <p:cNvPicPr preferRelativeResize="0"/>
          <p:nvPr/>
        </p:nvPicPr>
        <p:blipFill rotWithShape="1">
          <a:blip r:embed="rId4">
            <a:alphaModFix/>
          </a:blip>
          <a:srcRect b="17862" l="0" r="0" t="4707"/>
          <a:stretch/>
        </p:blipFill>
        <p:spPr>
          <a:xfrm>
            <a:off x="5184100" y="1155400"/>
            <a:ext cx="2166826" cy="3728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313720" y="522997"/>
            <a:ext cx="2516560" cy="625319"/>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lt1"/>
              </a:buClr>
              <a:buSzPct val="105820"/>
              <a:buFont typeface="Calibri"/>
              <a:buNone/>
            </a:pPr>
            <a:r>
              <a:rPr lang="en-US">
                <a:solidFill>
                  <a:srgbClr val="86D1D8"/>
                </a:solidFill>
              </a:rPr>
              <a:t>REFERENCES</a:t>
            </a:r>
            <a:endParaRPr/>
          </a:p>
        </p:txBody>
      </p:sp>
      <p:sp>
        <p:nvSpPr>
          <p:cNvPr id="243" name="Google Shape;243;p33"/>
          <p:cNvSpPr txBox="1"/>
          <p:nvPr>
            <p:ph idx="1" type="body"/>
          </p:nvPr>
        </p:nvSpPr>
        <p:spPr>
          <a:xfrm>
            <a:off x="311700" y="1234075"/>
            <a:ext cx="8598000" cy="36657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[1] Khirade, S.D. and Patil, A.B., 2015, February. Plant disease detection using image processing. In 2015 International conference on computing communication control and automation (pp. 768-771). IEEE. </a:t>
            </a:r>
            <a:endParaRPr/>
          </a:p>
          <a:p>
            <a:pPr indent="-342900" lvl="0" marL="457200" rtl="0" algn="l">
              <a:spcBef>
                <a:spcPts val="0"/>
              </a:spcBef>
              <a:spcAft>
                <a:spcPts val="0"/>
              </a:spcAft>
              <a:buSzPts val="1800"/>
              <a:buChar char="●"/>
            </a:pPr>
            <a:r>
              <a:rPr lang="en-US"/>
              <a:t>[2] Huang, W., Guan, Q., Luo, J., Zhang, J., Zhao, J., Liang, D., Huang, L. and Zhang, D., 2014. New optimized spectral indices for identifying and monitoring winter wheat diseases. IEEE Journal of Selected Topics in Applied Earth Observations and Remote Sensing, 7(6), pp.2516-2524. </a:t>
            </a:r>
            <a:endParaRPr/>
          </a:p>
          <a:p>
            <a:pPr indent="-342900" lvl="0" marL="457200" rtl="0" algn="l">
              <a:spcBef>
                <a:spcPts val="0"/>
              </a:spcBef>
              <a:spcAft>
                <a:spcPts val="0"/>
              </a:spcAft>
              <a:buSzPts val="1800"/>
              <a:buChar char="●"/>
            </a:pPr>
            <a:r>
              <a:rPr lang="en-US"/>
              <a:t>[3] Perez, A.J., Lopez, F., Benlloch, J.V. and Christensen, S., 2000. Colour and shape analysis techniques for weed detection in cereal fields. Computers and electronics in agriculture, 25(3), pp.197-212. </a:t>
            </a:r>
            <a:endParaRPr/>
          </a:p>
          <a:p>
            <a:pPr indent="-342900" lvl="0" marL="457200" rtl="0" algn="l">
              <a:spcBef>
                <a:spcPts val="0"/>
              </a:spcBef>
              <a:spcAft>
                <a:spcPts val="0"/>
              </a:spcAft>
              <a:buSzPts val="1800"/>
              <a:buChar char="●"/>
            </a:pPr>
            <a:r>
              <a:rPr lang="en-US"/>
              <a:t>[4] Burgos-Artizzu, X.P., Ribeiro, A., Tellaeche, A., Pajares, G. and Fernández-Quintanilla, C., 2010. Analysis of natural images processing for the extraction of agricultural elements. Image and Vision Computing, 28(1), pp.138-149.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nvSpPr>
        <p:spPr>
          <a:xfrm>
            <a:off x="2980660" y="2316568"/>
            <a:ext cx="31826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86D1D8"/>
                </a:solidFill>
                <a:latin typeface="Century Gothic"/>
                <a:ea typeface="Century Gothic"/>
                <a:cs typeface="Century Gothic"/>
                <a:sym typeface="Century Gothic"/>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68499" y="77975"/>
            <a:ext cx="3614400" cy="105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lt1"/>
              </a:buClr>
              <a:buSzPct val="91122"/>
              <a:buFont typeface="Calibri"/>
              <a:buNone/>
            </a:pPr>
            <a:r>
              <a:rPr lang="en-US"/>
              <a:t>                        </a:t>
            </a:r>
            <a:r>
              <a:rPr lang="en-US">
                <a:solidFill>
                  <a:srgbClr val="91E3E1"/>
                </a:solidFill>
              </a:rPr>
              <a:t>INTRODUCTION</a:t>
            </a:r>
            <a:endParaRPr>
              <a:solidFill>
                <a:srgbClr val="91E3E1"/>
              </a:solidFill>
            </a:endParaRPr>
          </a:p>
        </p:txBody>
      </p:sp>
      <p:sp>
        <p:nvSpPr>
          <p:cNvPr id="162" name="Google Shape;162;p21"/>
          <p:cNvSpPr txBox="1"/>
          <p:nvPr>
            <p:ph idx="1" type="body"/>
          </p:nvPr>
        </p:nvSpPr>
        <p:spPr>
          <a:xfrm>
            <a:off x="311700" y="1234074"/>
            <a:ext cx="8520600" cy="3523555"/>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00000"/>
              </a:lnSpc>
              <a:spcBef>
                <a:spcPts val="0"/>
              </a:spcBef>
              <a:spcAft>
                <a:spcPts val="0"/>
              </a:spcAft>
              <a:buSzPct val="121621"/>
              <a:buNone/>
            </a:pPr>
            <a:r>
              <a:rPr lang="en-US" sz="1600"/>
              <a:t>       Farming is the foundation of Indian economy. It is a source of income for more than half of the Indian population. One of the serious issues in agribusiness is the control of weeds growing among the plantation crops. The term weed additionally is connected to any plant that develops or replicates forcefully. Weeds also require all essential nutrients that are required by plantation crops. Weeds if not checked may compete with other plantation crops for nutrients, space, water ,soil, and restrict their growth . Weeds play as host for plant pathogens which infect and degrade the quality of plantation crops. some weeds may also cause root damage to drainage pipes, road surfaces etc. Weed killers/herbicides are being sprayed all over the field to keep them under control . This technique is very inefficient because chemicals are being sprayed on plantation crops also, which leads to, polluting the environment and health problems in humans . To avoid these consequences, a smart weed control system should be deployed. The system must be capable of locating weeds in the field and alerting the farmers about exact locations of these weeds. So that herbicides are sprayed only in those locations . It focuses on reducing use of pesticides that harms the normal growth of plants. as well as serious health issues posed in humans.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319083" y="546970"/>
            <a:ext cx="2505834" cy="76507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3000"/>
              <a:buFont typeface="Calibri"/>
              <a:buNone/>
            </a:pPr>
            <a:r>
              <a:rPr lang="en-US" sz="3600">
                <a:solidFill>
                  <a:srgbClr val="86D1D8"/>
                </a:solidFill>
              </a:rPr>
              <a:t>ABSTRACT</a:t>
            </a:r>
            <a:endParaRPr/>
          </a:p>
        </p:txBody>
      </p:sp>
      <p:sp>
        <p:nvSpPr>
          <p:cNvPr id="168" name="Google Shape;168;p22"/>
          <p:cNvSpPr txBox="1"/>
          <p:nvPr>
            <p:ph idx="1" type="body"/>
          </p:nvPr>
        </p:nvSpPr>
        <p:spPr>
          <a:xfrm>
            <a:off x="311700" y="1425461"/>
            <a:ext cx="8520600" cy="3033125"/>
          </a:xfrm>
          <a:prstGeom prst="rect">
            <a:avLst/>
          </a:prstGeom>
          <a:noFill/>
          <a:ln>
            <a:noFill/>
          </a:ln>
        </p:spPr>
        <p:txBody>
          <a:bodyPr anchorCtr="0" anchor="t" bIns="91425" lIns="91425" spcFirstLastPara="1" rIns="91425" wrap="square" tIns="91425">
            <a:normAutofit/>
          </a:bodyPr>
          <a:lstStyle/>
          <a:p>
            <a:pPr indent="0" lvl="0" marL="114300" rtl="0" algn="l">
              <a:lnSpc>
                <a:spcPct val="100000"/>
              </a:lnSpc>
              <a:spcBef>
                <a:spcPts val="0"/>
              </a:spcBef>
              <a:spcAft>
                <a:spcPts val="0"/>
              </a:spcAft>
              <a:buSzPts val="1800"/>
              <a:buNone/>
            </a:pPr>
            <a:r>
              <a:rPr lang="en-US" sz="2000"/>
              <a:t>In our project, we have focused on detecting the weeds in the crop using android application.  We have first trained our model using convolution neural network by giving large images of weed and crop. Then this model is used in android application to detect whether the selected image is crop or weed.</a:t>
            </a:r>
            <a:endParaRPr/>
          </a:p>
          <a:p>
            <a:pPr indent="-228600" lvl="0" marL="457200" rtl="0" algn="l">
              <a:lnSpc>
                <a:spcPct val="100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611478" y="635222"/>
            <a:ext cx="1921043" cy="80441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3000"/>
              <a:buFont typeface="Calibri"/>
              <a:buNone/>
            </a:pPr>
            <a:r>
              <a:rPr lang="en-US" sz="3200">
                <a:solidFill>
                  <a:srgbClr val="86D1D8"/>
                </a:solidFill>
              </a:rPr>
              <a:t>DATASET</a:t>
            </a:r>
            <a:endParaRPr/>
          </a:p>
        </p:txBody>
      </p:sp>
      <p:sp>
        <p:nvSpPr>
          <p:cNvPr id="174" name="Google Shape;174;p23"/>
          <p:cNvSpPr txBox="1"/>
          <p:nvPr>
            <p:ph idx="1" type="body"/>
          </p:nvPr>
        </p:nvSpPr>
        <p:spPr>
          <a:xfrm>
            <a:off x="311699" y="1524698"/>
            <a:ext cx="8520600" cy="2806297"/>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000"/>
              </a:spcBef>
              <a:spcAft>
                <a:spcPts val="0"/>
              </a:spcAft>
              <a:buSzPts val="2000"/>
              <a:buNone/>
            </a:pPr>
            <a:r>
              <a:rPr lang="en-US" sz="2000"/>
              <a:t>The dataset has been taken from Kaggle. This dataset was created by Alessandro dos Santos Ferreira, Hemerson Pistori, Daniel Matte Freitas and Gercina Gonçalves da Silva. It is distributed under the CC BY NC 3.0 license.</a:t>
            </a:r>
            <a:endParaRPr/>
          </a:p>
          <a:p>
            <a:pPr indent="0" lvl="0" marL="0" rtl="0" algn="l">
              <a:lnSpc>
                <a:spcPct val="100000"/>
              </a:lnSpc>
              <a:spcBef>
                <a:spcPts val="2000"/>
              </a:spcBef>
              <a:spcAft>
                <a:spcPts val="0"/>
              </a:spcAft>
              <a:buSzPts val="2000"/>
              <a:buFont typeface="Arial"/>
              <a:buNone/>
            </a:pPr>
            <a:r>
              <a:rPr lang="en-US" sz="2000"/>
              <a:t>We have used total 8567 images in which there are 1191 weed images and remaining 7376 crop images. </a:t>
            </a:r>
            <a:endParaRPr/>
          </a:p>
          <a:p>
            <a:pPr indent="-228600" lvl="0" marL="457200" rtl="0" algn="l">
              <a:lnSpc>
                <a:spcPct val="100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72308" y="503775"/>
            <a:ext cx="5777348" cy="50118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963"/>
              <a:buFont typeface="Calibri"/>
              <a:buNone/>
            </a:pPr>
            <a:r>
              <a:rPr lang="en-US" sz="3200"/>
              <a:t>                   </a:t>
            </a:r>
            <a:r>
              <a:rPr lang="en-US" sz="3200">
                <a:solidFill>
                  <a:srgbClr val="BCDCF7"/>
                </a:solidFill>
              </a:rPr>
              <a:t>SAMPLE IMAGES</a:t>
            </a:r>
            <a:endParaRPr sz="3200">
              <a:solidFill>
                <a:srgbClr val="BCDCF7"/>
              </a:solidFill>
            </a:endParaRPr>
          </a:p>
        </p:txBody>
      </p:sp>
      <p:sp>
        <p:nvSpPr>
          <p:cNvPr id="180" name="Google Shape;180;p24"/>
          <p:cNvSpPr txBox="1"/>
          <p:nvPr>
            <p:ph idx="1" type="body"/>
          </p:nvPr>
        </p:nvSpPr>
        <p:spPr>
          <a:xfrm>
            <a:off x="311700" y="1079406"/>
            <a:ext cx="8520600" cy="37126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None/>
            </a:pPr>
            <a:r>
              <a:rPr lang="en-US"/>
              <a:t>WEED</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rPr lang="en-US"/>
              <a:t>CROP</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rPr lang="en-US"/>
              <a:t>CROP</a:t>
            </a:r>
            <a:endParaRPr/>
          </a:p>
          <a:p>
            <a:pPr indent="-342900" lvl="0" marL="45720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None/>
            </a:pPr>
            <a:r>
              <a:t/>
            </a:r>
            <a:endParaRPr/>
          </a:p>
        </p:txBody>
      </p:sp>
      <p:pic>
        <p:nvPicPr>
          <p:cNvPr descr="C:\Users\dell\Pictures\dataset\soybean\69.tif" id="181" name="Google Shape;181;p24"/>
          <p:cNvPicPr preferRelativeResize="0"/>
          <p:nvPr/>
        </p:nvPicPr>
        <p:blipFill rotWithShape="1">
          <a:blip r:embed="rId3">
            <a:alphaModFix/>
          </a:blip>
          <a:srcRect b="0" l="0" r="0" t="0"/>
          <a:stretch/>
        </p:blipFill>
        <p:spPr>
          <a:xfrm>
            <a:off x="482277" y="3302656"/>
            <a:ext cx="2171700" cy="1522875"/>
          </a:xfrm>
          <a:prstGeom prst="rect">
            <a:avLst/>
          </a:prstGeom>
          <a:noFill/>
          <a:ln>
            <a:noFill/>
          </a:ln>
        </p:spPr>
      </p:pic>
      <p:pic>
        <p:nvPicPr>
          <p:cNvPr descr="C:\Users\dell\Pictures\dataset\soybean\92.tif" id="182" name="Google Shape;182;p24"/>
          <p:cNvPicPr preferRelativeResize="0"/>
          <p:nvPr/>
        </p:nvPicPr>
        <p:blipFill rotWithShape="1">
          <a:blip r:embed="rId4">
            <a:alphaModFix/>
          </a:blip>
          <a:srcRect b="0" l="0" r="0" t="0"/>
          <a:stretch/>
        </p:blipFill>
        <p:spPr>
          <a:xfrm>
            <a:off x="3176338" y="3302656"/>
            <a:ext cx="2447925" cy="1563794"/>
          </a:xfrm>
          <a:prstGeom prst="rect">
            <a:avLst/>
          </a:prstGeom>
          <a:noFill/>
          <a:ln>
            <a:noFill/>
          </a:ln>
        </p:spPr>
      </p:pic>
      <p:pic>
        <p:nvPicPr>
          <p:cNvPr descr="C:\Users\dell\Pictures\dataset\soybean\104.tif" id="183" name="Google Shape;183;p24"/>
          <p:cNvPicPr preferRelativeResize="0"/>
          <p:nvPr/>
        </p:nvPicPr>
        <p:blipFill rotWithShape="1">
          <a:blip r:embed="rId5">
            <a:alphaModFix/>
          </a:blip>
          <a:srcRect b="0" l="0" r="0" t="0"/>
          <a:stretch/>
        </p:blipFill>
        <p:spPr>
          <a:xfrm>
            <a:off x="6104331" y="3302656"/>
            <a:ext cx="2247900" cy="1546917"/>
          </a:xfrm>
          <a:prstGeom prst="rect">
            <a:avLst/>
          </a:prstGeom>
          <a:noFill/>
          <a:ln>
            <a:noFill/>
          </a:ln>
        </p:spPr>
      </p:pic>
      <p:pic>
        <p:nvPicPr>
          <p:cNvPr descr="C:\Users\dell\Pictures\dataset\broadleaf\1.tif" id="184" name="Google Shape;184;p24"/>
          <p:cNvPicPr preferRelativeResize="0"/>
          <p:nvPr/>
        </p:nvPicPr>
        <p:blipFill rotWithShape="1">
          <a:blip r:embed="rId6">
            <a:alphaModFix/>
          </a:blip>
          <a:srcRect b="0" l="0" r="0" t="0"/>
          <a:stretch/>
        </p:blipFill>
        <p:spPr>
          <a:xfrm>
            <a:off x="482277" y="1490907"/>
            <a:ext cx="2137170" cy="1286668"/>
          </a:xfrm>
          <a:prstGeom prst="rect">
            <a:avLst/>
          </a:prstGeom>
          <a:noFill/>
          <a:ln>
            <a:noFill/>
          </a:ln>
        </p:spPr>
      </p:pic>
      <p:pic>
        <p:nvPicPr>
          <p:cNvPr descr="C:\Users\dell\Pictures\dataset\broadleaf\94.tif" id="185" name="Google Shape;185;p24"/>
          <p:cNvPicPr preferRelativeResize="0"/>
          <p:nvPr/>
        </p:nvPicPr>
        <p:blipFill rotWithShape="1">
          <a:blip r:embed="rId7">
            <a:alphaModFix/>
          </a:blip>
          <a:srcRect b="0" l="0" r="0" t="0"/>
          <a:stretch/>
        </p:blipFill>
        <p:spPr>
          <a:xfrm>
            <a:off x="3176338" y="1485041"/>
            <a:ext cx="2340250" cy="1278785"/>
          </a:xfrm>
          <a:prstGeom prst="rect">
            <a:avLst/>
          </a:prstGeom>
          <a:noFill/>
          <a:ln>
            <a:noFill/>
          </a:ln>
        </p:spPr>
      </p:pic>
      <p:pic>
        <p:nvPicPr>
          <p:cNvPr descr="C:\Users\dell\Pictures\dataset\broadleaf\129.tif" id="186" name="Google Shape;186;p24"/>
          <p:cNvPicPr preferRelativeResize="0"/>
          <p:nvPr/>
        </p:nvPicPr>
        <p:blipFill rotWithShape="1">
          <a:blip r:embed="rId8">
            <a:alphaModFix/>
          </a:blip>
          <a:srcRect b="0" l="0" r="0" t="0"/>
          <a:stretch/>
        </p:blipFill>
        <p:spPr>
          <a:xfrm>
            <a:off x="5988288" y="1485041"/>
            <a:ext cx="2282564" cy="12031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2879841" y="574625"/>
            <a:ext cx="3273035" cy="543147"/>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592"/>
              <a:buNone/>
            </a:pPr>
            <a:r>
              <a:rPr lang="en-US" sz="3600">
                <a:solidFill>
                  <a:srgbClr val="86D1D8"/>
                </a:solidFill>
              </a:rPr>
              <a:t>METHOD USED</a:t>
            </a:r>
            <a:endParaRPr/>
          </a:p>
          <a:p>
            <a:pPr indent="0" lvl="0" marL="0" rtl="0" algn="l">
              <a:lnSpc>
                <a:spcPct val="100000"/>
              </a:lnSpc>
              <a:spcBef>
                <a:spcPts val="0"/>
              </a:spcBef>
              <a:spcAft>
                <a:spcPts val="0"/>
              </a:spcAft>
              <a:buSzPct val="105820"/>
              <a:buNone/>
            </a:pPr>
            <a:r>
              <a:t/>
            </a:r>
            <a:endParaRPr/>
          </a:p>
        </p:txBody>
      </p:sp>
      <p:sp>
        <p:nvSpPr>
          <p:cNvPr id="192" name="Google Shape;192;p25"/>
          <p:cNvSpPr txBox="1"/>
          <p:nvPr>
            <p:ph idx="1" type="body"/>
          </p:nvPr>
        </p:nvSpPr>
        <p:spPr>
          <a:xfrm>
            <a:off x="256058" y="1418373"/>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Font typeface="Arial"/>
              <a:buChar char="•"/>
            </a:pPr>
            <a:r>
              <a:rPr lang="en-US" sz="2000"/>
              <a:t>For weed detection, </a:t>
            </a:r>
            <a:r>
              <a:rPr b="1" lang="en-US" sz="2000"/>
              <a:t>Convolutional Neural Network </a:t>
            </a:r>
            <a:r>
              <a:rPr lang="en-US" sz="2000"/>
              <a:t>is used in Jupyter Notebook.</a:t>
            </a:r>
            <a:endParaRPr/>
          </a:p>
          <a:p>
            <a:pPr indent="0" lvl="0" marL="114300" rtl="0" algn="l">
              <a:lnSpc>
                <a:spcPct val="100000"/>
              </a:lnSpc>
              <a:spcBef>
                <a:spcPts val="0"/>
              </a:spcBef>
              <a:spcAft>
                <a:spcPts val="0"/>
              </a:spcAft>
              <a:buSzPts val="1800"/>
              <a:buNone/>
            </a:pPr>
            <a:r>
              <a:t/>
            </a:r>
            <a:endParaRPr sz="2000"/>
          </a:p>
          <a:p>
            <a:pPr indent="-342900" lvl="0" marL="457200" rtl="0" algn="l">
              <a:lnSpc>
                <a:spcPct val="100000"/>
              </a:lnSpc>
              <a:spcBef>
                <a:spcPts val="0"/>
              </a:spcBef>
              <a:spcAft>
                <a:spcPts val="0"/>
              </a:spcAft>
              <a:buSzPts val="1800"/>
              <a:buFont typeface="Arial"/>
              <a:buChar char="•"/>
            </a:pPr>
            <a:r>
              <a:rPr lang="en-US" sz="2000"/>
              <a:t>For android application, </a:t>
            </a:r>
            <a:r>
              <a:rPr b="1" lang="en-US" sz="2000"/>
              <a:t>Java programming language </a:t>
            </a:r>
            <a:r>
              <a:rPr lang="en-US" sz="2000"/>
              <a:t>is used in Android Studio.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91E3E1"/>
              </a:buClr>
              <a:buSzPct val="98412"/>
              <a:buFont typeface="Calibri"/>
              <a:buNone/>
            </a:pPr>
            <a:r>
              <a:rPr lang="en-US">
                <a:solidFill>
                  <a:srgbClr val="91E3E1"/>
                </a:solidFill>
              </a:rPr>
              <a:t>CNN ARCHITECTURE</a:t>
            </a:r>
            <a:endParaRPr>
              <a:solidFill>
                <a:srgbClr val="91E3E1"/>
              </a:solidFill>
            </a:endParaRPr>
          </a:p>
          <a:p>
            <a:pPr indent="0" lvl="0" marL="0" rtl="0" algn="l">
              <a:lnSpc>
                <a:spcPct val="100000"/>
              </a:lnSpc>
              <a:spcBef>
                <a:spcPts val="0"/>
              </a:spcBef>
              <a:spcAft>
                <a:spcPts val="0"/>
              </a:spcAft>
              <a:buSzPct val="105820"/>
              <a:buNone/>
            </a:pPr>
            <a:r>
              <a:t/>
            </a:r>
            <a:endParaRPr/>
          </a:p>
        </p:txBody>
      </p:sp>
      <p:sp>
        <p:nvSpPr>
          <p:cNvPr id="198" name="Google Shape;198;p26"/>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US"/>
              <a:t>          </a:t>
            </a:r>
            <a:endParaRPr/>
          </a:p>
        </p:txBody>
      </p:sp>
      <p:pic>
        <p:nvPicPr>
          <p:cNvPr id="199" name="Google Shape;199;p26"/>
          <p:cNvPicPr preferRelativeResize="0"/>
          <p:nvPr/>
        </p:nvPicPr>
        <p:blipFill rotWithShape="1">
          <a:blip r:embed="rId3">
            <a:alphaModFix/>
          </a:blip>
          <a:srcRect b="2371" l="4791" r="6642" t="0"/>
          <a:stretch/>
        </p:blipFill>
        <p:spPr>
          <a:xfrm>
            <a:off x="578650" y="1234076"/>
            <a:ext cx="7822397" cy="346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91E3E1"/>
              </a:buClr>
              <a:buSzPct val="98412"/>
              <a:buFont typeface="Calibri"/>
              <a:buNone/>
            </a:pPr>
            <a:r>
              <a:rPr lang="en-US">
                <a:solidFill>
                  <a:srgbClr val="91E3E1"/>
                </a:solidFill>
              </a:rPr>
              <a:t>CNN MODEL </a:t>
            </a:r>
            <a:endParaRPr>
              <a:solidFill>
                <a:srgbClr val="91E3E1"/>
              </a:solidFill>
            </a:endParaRPr>
          </a:p>
          <a:p>
            <a:pPr indent="0" lvl="0" marL="0" rtl="0" algn="ctr">
              <a:lnSpc>
                <a:spcPct val="100000"/>
              </a:lnSpc>
              <a:spcBef>
                <a:spcPts val="0"/>
              </a:spcBef>
              <a:spcAft>
                <a:spcPts val="0"/>
              </a:spcAft>
              <a:buSzPct val="105820"/>
              <a:buNone/>
            </a:pPr>
            <a:r>
              <a:t/>
            </a:r>
            <a:endParaRPr/>
          </a:p>
        </p:txBody>
      </p:sp>
      <p:sp>
        <p:nvSpPr>
          <p:cNvPr id="205" name="Google Shape;205;p27"/>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800"/>
              <a:buFont typeface="Arial"/>
              <a:buNone/>
            </a:pPr>
            <a:r>
              <a:rPr lang="en-US">
                <a:latin typeface="Arial"/>
                <a:ea typeface="Arial"/>
                <a:cs typeface="Arial"/>
                <a:sym typeface="Arial"/>
              </a:rPr>
              <a:t>No. Of CNN layers = 2 (Conv2D(64,(3,3),activation='relu'))</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rPr lang="en-US">
                <a:latin typeface="Arial"/>
                <a:ea typeface="Arial"/>
                <a:cs typeface="Arial"/>
                <a:sym typeface="Arial"/>
              </a:rPr>
              <a:t>No. Of max pooling layers = 2</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rPr lang="en-US">
                <a:latin typeface="Arial"/>
                <a:ea typeface="Arial"/>
                <a:cs typeface="Arial"/>
                <a:sym typeface="Arial"/>
              </a:rPr>
              <a:t>Dense layers = 1 (Dense(128, activation='relu'))</a:t>
            </a:r>
            <a:endParaRPr>
              <a:latin typeface="Arial"/>
              <a:ea typeface="Arial"/>
              <a:cs typeface="Arial"/>
              <a:sym typeface="Arial"/>
            </a:endParaRPr>
          </a:p>
          <a:p>
            <a:pPr indent="0" lvl="0" marL="0" rtl="0" algn="l">
              <a:lnSpc>
                <a:spcPct val="100000"/>
              </a:lnSpc>
              <a:spcBef>
                <a:spcPts val="0"/>
              </a:spcBef>
              <a:spcAft>
                <a:spcPts val="0"/>
              </a:spcAft>
              <a:buSzPts val="1800"/>
              <a:buNone/>
            </a:pPr>
            <a:r>
              <a:t/>
            </a:r>
            <a:endParaRPr>
              <a:latin typeface="Arial"/>
              <a:ea typeface="Arial"/>
              <a:cs typeface="Arial"/>
              <a:sym typeface="Arial"/>
            </a:endParaRPr>
          </a:p>
          <a:p>
            <a:pPr indent="0" lvl="0" marL="0" rtl="0" algn="l">
              <a:lnSpc>
                <a:spcPct val="100000"/>
              </a:lnSpc>
              <a:spcBef>
                <a:spcPts val="0"/>
              </a:spcBef>
              <a:spcAft>
                <a:spcPts val="0"/>
              </a:spcAft>
              <a:buSzPts val="1800"/>
              <a:buNone/>
            </a:pPr>
            <a:r>
              <a:rPr lang="en-US">
                <a:latin typeface="Arial"/>
                <a:ea typeface="Arial"/>
                <a:cs typeface="Arial"/>
                <a:sym typeface="Arial"/>
              </a:rPr>
              <a:t>A </a:t>
            </a:r>
            <a:r>
              <a:rPr b="1" lang="en-US">
                <a:latin typeface="Arial"/>
                <a:ea typeface="Arial"/>
                <a:cs typeface="Arial"/>
                <a:sym typeface="Arial"/>
              </a:rPr>
              <a:t>convolution</a:t>
            </a:r>
            <a:r>
              <a:rPr lang="en-US">
                <a:latin typeface="Arial"/>
                <a:ea typeface="Arial"/>
                <a:cs typeface="Arial"/>
                <a:sym typeface="Arial"/>
              </a:rPr>
              <a:t> is a linear operation that involves the multiplication of a set of weights with the input. The multiplication is performed between an array of input data and a two-dimensional array of weights, called a filter or a kernel. The filter is smaller than the input data and the type of multiplication applied between a filter-sized patch of the input and the filter is a dot product. The output of one time multiplication is a single value.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9665500" y="158600"/>
            <a:ext cx="160800" cy="20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5820"/>
              <a:buNone/>
            </a:pPr>
            <a:r>
              <a:t/>
            </a:r>
            <a:endParaRPr/>
          </a:p>
        </p:txBody>
      </p:sp>
      <p:sp>
        <p:nvSpPr>
          <p:cNvPr id="211" name="Google Shape;211;p28"/>
          <p:cNvSpPr txBox="1"/>
          <p:nvPr>
            <p:ph idx="1" type="body"/>
          </p:nvPr>
        </p:nvSpPr>
        <p:spPr>
          <a:xfrm>
            <a:off x="310750" y="760800"/>
            <a:ext cx="8521500" cy="3808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US">
                <a:latin typeface="Arial"/>
                <a:ea typeface="Arial"/>
                <a:cs typeface="Arial"/>
                <a:sym typeface="Arial"/>
              </a:rPr>
              <a:t>The activation function here is ReLU.</a:t>
            </a:r>
            <a:endParaRPr>
              <a:latin typeface="Arial"/>
              <a:ea typeface="Arial"/>
              <a:cs typeface="Arial"/>
              <a:sym typeface="Arial"/>
            </a:endParaRPr>
          </a:p>
          <a:p>
            <a:pPr indent="0" lvl="0" marL="0" rtl="0" algn="l">
              <a:lnSpc>
                <a:spcPct val="100000"/>
              </a:lnSpc>
              <a:spcBef>
                <a:spcPts val="0"/>
              </a:spcBef>
              <a:spcAft>
                <a:spcPts val="0"/>
              </a:spcAft>
              <a:buSzPts val="1800"/>
              <a:buNone/>
            </a:pPr>
            <a:r>
              <a:t/>
            </a:r>
            <a:endParaRPr>
              <a:latin typeface="Arial"/>
              <a:ea typeface="Arial"/>
              <a:cs typeface="Arial"/>
              <a:sym typeface="Arial"/>
            </a:endParaRPr>
          </a:p>
          <a:p>
            <a:pPr indent="0" lvl="0" marL="0" rtl="0" algn="l">
              <a:lnSpc>
                <a:spcPct val="100000"/>
              </a:lnSpc>
              <a:spcBef>
                <a:spcPts val="0"/>
              </a:spcBef>
              <a:spcAft>
                <a:spcPts val="0"/>
              </a:spcAft>
              <a:buSzPts val="1800"/>
              <a:buNone/>
            </a:pPr>
            <a:r>
              <a:rPr lang="en-US">
                <a:latin typeface="Arial"/>
                <a:ea typeface="Arial"/>
                <a:cs typeface="Arial"/>
                <a:sym typeface="Arial"/>
              </a:rPr>
              <a:t>After that, we’ve added a max pooling layer that halves the image dimension.</a:t>
            </a:r>
            <a:endParaRPr>
              <a:latin typeface="Arial"/>
              <a:ea typeface="Arial"/>
              <a:cs typeface="Arial"/>
              <a:sym typeface="Arial"/>
            </a:endParaRPr>
          </a:p>
          <a:p>
            <a:pPr indent="0" lvl="0" marL="0" rtl="0" algn="l">
              <a:lnSpc>
                <a:spcPct val="100000"/>
              </a:lnSpc>
              <a:spcBef>
                <a:spcPts val="0"/>
              </a:spcBef>
              <a:spcAft>
                <a:spcPts val="0"/>
              </a:spcAft>
              <a:buSzPts val="1800"/>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b="1" lang="en-US">
                <a:latin typeface="Arial"/>
                <a:ea typeface="Arial"/>
                <a:cs typeface="Arial"/>
                <a:sym typeface="Arial"/>
              </a:rPr>
              <a:t>Max pooling</a:t>
            </a:r>
            <a:r>
              <a:rPr lang="en-US">
                <a:latin typeface="Arial"/>
                <a:ea typeface="Arial"/>
                <a:cs typeface="Arial"/>
                <a:sym typeface="Arial"/>
              </a:rPr>
              <a:t> selects the brighter pixels from the image. It is useful when the background of the image is dark and we are interested in only the lighter pixels of the image.</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US">
                <a:latin typeface="Arial"/>
                <a:ea typeface="Arial"/>
                <a:cs typeface="Arial"/>
                <a:sym typeface="Arial"/>
              </a:rPr>
              <a:t>Then we’ve added 1 more of these layers together, with filters in CNN.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US">
                <a:latin typeface="Arial"/>
                <a:ea typeface="Arial"/>
                <a:cs typeface="Arial"/>
                <a:sym typeface="Arial"/>
              </a:rPr>
              <a:t>Finally, the CNN layer is flattened and sent to the </a:t>
            </a:r>
            <a:r>
              <a:rPr b="1" lang="en-US">
                <a:latin typeface="Arial"/>
                <a:ea typeface="Arial"/>
                <a:cs typeface="Arial"/>
                <a:sym typeface="Arial"/>
              </a:rPr>
              <a:t>output layer</a:t>
            </a:r>
            <a:r>
              <a:rPr lang="en-US">
                <a:latin typeface="Arial"/>
                <a:ea typeface="Arial"/>
                <a:cs typeface="Arial"/>
                <a:sym typeface="Arial"/>
              </a:rPr>
              <a:t>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n-US">
                <a:latin typeface="Arial"/>
                <a:ea typeface="Arial"/>
                <a:cs typeface="Arial"/>
                <a:sym typeface="Arial"/>
              </a:rPr>
              <a:t>The activation function here is softmax activation function.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