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notesMasterIdLst>
    <p:notesMasterId r:id="rId14"/>
  </p:notesMasterIdLst>
  <p:sldIdLst>
    <p:sldId id="256" r:id="rId2"/>
    <p:sldId id="276" r:id="rId3"/>
    <p:sldId id="268" r:id="rId4"/>
    <p:sldId id="257" r:id="rId5"/>
    <p:sldId id="281" r:id="rId6"/>
    <p:sldId id="262" r:id="rId7"/>
    <p:sldId id="269" r:id="rId8"/>
    <p:sldId id="280" r:id="rId9"/>
    <p:sldId id="277" r:id="rId10"/>
    <p:sldId id="282" r:id="rId11"/>
    <p:sldId id="283" r:id="rId12"/>
    <p:sldId id="26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53CC4C-83D2-4024-9D51-2B12AAFABBDB}" type="datetimeFigureOut">
              <a:rPr lang="en-IN" smtClean="0"/>
              <a:t>14-06-2021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1C9B3B-691F-4A33-80D8-6AF730BAF9C2}" type="slidenum">
              <a:rPr lang="en-IN" smtClean="0"/>
              <a:t>‹#›</a:t>
            </a:fld>
            <a:endParaRPr lang="en-IN"/>
          </a:p>
        </p:txBody>
      </p:sp>
    </p:spTree>
    <p:extLst>
      <p:ext uri="{BB962C8B-B14F-4D97-AF65-F5344CB8AC3E}">
        <p14:creationId xmlns:p14="http://schemas.microsoft.com/office/powerpoint/2010/main" val="18858815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1408DF-C96A-4545-834F-B0E2D748C5F4}" type="slidenum">
              <a:rPr lang="en-US" smtClean="0"/>
              <a:t>8</a:t>
            </a:fld>
            <a:endParaRPr lang="en-US"/>
          </a:p>
        </p:txBody>
      </p:sp>
    </p:spTree>
    <p:extLst>
      <p:ext uri="{BB962C8B-B14F-4D97-AF65-F5344CB8AC3E}">
        <p14:creationId xmlns:p14="http://schemas.microsoft.com/office/powerpoint/2010/main" val="31109069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CF5CAD3-4877-496F-B969-5743DDC52F7C}" type="datetimeFigureOut">
              <a:rPr lang="en-IN" smtClean="0"/>
              <a:t>14-06-2021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7C2D91-8013-47AD-90D3-E2D66B9502A6}" type="slidenum">
              <a:rPr lang="en-IN" smtClean="0"/>
              <a:t>‹#›</a:t>
            </a:fld>
            <a:endParaRPr lang="en-IN"/>
          </a:p>
        </p:txBody>
      </p:sp>
    </p:spTree>
    <p:extLst>
      <p:ext uri="{BB962C8B-B14F-4D97-AF65-F5344CB8AC3E}">
        <p14:creationId xmlns:p14="http://schemas.microsoft.com/office/powerpoint/2010/main" val="3092601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F5CAD3-4877-496F-B969-5743DDC52F7C}" type="datetimeFigureOut">
              <a:rPr lang="en-IN" smtClean="0"/>
              <a:t>14-06-2021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7C2D91-8013-47AD-90D3-E2D66B9502A6}" type="slidenum">
              <a:rPr lang="en-IN" smtClean="0"/>
              <a:t>‹#›</a:t>
            </a:fld>
            <a:endParaRPr lang="en-IN"/>
          </a:p>
        </p:txBody>
      </p:sp>
    </p:spTree>
    <p:extLst>
      <p:ext uri="{BB962C8B-B14F-4D97-AF65-F5344CB8AC3E}">
        <p14:creationId xmlns:p14="http://schemas.microsoft.com/office/powerpoint/2010/main" val="1872018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F5CAD3-4877-496F-B969-5743DDC52F7C}" type="datetimeFigureOut">
              <a:rPr lang="en-IN" smtClean="0"/>
              <a:t>14-06-2021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7C2D91-8013-47AD-90D3-E2D66B9502A6}"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733494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F5CAD3-4877-496F-B969-5743DDC52F7C}" type="datetimeFigureOut">
              <a:rPr lang="en-IN" smtClean="0"/>
              <a:t>14-06-2021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7C2D91-8013-47AD-90D3-E2D66B9502A6}" type="slidenum">
              <a:rPr lang="en-IN" smtClean="0"/>
              <a:t>‹#›</a:t>
            </a:fld>
            <a:endParaRPr lang="en-IN"/>
          </a:p>
        </p:txBody>
      </p:sp>
    </p:spTree>
    <p:extLst>
      <p:ext uri="{BB962C8B-B14F-4D97-AF65-F5344CB8AC3E}">
        <p14:creationId xmlns:p14="http://schemas.microsoft.com/office/powerpoint/2010/main" val="8458769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F5CAD3-4877-496F-B969-5743DDC52F7C}" type="datetimeFigureOut">
              <a:rPr lang="en-IN" smtClean="0"/>
              <a:t>14-06-2021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7C2D91-8013-47AD-90D3-E2D66B9502A6}"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615680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F5CAD3-4877-496F-B969-5743DDC52F7C}" type="datetimeFigureOut">
              <a:rPr lang="en-IN" smtClean="0"/>
              <a:t>14-06-2021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7C2D91-8013-47AD-90D3-E2D66B9502A6}" type="slidenum">
              <a:rPr lang="en-IN" smtClean="0"/>
              <a:t>‹#›</a:t>
            </a:fld>
            <a:endParaRPr lang="en-IN"/>
          </a:p>
        </p:txBody>
      </p:sp>
    </p:spTree>
    <p:extLst>
      <p:ext uri="{BB962C8B-B14F-4D97-AF65-F5344CB8AC3E}">
        <p14:creationId xmlns:p14="http://schemas.microsoft.com/office/powerpoint/2010/main" val="26042830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F5CAD3-4877-496F-B969-5743DDC52F7C}" type="datetimeFigureOut">
              <a:rPr lang="en-IN" smtClean="0"/>
              <a:t>14-06-2021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7C2D91-8013-47AD-90D3-E2D66B9502A6}" type="slidenum">
              <a:rPr lang="en-IN" smtClean="0"/>
              <a:t>‹#›</a:t>
            </a:fld>
            <a:endParaRPr lang="en-IN"/>
          </a:p>
        </p:txBody>
      </p:sp>
    </p:spTree>
    <p:extLst>
      <p:ext uri="{BB962C8B-B14F-4D97-AF65-F5344CB8AC3E}">
        <p14:creationId xmlns:p14="http://schemas.microsoft.com/office/powerpoint/2010/main" val="3459490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F5CAD3-4877-496F-B969-5743DDC52F7C}" type="datetimeFigureOut">
              <a:rPr lang="en-IN" smtClean="0"/>
              <a:t>14-06-2021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7C2D91-8013-47AD-90D3-E2D66B9502A6}" type="slidenum">
              <a:rPr lang="en-IN" smtClean="0"/>
              <a:t>‹#›</a:t>
            </a:fld>
            <a:endParaRPr lang="en-IN"/>
          </a:p>
        </p:txBody>
      </p:sp>
    </p:spTree>
    <p:extLst>
      <p:ext uri="{BB962C8B-B14F-4D97-AF65-F5344CB8AC3E}">
        <p14:creationId xmlns:p14="http://schemas.microsoft.com/office/powerpoint/2010/main" val="187854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F5CAD3-4877-496F-B969-5743DDC52F7C}" type="datetimeFigureOut">
              <a:rPr lang="en-IN" smtClean="0"/>
              <a:t>14-06-2021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7C2D91-8013-47AD-90D3-E2D66B9502A6}" type="slidenum">
              <a:rPr lang="en-IN" smtClean="0"/>
              <a:t>‹#›</a:t>
            </a:fld>
            <a:endParaRPr lang="en-IN"/>
          </a:p>
        </p:txBody>
      </p:sp>
    </p:spTree>
    <p:extLst>
      <p:ext uri="{BB962C8B-B14F-4D97-AF65-F5344CB8AC3E}">
        <p14:creationId xmlns:p14="http://schemas.microsoft.com/office/powerpoint/2010/main" val="3301772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F5CAD3-4877-496F-B969-5743DDC52F7C}" type="datetimeFigureOut">
              <a:rPr lang="en-IN" smtClean="0"/>
              <a:t>14-06-2021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7C2D91-8013-47AD-90D3-E2D66B9502A6}" type="slidenum">
              <a:rPr lang="en-IN" smtClean="0"/>
              <a:t>‹#›</a:t>
            </a:fld>
            <a:endParaRPr lang="en-IN"/>
          </a:p>
        </p:txBody>
      </p:sp>
    </p:spTree>
    <p:extLst>
      <p:ext uri="{BB962C8B-B14F-4D97-AF65-F5344CB8AC3E}">
        <p14:creationId xmlns:p14="http://schemas.microsoft.com/office/powerpoint/2010/main" val="3052476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F5CAD3-4877-496F-B969-5743DDC52F7C}" type="datetimeFigureOut">
              <a:rPr lang="en-IN" smtClean="0"/>
              <a:t>14-06-2021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7C2D91-8013-47AD-90D3-E2D66B9502A6}" type="slidenum">
              <a:rPr lang="en-IN" smtClean="0"/>
              <a:t>‹#›</a:t>
            </a:fld>
            <a:endParaRPr lang="en-IN"/>
          </a:p>
        </p:txBody>
      </p:sp>
    </p:spTree>
    <p:extLst>
      <p:ext uri="{BB962C8B-B14F-4D97-AF65-F5344CB8AC3E}">
        <p14:creationId xmlns:p14="http://schemas.microsoft.com/office/powerpoint/2010/main" val="3262360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F5CAD3-4877-496F-B969-5743DDC52F7C}" type="datetimeFigureOut">
              <a:rPr lang="en-IN" smtClean="0"/>
              <a:t>14-06-2021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B7C2D91-8013-47AD-90D3-E2D66B9502A6}" type="slidenum">
              <a:rPr lang="en-IN" smtClean="0"/>
              <a:t>‹#›</a:t>
            </a:fld>
            <a:endParaRPr lang="en-IN"/>
          </a:p>
        </p:txBody>
      </p:sp>
    </p:spTree>
    <p:extLst>
      <p:ext uri="{BB962C8B-B14F-4D97-AF65-F5344CB8AC3E}">
        <p14:creationId xmlns:p14="http://schemas.microsoft.com/office/powerpoint/2010/main" val="2917628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F5CAD3-4877-496F-B969-5743DDC52F7C}" type="datetimeFigureOut">
              <a:rPr lang="en-IN" smtClean="0"/>
              <a:t>14-06-2021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B7C2D91-8013-47AD-90D3-E2D66B9502A6}" type="slidenum">
              <a:rPr lang="en-IN" smtClean="0"/>
              <a:t>‹#›</a:t>
            </a:fld>
            <a:endParaRPr lang="en-IN"/>
          </a:p>
        </p:txBody>
      </p:sp>
    </p:spTree>
    <p:extLst>
      <p:ext uri="{BB962C8B-B14F-4D97-AF65-F5344CB8AC3E}">
        <p14:creationId xmlns:p14="http://schemas.microsoft.com/office/powerpoint/2010/main" val="1094507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F5CAD3-4877-496F-B969-5743DDC52F7C}" type="datetimeFigureOut">
              <a:rPr lang="en-IN" smtClean="0"/>
              <a:t>14-06-2021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B7C2D91-8013-47AD-90D3-E2D66B9502A6}" type="slidenum">
              <a:rPr lang="en-IN" smtClean="0"/>
              <a:t>‹#›</a:t>
            </a:fld>
            <a:endParaRPr lang="en-IN"/>
          </a:p>
        </p:txBody>
      </p:sp>
    </p:spTree>
    <p:extLst>
      <p:ext uri="{BB962C8B-B14F-4D97-AF65-F5344CB8AC3E}">
        <p14:creationId xmlns:p14="http://schemas.microsoft.com/office/powerpoint/2010/main" val="1522066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F5CAD3-4877-496F-B969-5743DDC52F7C}" type="datetimeFigureOut">
              <a:rPr lang="en-IN" smtClean="0"/>
              <a:t>14-06-2021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7C2D91-8013-47AD-90D3-E2D66B9502A6}" type="slidenum">
              <a:rPr lang="en-IN" smtClean="0"/>
              <a:t>‹#›</a:t>
            </a:fld>
            <a:endParaRPr lang="en-IN"/>
          </a:p>
        </p:txBody>
      </p:sp>
    </p:spTree>
    <p:extLst>
      <p:ext uri="{BB962C8B-B14F-4D97-AF65-F5344CB8AC3E}">
        <p14:creationId xmlns:p14="http://schemas.microsoft.com/office/powerpoint/2010/main" val="831765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F5CAD3-4877-496F-B969-5743DDC52F7C}" type="datetimeFigureOut">
              <a:rPr lang="en-IN" smtClean="0"/>
              <a:t>14-06-2021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7C2D91-8013-47AD-90D3-E2D66B9502A6}" type="slidenum">
              <a:rPr lang="en-IN" smtClean="0"/>
              <a:t>‹#›</a:t>
            </a:fld>
            <a:endParaRPr lang="en-IN"/>
          </a:p>
        </p:txBody>
      </p:sp>
    </p:spTree>
    <p:extLst>
      <p:ext uri="{BB962C8B-B14F-4D97-AF65-F5344CB8AC3E}">
        <p14:creationId xmlns:p14="http://schemas.microsoft.com/office/powerpoint/2010/main" val="246391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CF5CAD3-4877-496F-B969-5743DDC52F7C}" type="datetimeFigureOut">
              <a:rPr lang="en-IN" smtClean="0"/>
              <a:t>14-06-2021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B7C2D91-8013-47AD-90D3-E2D66B9502A6}" type="slidenum">
              <a:rPr lang="en-IN" smtClean="0"/>
              <a:t>‹#›</a:t>
            </a:fld>
            <a:endParaRPr lang="en-IN"/>
          </a:p>
        </p:txBody>
      </p:sp>
    </p:spTree>
    <p:extLst>
      <p:ext uri="{BB962C8B-B14F-4D97-AF65-F5344CB8AC3E}">
        <p14:creationId xmlns:p14="http://schemas.microsoft.com/office/powerpoint/2010/main" val="543856789"/>
      </p:ext>
    </p:extLst>
  </p:cSld>
  <p:clrMap bg1="dk1" tx1="lt1" bg2="dk2" tx2="lt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AD1497E-449A-44E1-93B9-A042E0FD3C54}"/>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05498" y="359843"/>
            <a:ext cx="4594390" cy="1868206"/>
          </a:xfrm>
          <a:prstGeom prst="rect">
            <a:avLst/>
          </a:prstGeom>
          <a:noFill/>
          <a:ln>
            <a:noFill/>
          </a:ln>
        </p:spPr>
      </p:pic>
      <p:sp>
        <p:nvSpPr>
          <p:cNvPr id="5" name="Rectangle 2">
            <a:extLst>
              <a:ext uri="{FF2B5EF4-FFF2-40B4-BE49-F238E27FC236}">
                <a16:creationId xmlns:a16="http://schemas.microsoft.com/office/drawing/2014/main" id="{98721D4A-51B3-41D2-8E7D-06A94AF1A93D}"/>
              </a:ext>
            </a:extLst>
          </p:cNvPr>
          <p:cNvSpPr>
            <a:spLocks noChangeArrowheads="1"/>
          </p:cNvSpPr>
          <p:nvPr/>
        </p:nvSpPr>
        <p:spPr bwMode="auto">
          <a:xfrm>
            <a:off x="1784851" y="2738093"/>
            <a:ext cx="8622297"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100" b="1" i="0" u="none" strike="noStrike" cap="none" normalizeH="0" baseline="0" dirty="0">
                <a:ln>
                  <a:noFill/>
                </a:ln>
                <a:solidFill>
                  <a:schemeClr val="tx1"/>
                </a:solidFill>
                <a:effectLst/>
                <a:latin typeface="Trebuchet MS" panose="020B0603020202020204" pitchFamily="34" charset="0"/>
                <a:ea typeface="Calibri" panose="020F0502020204030204" pitchFamily="34" charset="0"/>
                <a:cs typeface="Times New Roman" panose="02020603050405020304" pitchFamily="18" charset="0"/>
              </a:rPr>
              <a:t>School of Engineering and Technology</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02AE4955-79FA-47E0-910E-65C183066A52}"/>
              </a:ext>
            </a:extLst>
          </p:cNvPr>
          <p:cNvSpPr>
            <a:spLocks noChangeArrowheads="1"/>
          </p:cNvSpPr>
          <p:nvPr/>
        </p:nvSpPr>
        <p:spPr bwMode="auto">
          <a:xfrm>
            <a:off x="2903845" y="2228049"/>
            <a:ext cx="6384312" cy="1923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900" b="0" i="0" u="sng" strike="noStrike" cap="none" normalizeH="0" baseline="0" dirty="0">
                <a:ln>
                  <a:noFill/>
                </a:ln>
                <a:solidFill>
                  <a:schemeClr val="tx1"/>
                </a:solidFill>
                <a:effectLst/>
                <a:latin typeface="Trebuchet MS" panose="020B0603020202020204" pitchFamily="34" charset="0"/>
                <a:ea typeface="Calibri" panose="020F0502020204030204" pitchFamily="34" charset="0"/>
                <a:cs typeface="Times New Roman" panose="02020603050405020304" pitchFamily="18" charset="0"/>
              </a:rPr>
              <a:t>Department of Computer Science and Engineering</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lang="en-US" sz="2400" dirty="0"/>
              <a:t>CROP/PLANT DISEASE DETECTION USING CNN</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04EE3A23-9BB6-44B2-B491-EAAC6A06F7E1}"/>
              </a:ext>
            </a:extLst>
          </p:cNvPr>
          <p:cNvSpPr txBox="1"/>
          <p:nvPr/>
        </p:nvSpPr>
        <p:spPr>
          <a:xfrm>
            <a:off x="464234" y="4839286"/>
            <a:ext cx="4149969" cy="1323439"/>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Submitted By:</a:t>
            </a:r>
          </a:p>
          <a:p>
            <a:r>
              <a:rPr lang="en-IN" sz="2000" dirty="0">
                <a:latin typeface="Times New Roman" panose="02020603050405020304" pitchFamily="18" charset="0"/>
                <a:cs typeface="Times New Roman" panose="02020603050405020304" pitchFamily="18" charset="0"/>
              </a:rPr>
              <a:t>RIYA SINHA </a:t>
            </a:r>
          </a:p>
          <a:p>
            <a:r>
              <a:rPr lang="en-IN" sz="2000" dirty="0">
                <a:latin typeface="Times New Roman" panose="02020603050405020304" pitchFamily="18" charset="0"/>
                <a:cs typeface="Times New Roman" panose="02020603050405020304" pitchFamily="18" charset="0"/>
              </a:rPr>
              <a:t>(170385)</a:t>
            </a:r>
          </a:p>
          <a:p>
            <a:r>
              <a:rPr lang="en-IN" sz="2000" dirty="0">
                <a:latin typeface="Times New Roman" panose="02020603050405020304" pitchFamily="18" charset="0"/>
                <a:cs typeface="Times New Roman" panose="02020603050405020304" pitchFamily="18" charset="0"/>
              </a:rPr>
              <a:t>Consent code: MJPR21_CSE-F12-003</a:t>
            </a:r>
          </a:p>
        </p:txBody>
      </p:sp>
      <p:sp>
        <p:nvSpPr>
          <p:cNvPr id="9" name="TextBox 8">
            <a:extLst>
              <a:ext uri="{FF2B5EF4-FFF2-40B4-BE49-F238E27FC236}">
                <a16:creationId xmlns:a16="http://schemas.microsoft.com/office/drawing/2014/main" id="{A721C96B-83D6-4048-A939-51B894A6D490}"/>
              </a:ext>
            </a:extLst>
          </p:cNvPr>
          <p:cNvSpPr txBox="1"/>
          <p:nvPr/>
        </p:nvSpPr>
        <p:spPr>
          <a:xfrm>
            <a:off x="7301132" y="4839286"/>
            <a:ext cx="3953022" cy="707886"/>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Mentor:</a:t>
            </a:r>
          </a:p>
          <a:p>
            <a:r>
              <a:rPr lang="en-IN" sz="2000" dirty="0" err="1">
                <a:latin typeface="Times New Roman" panose="02020603050405020304" pitchFamily="18" charset="0"/>
                <a:cs typeface="Times New Roman" panose="02020603050405020304" pitchFamily="18" charset="0"/>
              </a:rPr>
              <a:t>Dr.</a:t>
            </a:r>
            <a:r>
              <a:rPr lang="en-IN" sz="2000" dirty="0">
                <a:latin typeface="Times New Roman" panose="02020603050405020304" pitchFamily="18" charset="0"/>
                <a:cs typeface="Times New Roman" panose="02020603050405020304" pitchFamily="18" charset="0"/>
              </a:rPr>
              <a:t> ANAND SHARMA </a:t>
            </a:r>
          </a:p>
        </p:txBody>
      </p:sp>
    </p:spTree>
    <p:extLst>
      <p:ext uri="{BB962C8B-B14F-4D97-AF65-F5344CB8AC3E}">
        <p14:creationId xmlns:p14="http://schemas.microsoft.com/office/powerpoint/2010/main" val="4019963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E2FB5-F720-4FA6-99C6-751A0098353C}"/>
              </a:ext>
            </a:extLst>
          </p:cNvPr>
          <p:cNvSpPr>
            <a:spLocks noGrp="1"/>
          </p:cNvSpPr>
          <p:nvPr>
            <p:ph type="title"/>
          </p:nvPr>
        </p:nvSpPr>
        <p:spPr/>
        <p:txBody>
          <a:bodyPr/>
          <a:lstStyle/>
          <a:p>
            <a:r>
              <a:rPr lang="en-US" dirty="0">
                <a:solidFill>
                  <a:srgbClr val="00B050"/>
                </a:solidFill>
              </a:rPr>
              <a:t>Steps involved:</a:t>
            </a:r>
            <a:endParaRPr lang="en-IN" dirty="0">
              <a:solidFill>
                <a:srgbClr val="00B050"/>
              </a:solidFill>
            </a:endParaRPr>
          </a:p>
        </p:txBody>
      </p:sp>
      <p:sp>
        <p:nvSpPr>
          <p:cNvPr id="3" name="Content Placeholder 2">
            <a:extLst>
              <a:ext uri="{FF2B5EF4-FFF2-40B4-BE49-F238E27FC236}">
                <a16:creationId xmlns:a16="http://schemas.microsoft.com/office/drawing/2014/main" id="{A677BE82-0BA4-4B99-A043-10A5CF483A79}"/>
              </a:ext>
            </a:extLst>
          </p:cNvPr>
          <p:cNvSpPr>
            <a:spLocks noGrp="1"/>
          </p:cNvSpPr>
          <p:nvPr>
            <p:ph idx="1"/>
          </p:nvPr>
        </p:nvSpPr>
        <p:spPr/>
        <p:txBody>
          <a:bodyPr/>
          <a:lstStyle/>
          <a:p>
            <a:r>
              <a:rPr lang="en-IN" dirty="0">
                <a:solidFill>
                  <a:schemeClr val="tx1"/>
                </a:solidFill>
                <a:latin typeface="Inter" panose="020B0502030000000004" pitchFamily="34" charset="0"/>
              </a:rPr>
              <a:t>Splitting the data into testing and training</a:t>
            </a:r>
          </a:p>
          <a:p>
            <a:r>
              <a:rPr lang="en-IN" dirty="0">
                <a:solidFill>
                  <a:schemeClr val="tx1"/>
                </a:solidFill>
                <a:latin typeface="Inter" panose="020B0502030000000004" pitchFamily="34" charset="0"/>
              </a:rPr>
              <a:t>Model creation</a:t>
            </a:r>
          </a:p>
          <a:p>
            <a:r>
              <a:rPr lang="en-IN" dirty="0">
                <a:solidFill>
                  <a:schemeClr val="tx1"/>
                </a:solidFill>
                <a:latin typeface="Inter" panose="020B0502030000000004" pitchFamily="34" charset="0"/>
              </a:rPr>
              <a:t>Training my network</a:t>
            </a:r>
          </a:p>
          <a:p>
            <a:r>
              <a:rPr lang="en-IN" dirty="0">
                <a:solidFill>
                  <a:schemeClr val="tx1"/>
                </a:solidFill>
                <a:latin typeface="Inter" panose="020B0502030000000004" pitchFamily="34" charset="0"/>
              </a:rPr>
              <a:t>Plotting training and </a:t>
            </a:r>
            <a:r>
              <a:rPr lang="en-IN" dirty="0" err="1">
                <a:solidFill>
                  <a:schemeClr val="tx1"/>
                </a:solidFill>
                <a:latin typeface="Inter" panose="020B0502030000000004" pitchFamily="34" charset="0"/>
              </a:rPr>
              <a:t>val</a:t>
            </a:r>
            <a:r>
              <a:rPr lang="en-IN" dirty="0">
                <a:solidFill>
                  <a:schemeClr val="tx1"/>
                </a:solidFill>
                <a:latin typeface="Inter" panose="020B0502030000000004" pitchFamily="34" charset="0"/>
              </a:rPr>
              <a:t> curve</a:t>
            </a:r>
          </a:p>
          <a:p>
            <a:r>
              <a:rPr lang="en-IN" dirty="0">
                <a:solidFill>
                  <a:schemeClr val="tx1"/>
                </a:solidFill>
                <a:latin typeface="Inter" panose="020B0502030000000004" pitchFamily="34" charset="0"/>
              </a:rPr>
              <a:t>Model accuracy</a:t>
            </a:r>
          </a:p>
          <a:p>
            <a:r>
              <a:rPr lang="en-IN" dirty="0">
                <a:solidFill>
                  <a:schemeClr val="tx1"/>
                </a:solidFill>
                <a:latin typeface="Inter" panose="020B0502030000000004" pitchFamily="34" charset="0"/>
              </a:rPr>
              <a:t>Save model using pickle</a:t>
            </a:r>
          </a:p>
          <a:p>
            <a:r>
              <a:rPr lang="en-IN" dirty="0">
                <a:solidFill>
                  <a:schemeClr val="tx1"/>
                </a:solidFill>
                <a:latin typeface="Inter" panose="020B0502030000000004" pitchFamily="34" charset="0"/>
              </a:rPr>
              <a:t>Predicting result</a:t>
            </a:r>
          </a:p>
          <a:p>
            <a:endParaRPr lang="en-IN" dirty="0">
              <a:solidFill>
                <a:schemeClr val="tx1"/>
              </a:solidFill>
            </a:endParaRPr>
          </a:p>
        </p:txBody>
      </p:sp>
    </p:spTree>
    <p:extLst>
      <p:ext uri="{BB962C8B-B14F-4D97-AF65-F5344CB8AC3E}">
        <p14:creationId xmlns:p14="http://schemas.microsoft.com/office/powerpoint/2010/main" val="805998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556F6-DFCB-472B-8BC7-4388CBD1EB1B}"/>
              </a:ext>
            </a:extLst>
          </p:cNvPr>
          <p:cNvSpPr>
            <a:spLocks noGrp="1"/>
          </p:cNvSpPr>
          <p:nvPr>
            <p:ph type="title"/>
          </p:nvPr>
        </p:nvSpPr>
        <p:spPr/>
        <p:txBody>
          <a:bodyPr/>
          <a:lstStyle/>
          <a:p>
            <a:r>
              <a:rPr lang="en-US" dirty="0">
                <a:solidFill>
                  <a:srgbClr val="92D050"/>
                </a:solidFill>
              </a:rPr>
              <a:t>Paper acceptance mail </a:t>
            </a:r>
            <a:endParaRPr lang="en-IN" dirty="0">
              <a:solidFill>
                <a:srgbClr val="92D050"/>
              </a:solidFill>
            </a:endParaRPr>
          </a:p>
        </p:txBody>
      </p:sp>
      <p:pic>
        <p:nvPicPr>
          <p:cNvPr id="5" name="Content Placeholder 4">
            <a:extLst>
              <a:ext uri="{FF2B5EF4-FFF2-40B4-BE49-F238E27FC236}">
                <a16:creationId xmlns:a16="http://schemas.microsoft.com/office/drawing/2014/main" id="{1B9D52D7-728D-4149-AE9F-EE14B07BDB41}"/>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37000"/>
                    </a14:imgEffect>
                    <a14:imgEffect>
                      <a14:brightnessContrast bright="2000" contrast="7000"/>
                    </a14:imgEffect>
                  </a14:imgLayer>
                </a14:imgProps>
              </a:ext>
              <a:ext uri="{28A0092B-C50C-407E-A947-70E740481C1C}">
                <a14:useLocalDpi xmlns:a14="http://schemas.microsoft.com/office/drawing/2010/main" val="0"/>
              </a:ext>
            </a:extLst>
          </a:blip>
          <a:stretch>
            <a:fillRect/>
          </a:stretch>
        </p:blipFill>
        <p:spPr>
          <a:xfrm>
            <a:off x="584384" y="1793097"/>
            <a:ext cx="10275986" cy="3599997"/>
          </a:xfrm>
        </p:spPr>
      </p:pic>
    </p:spTree>
    <p:extLst>
      <p:ext uri="{BB962C8B-B14F-4D97-AF65-F5344CB8AC3E}">
        <p14:creationId xmlns:p14="http://schemas.microsoft.com/office/powerpoint/2010/main" val="2051570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F7C87D-EBEA-4CA2-B4DC-3708AD742F2F}"/>
              </a:ext>
            </a:extLst>
          </p:cNvPr>
          <p:cNvSpPr>
            <a:spLocks noGrp="1"/>
          </p:cNvSpPr>
          <p:nvPr>
            <p:ph idx="1"/>
          </p:nvPr>
        </p:nvSpPr>
        <p:spPr/>
        <p:txBody>
          <a:bodyPr>
            <a:normAutofit/>
          </a:bodyPr>
          <a:lstStyle/>
          <a:p>
            <a:pPr marL="0" indent="0">
              <a:buNone/>
            </a:pPr>
            <a:r>
              <a:rPr lang="en-US" sz="9600" dirty="0"/>
              <a:t>    </a:t>
            </a:r>
            <a:r>
              <a:rPr lang="en-US" sz="9600" dirty="0">
                <a:solidFill>
                  <a:srgbClr val="92D050"/>
                </a:solidFill>
              </a:rPr>
              <a:t>THANK YOU</a:t>
            </a:r>
            <a:r>
              <a:rPr lang="en-US" sz="9600" dirty="0"/>
              <a:t> </a:t>
            </a:r>
            <a:endParaRPr lang="en-IN" sz="9600" dirty="0"/>
          </a:p>
        </p:txBody>
      </p:sp>
    </p:spTree>
    <p:extLst>
      <p:ext uri="{BB962C8B-B14F-4D97-AF65-F5344CB8AC3E}">
        <p14:creationId xmlns:p14="http://schemas.microsoft.com/office/powerpoint/2010/main" val="4175701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2C357-153A-4677-8CFF-2CA490C74402}"/>
              </a:ext>
            </a:extLst>
          </p:cNvPr>
          <p:cNvSpPr>
            <a:spLocks noGrp="1"/>
          </p:cNvSpPr>
          <p:nvPr>
            <p:ph type="title"/>
          </p:nvPr>
        </p:nvSpPr>
        <p:spPr/>
        <p:txBody>
          <a:bodyPr/>
          <a:lstStyle/>
          <a:p>
            <a:r>
              <a:rPr lang="en-US" dirty="0">
                <a:solidFill>
                  <a:srgbClr val="92D050"/>
                </a:solidFill>
              </a:rPr>
              <a:t>Plan of Presentation</a:t>
            </a:r>
            <a:endParaRPr lang="en-IN" dirty="0">
              <a:solidFill>
                <a:srgbClr val="92D050"/>
              </a:solidFill>
            </a:endParaRPr>
          </a:p>
        </p:txBody>
      </p:sp>
      <p:sp>
        <p:nvSpPr>
          <p:cNvPr id="3" name="Content Placeholder 2">
            <a:extLst>
              <a:ext uri="{FF2B5EF4-FFF2-40B4-BE49-F238E27FC236}">
                <a16:creationId xmlns:a16="http://schemas.microsoft.com/office/drawing/2014/main" id="{190FA5E5-7B84-4E7D-9D95-DAF63CD8B736}"/>
              </a:ext>
            </a:extLst>
          </p:cNvPr>
          <p:cNvSpPr>
            <a:spLocks noGrp="1"/>
          </p:cNvSpPr>
          <p:nvPr>
            <p:ph idx="1"/>
          </p:nvPr>
        </p:nvSpPr>
        <p:spPr>
          <a:xfrm>
            <a:off x="677334" y="2001969"/>
            <a:ext cx="8596668" cy="3880773"/>
          </a:xfrm>
        </p:spPr>
        <p:txBody>
          <a:bodyPr/>
          <a:lstStyle/>
          <a:p>
            <a:r>
              <a:rPr lang="en-US" dirty="0"/>
              <a:t>Problem statement</a:t>
            </a:r>
          </a:p>
          <a:p>
            <a:r>
              <a:rPr lang="en-US" dirty="0"/>
              <a:t>Objective</a:t>
            </a:r>
          </a:p>
          <a:p>
            <a:r>
              <a:rPr lang="en-US" dirty="0"/>
              <a:t>Problem description</a:t>
            </a:r>
          </a:p>
          <a:p>
            <a:r>
              <a:rPr lang="en-US" dirty="0"/>
              <a:t>Technology used</a:t>
            </a:r>
          </a:p>
          <a:p>
            <a:r>
              <a:rPr lang="en-US" dirty="0"/>
              <a:t>Techniques and methodology</a:t>
            </a:r>
          </a:p>
          <a:p>
            <a:r>
              <a:rPr lang="en-US" dirty="0"/>
              <a:t>Project workflow</a:t>
            </a:r>
          </a:p>
          <a:p>
            <a:r>
              <a:rPr lang="en-US" dirty="0"/>
              <a:t>How this system helps?</a:t>
            </a:r>
          </a:p>
          <a:p>
            <a:r>
              <a:rPr lang="en-US" dirty="0"/>
              <a:t>Genesis</a:t>
            </a:r>
          </a:p>
          <a:p>
            <a:r>
              <a:rPr lang="en-US" dirty="0"/>
              <a:t>Project Timeline</a:t>
            </a:r>
          </a:p>
          <a:p>
            <a:endParaRPr lang="en-US" dirty="0"/>
          </a:p>
          <a:p>
            <a:endParaRPr lang="en-IN" dirty="0"/>
          </a:p>
        </p:txBody>
      </p:sp>
    </p:spTree>
    <p:extLst>
      <p:ext uri="{BB962C8B-B14F-4D97-AF65-F5344CB8AC3E}">
        <p14:creationId xmlns:p14="http://schemas.microsoft.com/office/powerpoint/2010/main" val="3278766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C1D63-5D04-4622-8850-CA0A949C81A2}"/>
              </a:ext>
            </a:extLst>
          </p:cNvPr>
          <p:cNvSpPr>
            <a:spLocks noGrp="1"/>
          </p:cNvSpPr>
          <p:nvPr>
            <p:ph type="title"/>
          </p:nvPr>
        </p:nvSpPr>
        <p:spPr/>
        <p:txBody>
          <a:bodyPr/>
          <a:lstStyle/>
          <a:p>
            <a:r>
              <a:rPr lang="en-US" dirty="0">
                <a:solidFill>
                  <a:srgbClr val="92D050"/>
                </a:solidFill>
              </a:rPr>
              <a:t>PROBLEM STATEMENT:</a:t>
            </a:r>
            <a:endParaRPr lang="en-IN" dirty="0">
              <a:solidFill>
                <a:srgbClr val="92D050"/>
              </a:solidFill>
            </a:endParaRPr>
          </a:p>
        </p:txBody>
      </p:sp>
      <p:sp>
        <p:nvSpPr>
          <p:cNvPr id="3" name="Content Placeholder 2">
            <a:extLst>
              <a:ext uri="{FF2B5EF4-FFF2-40B4-BE49-F238E27FC236}">
                <a16:creationId xmlns:a16="http://schemas.microsoft.com/office/drawing/2014/main" id="{68EA6092-03B5-459F-98D8-1B839187BC95}"/>
              </a:ext>
            </a:extLst>
          </p:cNvPr>
          <p:cNvSpPr>
            <a:spLocks noGrp="1"/>
          </p:cNvSpPr>
          <p:nvPr>
            <p:ph idx="1"/>
          </p:nvPr>
        </p:nvSpPr>
        <p:spPr>
          <a:xfrm>
            <a:off x="677334" y="1610083"/>
            <a:ext cx="8596668" cy="3880773"/>
          </a:xfrm>
        </p:spPr>
        <p:txBody>
          <a:bodyPr>
            <a:normAutofit/>
          </a:bodyPr>
          <a:lstStyle/>
          <a:p>
            <a:pPr marL="0" indent="0">
              <a:lnSpc>
                <a:spcPct val="150000"/>
              </a:lnSpc>
              <a:buNone/>
            </a:pPr>
            <a:r>
              <a:rPr lang="en-US" dirty="0"/>
              <a:t>The primary occupation in India is agriculture. India ranks second in the agricultural output worldwide. Here in India, farmers cultivate a great diversity of crops. Various factors such as climatic conditions, soil conditions, various disease, etc. affect the production of the crops. The existing method for plants disease detection is simply naked eye observation which requires more man labor, properly equipped laboratories, expensive devices ,etc. And improper disease detection may led to inexperienced pesticide usage that can cause development of long term resistance of the pathogens, reducing the ability of the crop to fight back. </a:t>
            </a:r>
            <a:endParaRPr lang="en-IN" dirty="0"/>
          </a:p>
        </p:txBody>
      </p:sp>
    </p:spTree>
    <p:extLst>
      <p:ext uri="{BB962C8B-B14F-4D97-AF65-F5344CB8AC3E}">
        <p14:creationId xmlns:p14="http://schemas.microsoft.com/office/powerpoint/2010/main" val="4215037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531A4-05F0-4BA9-996B-BBB683871E9A}"/>
              </a:ext>
            </a:extLst>
          </p:cNvPr>
          <p:cNvSpPr>
            <a:spLocks noGrp="1"/>
          </p:cNvSpPr>
          <p:nvPr>
            <p:ph type="title"/>
          </p:nvPr>
        </p:nvSpPr>
        <p:spPr/>
        <p:txBody>
          <a:bodyPr/>
          <a:lstStyle/>
          <a:p>
            <a:r>
              <a:rPr lang="en-IN" dirty="0">
                <a:solidFill>
                  <a:srgbClr val="92D050"/>
                </a:solidFill>
              </a:rPr>
              <a:t>OBJECTIVE:</a:t>
            </a:r>
          </a:p>
        </p:txBody>
      </p:sp>
      <p:sp>
        <p:nvSpPr>
          <p:cNvPr id="3" name="Content Placeholder 2">
            <a:extLst>
              <a:ext uri="{FF2B5EF4-FFF2-40B4-BE49-F238E27FC236}">
                <a16:creationId xmlns:a16="http://schemas.microsoft.com/office/drawing/2014/main" id="{0BB3DE69-9457-4B81-ACD6-6D2869918EFE}"/>
              </a:ext>
            </a:extLst>
          </p:cNvPr>
          <p:cNvSpPr>
            <a:spLocks noGrp="1"/>
          </p:cNvSpPr>
          <p:nvPr>
            <p:ph idx="1"/>
          </p:nvPr>
        </p:nvSpPr>
        <p:spPr>
          <a:xfrm>
            <a:off x="677334" y="1712719"/>
            <a:ext cx="8596668" cy="3880773"/>
          </a:xfrm>
        </p:spPr>
        <p:txBody>
          <a:bodyPr>
            <a:normAutofit lnSpcReduction="10000"/>
          </a:bodyPr>
          <a:lstStyle/>
          <a:p>
            <a:pPr marL="342900" lvl="0" indent="-342900" algn="just">
              <a:lnSpc>
                <a:spcPct val="150000"/>
              </a:lnSpc>
              <a:buFont typeface="Symbol" panose="05050102010706020507" pitchFamily="18" charset="2"/>
              <a:buChar char=""/>
            </a:pPr>
            <a:r>
              <a:rPr lang="en-US" dirty="0"/>
              <a:t>The main objective is to identify the plant diseases using image processing. It identify the disease. It also identifies the insects and pests responsible for epidemic. Apart from these parallel objectives, this drone is very time saving. The budget of the model is quite high for low scale farming purposes but will be value for money in large scale farming. It completes each of the process sequentially and hence achieving each of the output. </a:t>
            </a:r>
          </a:p>
          <a:p>
            <a:pPr marL="342900" lvl="0" indent="-342900" algn="just">
              <a:lnSpc>
                <a:spcPct val="150000"/>
              </a:lnSpc>
              <a:buFont typeface="Symbol" panose="05050102010706020507" pitchFamily="18" charset="2"/>
              <a:buChar char=""/>
            </a:pPr>
            <a:r>
              <a:rPr lang="en-US" dirty="0"/>
              <a:t>Thus the main objectives are: </a:t>
            </a:r>
          </a:p>
          <a:p>
            <a:pPr marL="0" lvl="0" indent="0" algn="just">
              <a:lnSpc>
                <a:spcPct val="150000"/>
              </a:lnSpc>
              <a:buNone/>
            </a:pPr>
            <a:r>
              <a:rPr lang="en-US" dirty="0"/>
              <a:t>1) To design such system that can detect crop disease and pest accurately and then proper remedies can be taken after the proper research.</a:t>
            </a:r>
            <a:endParaRPr lang="en-IN" dirty="0"/>
          </a:p>
        </p:txBody>
      </p:sp>
    </p:spTree>
    <p:extLst>
      <p:ext uri="{BB962C8B-B14F-4D97-AF65-F5344CB8AC3E}">
        <p14:creationId xmlns:p14="http://schemas.microsoft.com/office/powerpoint/2010/main" val="314193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76040-B2AB-41C4-99B0-D4E9A1C208E2}"/>
              </a:ext>
            </a:extLst>
          </p:cNvPr>
          <p:cNvSpPr>
            <a:spLocks noGrp="1"/>
          </p:cNvSpPr>
          <p:nvPr>
            <p:ph type="title"/>
          </p:nvPr>
        </p:nvSpPr>
        <p:spPr/>
        <p:txBody>
          <a:bodyPr/>
          <a:lstStyle/>
          <a:p>
            <a:pPr algn="ctr"/>
            <a:r>
              <a:rPr lang="en-US" dirty="0">
                <a:solidFill>
                  <a:srgbClr val="92D050"/>
                </a:solidFill>
              </a:rPr>
              <a:t>This is how my system will look</a:t>
            </a:r>
            <a:endParaRPr lang="en-IN" dirty="0">
              <a:solidFill>
                <a:srgbClr val="92D050"/>
              </a:solidFill>
            </a:endParaRPr>
          </a:p>
        </p:txBody>
      </p:sp>
      <p:pic>
        <p:nvPicPr>
          <p:cNvPr id="5" name="Content Placeholder 4">
            <a:extLst>
              <a:ext uri="{FF2B5EF4-FFF2-40B4-BE49-F238E27FC236}">
                <a16:creationId xmlns:a16="http://schemas.microsoft.com/office/drawing/2014/main" id="{9536BD71-A124-4DFF-8AEA-AB5BACEBC22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4226611" y="2334672"/>
            <a:ext cx="3054529" cy="3054529"/>
          </a:xfrm>
        </p:spPr>
      </p:pic>
      <p:sp>
        <p:nvSpPr>
          <p:cNvPr id="6" name="Rectangle: Rounded Corners 5">
            <a:extLst>
              <a:ext uri="{FF2B5EF4-FFF2-40B4-BE49-F238E27FC236}">
                <a16:creationId xmlns:a16="http://schemas.microsoft.com/office/drawing/2014/main" id="{E97A075D-5307-44AB-ADAA-9F5D2A099582}"/>
              </a:ext>
            </a:extLst>
          </p:cNvPr>
          <p:cNvSpPr/>
          <p:nvPr/>
        </p:nvSpPr>
        <p:spPr>
          <a:xfrm>
            <a:off x="1162319" y="3579685"/>
            <a:ext cx="1615983" cy="5645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 image</a:t>
            </a:r>
            <a:endParaRPr lang="en-IN" dirty="0"/>
          </a:p>
        </p:txBody>
      </p:sp>
      <p:sp>
        <p:nvSpPr>
          <p:cNvPr id="7" name="Rectangle: Rounded Corners 6">
            <a:extLst>
              <a:ext uri="{FF2B5EF4-FFF2-40B4-BE49-F238E27FC236}">
                <a16:creationId xmlns:a16="http://schemas.microsoft.com/office/drawing/2014/main" id="{876D7467-7137-4802-8B94-401A8966B851}"/>
              </a:ext>
            </a:extLst>
          </p:cNvPr>
          <p:cNvSpPr/>
          <p:nvPr/>
        </p:nvSpPr>
        <p:spPr>
          <a:xfrm>
            <a:off x="8748851" y="3403945"/>
            <a:ext cx="2410562" cy="7947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Bacterial spot</a:t>
            </a:r>
            <a:endParaRPr lang="en-IN" dirty="0"/>
          </a:p>
        </p:txBody>
      </p:sp>
      <p:cxnSp>
        <p:nvCxnSpPr>
          <p:cNvPr id="9" name="Straight Arrow Connector 8">
            <a:extLst>
              <a:ext uri="{FF2B5EF4-FFF2-40B4-BE49-F238E27FC236}">
                <a16:creationId xmlns:a16="http://schemas.microsoft.com/office/drawing/2014/main" id="{9F241153-5379-4CF4-B351-CD4C48F87C15}"/>
              </a:ext>
            </a:extLst>
          </p:cNvPr>
          <p:cNvCxnSpPr>
            <a:cxnSpLocks/>
          </p:cNvCxnSpPr>
          <p:nvPr/>
        </p:nvCxnSpPr>
        <p:spPr>
          <a:xfrm>
            <a:off x="2797704" y="3861936"/>
            <a:ext cx="1428907"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941EA87A-4705-4BD8-AEFF-3ECFE90C9184}"/>
              </a:ext>
            </a:extLst>
          </p:cNvPr>
          <p:cNvCxnSpPr/>
          <p:nvPr/>
        </p:nvCxnSpPr>
        <p:spPr>
          <a:xfrm>
            <a:off x="7300542" y="3801330"/>
            <a:ext cx="1428907"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40E718C-C7BF-4812-A270-F079E3938A97}"/>
              </a:ext>
            </a:extLst>
          </p:cNvPr>
          <p:cNvSpPr txBox="1"/>
          <p:nvPr/>
        </p:nvSpPr>
        <p:spPr>
          <a:xfrm>
            <a:off x="8941760" y="2659392"/>
            <a:ext cx="2024743" cy="646331"/>
          </a:xfrm>
          <a:prstGeom prst="rect">
            <a:avLst/>
          </a:prstGeom>
          <a:noFill/>
        </p:spPr>
        <p:txBody>
          <a:bodyPr wrap="square" rtlCol="0">
            <a:spAutoFit/>
          </a:bodyPr>
          <a:lstStyle/>
          <a:p>
            <a:r>
              <a:rPr lang="en-US" dirty="0"/>
              <a:t>Disease detection</a:t>
            </a:r>
          </a:p>
          <a:p>
            <a:pPr algn="ctr"/>
            <a:r>
              <a:rPr lang="en-US" dirty="0"/>
              <a:t>OUTPUT</a:t>
            </a:r>
            <a:endParaRPr lang="en-IN" dirty="0"/>
          </a:p>
        </p:txBody>
      </p:sp>
      <p:sp>
        <p:nvSpPr>
          <p:cNvPr id="12" name="TextBox 11">
            <a:extLst>
              <a:ext uri="{FF2B5EF4-FFF2-40B4-BE49-F238E27FC236}">
                <a16:creationId xmlns:a16="http://schemas.microsoft.com/office/drawing/2014/main" id="{2AF914EC-4699-4993-82A2-00FF7E272305}"/>
              </a:ext>
            </a:extLst>
          </p:cNvPr>
          <p:cNvSpPr txBox="1"/>
          <p:nvPr/>
        </p:nvSpPr>
        <p:spPr>
          <a:xfrm>
            <a:off x="4618650" y="5514391"/>
            <a:ext cx="2270449" cy="369332"/>
          </a:xfrm>
          <a:prstGeom prst="rect">
            <a:avLst/>
          </a:prstGeom>
          <a:noFill/>
        </p:spPr>
        <p:txBody>
          <a:bodyPr wrap="square" rtlCol="0">
            <a:spAutoFit/>
          </a:bodyPr>
          <a:lstStyle/>
          <a:p>
            <a:pPr algn="ctr"/>
            <a:r>
              <a:rPr lang="en-US" dirty="0"/>
              <a:t>Tomato Plant</a:t>
            </a:r>
            <a:endParaRPr lang="en-IN" dirty="0"/>
          </a:p>
        </p:txBody>
      </p:sp>
    </p:spTree>
    <p:extLst>
      <p:ext uri="{BB962C8B-B14F-4D97-AF65-F5344CB8AC3E}">
        <p14:creationId xmlns:p14="http://schemas.microsoft.com/office/powerpoint/2010/main" val="3143358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heel(1)">
                                      <p:cBhvr>
                                        <p:cTn id="19" dur="20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additive="base">
                                        <p:cTn id="24" dur="500" fill="hold"/>
                                        <p:tgtEl>
                                          <p:spTgt spid="12"/>
                                        </p:tgtEl>
                                        <p:attrNameLst>
                                          <p:attrName>ppt_x</p:attrName>
                                        </p:attrNameLst>
                                      </p:cBhvr>
                                      <p:tavLst>
                                        <p:tav tm="0">
                                          <p:val>
                                            <p:strVal val="#ppt_x"/>
                                          </p:val>
                                        </p:tav>
                                        <p:tav tm="100000">
                                          <p:val>
                                            <p:strVal val="#ppt_x"/>
                                          </p:val>
                                        </p:tav>
                                      </p:tavLst>
                                    </p:anim>
                                    <p:anim calcmode="lin" valueType="num">
                                      <p:cBhvr additive="base">
                                        <p:cTn id="25"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additive="base">
                                        <p:cTn id="30" dur="500" fill="hold"/>
                                        <p:tgtEl>
                                          <p:spTgt spid="10"/>
                                        </p:tgtEl>
                                        <p:attrNameLst>
                                          <p:attrName>ppt_x</p:attrName>
                                        </p:attrNameLst>
                                      </p:cBhvr>
                                      <p:tavLst>
                                        <p:tav tm="0">
                                          <p:val>
                                            <p:strVal val="#ppt_x"/>
                                          </p:val>
                                        </p:tav>
                                        <p:tav tm="100000">
                                          <p:val>
                                            <p:strVal val="#ppt_x"/>
                                          </p:val>
                                        </p:tav>
                                      </p:tavLst>
                                    </p:anim>
                                    <p:anim calcmode="lin" valueType="num">
                                      <p:cBhvr additive="base">
                                        <p:cTn id="31"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7"/>
                                        </p:tgtEl>
                                        <p:attrNameLst>
                                          <p:attrName>style.visibility</p:attrName>
                                        </p:attrNameLst>
                                      </p:cBhvr>
                                      <p:to>
                                        <p:strVal val="visible"/>
                                      </p:to>
                                    </p:set>
                                    <p:anim calcmode="lin" valueType="num">
                                      <p:cBhvr additive="base">
                                        <p:cTn id="36" dur="500" fill="hold"/>
                                        <p:tgtEl>
                                          <p:spTgt spid="7"/>
                                        </p:tgtEl>
                                        <p:attrNameLst>
                                          <p:attrName>ppt_x</p:attrName>
                                        </p:attrNameLst>
                                      </p:cBhvr>
                                      <p:tavLst>
                                        <p:tav tm="0">
                                          <p:val>
                                            <p:strVal val="#ppt_x"/>
                                          </p:val>
                                        </p:tav>
                                        <p:tav tm="100000">
                                          <p:val>
                                            <p:strVal val="#ppt_x"/>
                                          </p:val>
                                        </p:tav>
                                      </p:tavLst>
                                    </p:anim>
                                    <p:anim calcmode="lin" valueType="num">
                                      <p:cBhvr additive="base">
                                        <p:cTn id="3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1000"/>
                                        <p:tgtEl>
                                          <p:spTgt spid="11"/>
                                        </p:tgtEl>
                                      </p:cBhvr>
                                    </p:animEffect>
                                    <p:anim calcmode="lin" valueType="num">
                                      <p:cBhvr>
                                        <p:cTn id="43" dur="1000" fill="hold"/>
                                        <p:tgtEl>
                                          <p:spTgt spid="11"/>
                                        </p:tgtEl>
                                        <p:attrNameLst>
                                          <p:attrName>ppt_x</p:attrName>
                                        </p:attrNameLst>
                                      </p:cBhvr>
                                      <p:tavLst>
                                        <p:tav tm="0">
                                          <p:val>
                                            <p:strVal val="#ppt_x"/>
                                          </p:val>
                                        </p:tav>
                                        <p:tav tm="100000">
                                          <p:val>
                                            <p:strVal val="#ppt_x"/>
                                          </p:val>
                                        </p:tav>
                                      </p:tavLst>
                                    </p:anim>
                                    <p:anim calcmode="lin" valueType="num">
                                      <p:cBhvr>
                                        <p:cTn id="4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1"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E8DEE-52E6-49BF-A818-38021A98E91D}"/>
              </a:ext>
            </a:extLst>
          </p:cNvPr>
          <p:cNvSpPr>
            <a:spLocks noGrp="1"/>
          </p:cNvSpPr>
          <p:nvPr>
            <p:ph type="title"/>
          </p:nvPr>
        </p:nvSpPr>
        <p:spPr>
          <a:xfrm>
            <a:off x="677334" y="283029"/>
            <a:ext cx="8596668" cy="1320800"/>
          </a:xfrm>
        </p:spPr>
        <p:txBody>
          <a:bodyPr/>
          <a:lstStyle/>
          <a:p>
            <a:r>
              <a:rPr lang="en-IN" dirty="0">
                <a:solidFill>
                  <a:srgbClr val="92D050"/>
                </a:solidFill>
                <a:latin typeface="Times New Roman" panose="02020603050405020304" pitchFamily="18" charset="0"/>
                <a:cs typeface="Times New Roman" panose="02020603050405020304" pitchFamily="18" charset="0"/>
              </a:rPr>
              <a:t>TECHNOLOGY  USED:</a:t>
            </a:r>
          </a:p>
        </p:txBody>
      </p:sp>
      <p:sp>
        <p:nvSpPr>
          <p:cNvPr id="3" name="Content Placeholder 2">
            <a:extLst>
              <a:ext uri="{FF2B5EF4-FFF2-40B4-BE49-F238E27FC236}">
                <a16:creationId xmlns:a16="http://schemas.microsoft.com/office/drawing/2014/main" id="{2F208555-E89C-480A-80B2-7977289EB982}"/>
              </a:ext>
            </a:extLst>
          </p:cNvPr>
          <p:cNvSpPr>
            <a:spLocks noGrp="1"/>
          </p:cNvSpPr>
          <p:nvPr>
            <p:ph idx="1"/>
          </p:nvPr>
        </p:nvSpPr>
        <p:spPr>
          <a:xfrm>
            <a:off x="780660" y="1129004"/>
            <a:ext cx="6320625" cy="5728996"/>
          </a:xfrm>
        </p:spPr>
        <p:txBody>
          <a:bodyPr>
            <a:normAutofit fontScale="85000" lnSpcReduction="20000"/>
          </a:bodyPr>
          <a:lstStyle/>
          <a:p>
            <a:pPr marL="114300" indent="0" algn="just">
              <a:lnSpc>
                <a:spcPct val="120000"/>
              </a:lnSpc>
              <a:buNone/>
            </a:pPr>
            <a:r>
              <a:rPr lang="en-IN" dirty="0">
                <a:solidFill>
                  <a:schemeClr val="tx1"/>
                </a:solidFill>
              </a:rPr>
              <a:t>HARDWARE SPECIFICATION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20000"/>
              </a:lnSpc>
            </a:pP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Processor – Intel Core i5-7200U CPU @ 2.50GHz 2.71GHz </a:t>
            </a:r>
          </a:p>
          <a:p>
            <a:pPr marL="457200" algn="just">
              <a:lnSpc>
                <a:spcPct val="120000"/>
              </a:lnSpc>
            </a:pP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OS – Microsoft Windows 10 x </a:t>
            </a:r>
          </a:p>
          <a:p>
            <a:pPr marL="457200" algn="just">
              <a:lnSpc>
                <a:spcPct val="120000"/>
              </a:lnSpc>
            </a:pP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RAM – 16 GB </a:t>
            </a:r>
          </a:p>
          <a:p>
            <a:pPr marL="457200" algn="just">
              <a:lnSpc>
                <a:spcPct val="120000"/>
              </a:lnSpc>
              <a:spcAft>
                <a:spcPts val="800"/>
              </a:spcAft>
            </a:pP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Graphics – 4 GB NVIDIA GeForce 940MX x </a:t>
            </a:r>
          </a:p>
          <a:p>
            <a:pPr marL="114300" indent="0" algn="just">
              <a:lnSpc>
                <a:spcPct val="120000"/>
              </a:lnSpc>
              <a:spcAft>
                <a:spcPts val="800"/>
              </a:spcAft>
              <a:buNone/>
            </a:pPr>
            <a:endParaRPr lang="en-IN"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114300" indent="0" algn="just">
              <a:lnSpc>
                <a:spcPct val="120000"/>
              </a:lnSpc>
              <a:spcAft>
                <a:spcPts val="800"/>
              </a:spcAft>
              <a:buNone/>
            </a:pP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LIBRARIES USED :</a:t>
            </a:r>
          </a:p>
          <a:p>
            <a:pPr marL="400050" indent="-285750" algn="just">
              <a:lnSpc>
                <a:spcPct val="120000"/>
              </a:lnSpc>
              <a:spcAft>
                <a:spcPts val="800"/>
              </a:spcAft>
            </a:pPr>
            <a:r>
              <a:rPr lang="en-IN" dirty="0">
                <a:solidFill>
                  <a:schemeClr val="tx1"/>
                </a:solidFill>
                <a:latin typeface="Calibri" panose="020F0502020204030204" pitchFamily="34" charset="0"/>
                <a:ea typeface="Calibri" panose="020F0502020204030204" pitchFamily="34" charset="0"/>
                <a:cs typeface="Times New Roman" panose="02020603050405020304" pitchFamily="18" charset="0"/>
              </a:rPr>
              <a:t>OpenCV</a:t>
            </a:r>
          </a:p>
          <a:p>
            <a:pPr marL="400050" indent="-285750" algn="just">
              <a:lnSpc>
                <a:spcPct val="120000"/>
              </a:lnSpc>
              <a:spcAft>
                <a:spcPts val="800"/>
              </a:spcAft>
            </a:pP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Matplotlib</a:t>
            </a:r>
          </a:p>
          <a:p>
            <a:pPr marL="400050" indent="-285750" algn="just">
              <a:lnSpc>
                <a:spcPct val="120000"/>
              </a:lnSpc>
              <a:spcAft>
                <a:spcPts val="800"/>
              </a:spcAft>
            </a:pPr>
            <a:r>
              <a:rPr lang="en-IN" dirty="0">
                <a:solidFill>
                  <a:schemeClr val="tx1"/>
                </a:solidFill>
                <a:latin typeface="Calibri" panose="020F0502020204030204" pitchFamily="34" charset="0"/>
                <a:ea typeface="Calibri" panose="020F0502020204030204" pitchFamily="34" charset="0"/>
                <a:cs typeface="Times New Roman" panose="02020603050405020304" pitchFamily="18" charset="0"/>
              </a:rPr>
              <a:t>NUMPY </a:t>
            </a:r>
          </a:p>
          <a:p>
            <a:pPr marL="400050" indent="-285750" algn="just">
              <a:lnSpc>
                <a:spcPct val="120000"/>
              </a:lnSpc>
              <a:spcAft>
                <a:spcPts val="800"/>
              </a:spcAft>
            </a:pPr>
            <a:r>
              <a:rPr lang="en-IN" dirty="0">
                <a:solidFill>
                  <a:schemeClr val="tx1"/>
                </a:solidFill>
                <a:latin typeface="Calibri" panose="020F0502020204030204" pitchFamily="34" charset="0"/>
                <a:ea typeface="Calibri" panose="020F0502020204030204" pitchFamily="34" charset="0"/>
                <a:cs typeface="Times New Roman" panose="02020603050405020304" pitchFamily="18" charset="0"/>
              </a:rPr>
              <a:t>Pickle</a:t>
            </a:r>
          </a:p>
          <a:p>
            <a:pPr marL="400050" indent="-285750" algn="just">
              <a:lnSpc>
                <a:spcPct val="120000"/>
              </a:lnSpc>
              <a:spcAft>
                <a:spcPts val="800"/>
              </a:spcAft>
            </a:pPr>
            <a:r>
              <a:rPr lang="en-IN"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Keras</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400050" indent="-285750" algn="just">
              <a:lnSpc>
                <a:spcPct val="120000"/>
              </a:lnSpc>
              <a:spcAft>
                <a:spcPts val="800"/>
              </a:spcAft>
            </a:pPr>
            <a:r>
              <a:rPr lang="en-IN" dirty="0">
                <a:solidFill>
                  <a:schemeClr val="tx1"/>
                </a:solidFill>
                <a:latin typeface="Calibri" panose="020F0502020204030204" pitchFamily="34" charset="0"/>
                <a:ea typeface="Calibri" panose="020F0502020204030204" pitchFamily="34" charset="0"/>
                <a:cs typeface="Times New Roman" panose="02020603050405020304" pitchFamily="18" charset="0"/>
              </a:rPr>
              <a:t>Scikit-Learn</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400050" indent="-285750" algn="just">
              <a:lnSpc>
                <a:spcPct val="120000"/>
              </a:lnSpc>
              <a:spcAft>
                <a:spcPts val="800"/>
              </a:spcAft>
            </a:pP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114300" indent="0" algn="just">
              <a:lnSpc>
                <a:spcPct val="150000"/>
              </a:lnSpc>
              <a:spcAft>
                <a:spcPts val="800"/>
              </a:spcAft>
              <a:buNone/>
            </a:pP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400050" indent="-285750" algn="just">
              <a:lnSpc>
                <a:spcPct val="150000"/>
              </a:lnSpc>
              <a:spcAft>
                <a:spcPts val="800"/>
              </a:spcAft>
            </a:pP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9FD42DB6-5BB4-4D70-B8A6-FBC3FC614E02}"/>
              </a:ext>
            </a:extLst>
          </p:cNvPr>
          <p:cNvSpPr txBox="1"/>
          <p:nvPr/>
        </p:nvSpPr>
        <p:spPr>
          <a:xfrm>
            <a:off x="6802017" y="1130041"/>
            <a:ext cx="4609323" cy="1508105"/>
          </a:xfrm>
          <a:prstGeom prst="rect">
            <a:avLst/>
          </a:prstGeom>
          <a:noFill/>
        </p:spPr>
        <p:txBody>
          <a:bodyPr wrap="square" rtlCol="0">
            <a:spAutoFit/>
          </a:bodyPr>
          <a:lstStyle/>
          <a:p>
            <a:pPr marL="114300" indent="0" algn="just">
              <a:lnSpc>
                <a:spcPct val="120000"/>
              </a:lnSpc>
              <a:spcAft>
                <a:spcPts val="800"/>
              </a:spcAft>
              <a:buNone/>
            </a:pPr>
            <a:r>
              <a:rPr lang="en-IN" sz="1500" dirty="0">
                <a:effectLst/>
                <a:latin typeface="Calibri" panose="020F0502020204030204" pitchFamily="34" charset="0"/>
                <a:ea typeface="Calibri" panose="020F0502020204030204" pitchFamily="34" charset="0"/>
                <a:cs typeface="Times New Roman" panose="02020603050405020304" pitchFamily="18" charset="0"/>
              </a:rPr>
              <a:t>SOFTWARE SPECIFICATION : </a:t>
            </a:r>
          </a:p>
          <a:p>
            <a:pPr marL="400050" indent="-285750" algn="just">
              <a:lnSpc>
                <a:spcPct val="120000"/>
              </a:lnSpc>
              <a:spcAft>
                <a:spcPts val="800"/>
              </a:spcAft>
              <a:buFont typeface="Wingdings" panose="05000000000000000000" pitchFamily="2" charset="2"/>
              <a:buChar char="Ø"/>
            </a:pPr>
            <a:r>
              <a:rPr lang="en-IN" sz="1500" dirty="0" err="1">
                <a:effectLst/>
                <a:latin typeface="Calibri" panose="020F0502020204030204" pitchFamily="34" charset="0"/>
                <a:ea typeface="Calibri" panose="020F0502020204030204" pitchFamily="34" charset="0"/>
                <a:cs typeface="Times New Roman" panose="02020603050405020304" pitchFamily="18" charset="0"/>
              </a:rPr>
              <a:t>Jupyter</a:t>
            </a:r>
            <a:r>
              <a:rPr lang="en-IN" sz="1500" dirty="0">
                <a:effectLst/>
                <a:latin typeface="Calibri" panose="020F0502020204030204" pitchFamily="34" charset="0"/>
                <a:ea typeface="Calibri" panose="020F0502020204030204" pitchFamily="34" charset="0"/>
                <a:cs typeface="Times New Roman" panose="02020603050405020304" pitchFamily="18" charset="0"/>
              </a:rPr>
              <a:t> notebook</a:t>
            </a:r>
          </a:p>
          <a:p>
            <a:pPr marL="400050" indent="-285750" algn="just">
              <a:lnSpc>
                <a:spcPct val="120000"/>
              </a:lnSpc>
              <a:spcAft>
                <a:spcPts val="800"/>
              </a:spcAft>
              <a:buFont typeface="Wingdings" panose="05000000000000000000" pitchFamily="2" charset="2"/>
              <a:buChar char="Ø"/>
            </a:pPr>
            <a:r>
              <a:rPr lang="en-IN" sz="1500" dirty="0">
                <a:latin typeface="Calibri" panose="020F0502020204030204" pitchFamily="34" charset="0"/>
                <a:ea typeface="Calibri" panose="020F0502020204030204" pitchFamily="34" charset="0"/>
                <a:cs typeface="Times New Roman" panose="02020603050405020304" pitchFamily="18" charset="0"/>
              </a:rPr>
              <a:t>Python 3.8.6</a:t>
            </a:r>
          </a:p>
          <a:p>
            <a:endParaRPr lang="en-IN" dirty="0"/>
          </a:p>
        </p:txBody>
      </p:sp>
    </p:spTree>
    <p:extLst>
      <p:ext uri="{BB962C8B-B14F-4D97-AF65-F5344CB8AC3E}">
        <p14:creationId xmlns:p14="http://schemas.microsoft.com/office/powerpoint/2010/main" val="2733440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1E86D-788E-46F5-BF84-EB66885EF684}"/>
              </a:ext>
            </a:extLst>
          </p:cNvPr>
          <p:cNvSpPr>
            <a:spLocks noGrp="1"/>
          </p:cNvSpPr>
          <p:nvPr>
            <p:ph type="title"/>
          </p:nvPr>
        </p:nvSpPr>
        <p:spPr/>
        <p:txBody>
          <a:bodyPr/>
          <a:lstStyle/>
          <a:p>
            <a:r>
              <a:rPr lang="en-US" dirty="0">
                <a:solidFill>
                  <a:srgbClr val="92D050"/>
                </a:solidFill>
              </a:rPr>
              <a:t>TECHNIQUES AND METHODOLOGY</a:t>
            </a:r>
            <a:endParaRPr lang="en-IN" dirty="0">
              <a:solidFill>
                <a:srgbClr val="92D050"/>
              </a:solidFill>
            </a:endParaRPr>
          </a:p>
        </p:txBody>
      </p:sp>
      <p:sp>
        <p:nvSpPr>
          <p:cNvPr id="3" name="Content Placeholder 2">
            <a:extLst>
              <a:ext uri="{FF2B5EF4-FFF2-40B4-BE49-F238E27FC236}">
                <a16:creationId xmlns:a16="http://schemas.microsoft.com/office/drawing/2014/main" id="{80ACAFCD-7220-445F-B72A-3AA7513DFDEF}"/>
              </a:ext>
            </a:extLst>
          </p:cNvPr>
          <p:cNvSpPr>
            <a:spLocks noGrp="1"/>
          </p:cNvSpPr>
          <p:nvPr>
            <p:ph idx="1"/>
          </p:nvPr>
        </p:nvSpPr>
        <p:spPr>
          <a:xfrm>
            <a:off x="612018" y="1630580"/>
            <a:ext cx="8596668" cy="5022147"/>
          </a:xfrm>
        </p:spPr>
        <p:txBody>
          <a:bodyPr>
            <a:normAutofit/>
          </a:bodyPr>
          <a:lstStyle/>
          <a:p>
            <a:pPr>
              <a:lnSpc>
                <a:spcPct val="160000"/>
              </a:lnSpc>
            </a:pPr>
            <a:r>
              <a:rPr lang="en-US" sz="1800" b="1" dirty="0">
                <a:effectLst/>
                <a:latin typeface="Times New Roman" panose="02020603050405020304" pitchFamily="18" charset="0"/>
                <a:ea typeface="Times New Roman" panose="02020603050405020304" pitchFamily="18" charset="0"/>
              </a:rPr>
              <a:t>Preprocessing the data</a:t>
            </a:r>
          </a:p>
          <a:p>
            <a:pPr>
              <a:lnSpc>
                <a:spcPct val="160000"/>
              </a:lnSpc>
            </a:pPr>
            <a:r>
              <a:rPr lang="en-US" sz="1800" dirty="0">
                <a:effectLst/>
                <a:latin typeface="Times New Roman" panose="02020603050405020304" pitchFamily="18" charset="0"/>
                <a:ea typeface="Calibri" panose="020F0502020204030204" pitchFamily="34" charset="0"/>
              </a:rPr>
              <a:t>Training the model using CNN</a:t>
            </a:r>
          </a:p>
          <a:p>
            <a:pPr>
              <a:lnSpc>
                <a:spcPct val="160000"/>
              </a:lnSpc>
            </a:pPr>
            <a:r>
              <a:rPr lang="en-US" dirty="0">
                <a:latin typeface="Times New Roman" panose="02020603050405020304" pitchFamily="18" charset="0"/>
                <a:ea typeface="Calibri" panose="020F0502020204030204" pitchFamily="34" charset="0"/>
              </a:rPr>
              <a:t>CNN (convolutional neural network) </a:t>
            </a:r>
            <a:endParaRPr lang="en-US" sz="1800" dirty="0">
              <a:effectLst/>
              <a:latin typeface="Times New Roman" panose="02020603050405020304" pitchFamily="18" charset="0"/>
              <a:ea typeface="Calibri" panose="020F0502020204030204" pitchFamily="34" charset="0"/>
            </a:endParaRPr>
          </a:p>
        </p:txBody>
      </p:sp>
      <p:pic>
        <p:nvPicPr>
          <p:cNvPr id="5" name="Picture 4">
            <a:extLst>
              <a:ext uri="{FF2B5EF4-FFF2-40B4-BE49-F238E27FC236}">
                <a16:creationId xmlns:a16="http://schemas.microsoft.com/office/drawing/2014/main" id="{1FDE85CF-F7E9-4590-AAFB-7F91A492C6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9647" y="3429000"/>
            <a:ext cx="6657975" cy="3152775"/>
          </a:xfrm>
          <a:prstGeom prst="rect">
            <a:avLst/>
          </a:prstGeom>
        </p:spPr>
      </p:pic>
    </p:spTree>
    <p:extLst>
      <p:ext uri="{BB962C8B-B14F-4D97-AF65-F5344CB8AC3E}">
        <p14:creationId xmlns:p14="http://schemas.microsoft.com/office/powerpoint/2010/main" val="2233329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C4EF579C-E89C-441B-BF71-0981B93F406E}"/>
              </a:ext>
            </a:extLst>
          </p:cNvPr>
          <p:cNvSpPr/>
          <p:nvPr/>
        </p:nvSpPr>
        <p:spPr>
          <a:xfrm>
            <a:off x="-902810" y="-2360347"/>
            <a:ext cx="5248191" cy="5248191"/>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092FA480-D285-4031-BAC0-72E8ECD7EB8C}"/>
              </a:ext>
            </a:extLst>
          </p:cNvPr>
          <p:cNvSpPr/>
          <p:nvPr/>
        </p:nvSpPr>
        <p:spPr>
          <a:xfrm>
            <a:off x="10799030" y="5378450"/>
            <a:ext cx="2228850" cy="222885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63077A1-56D5-4B16-9F53-00B52A181164}"/>
              </a:ext>
            </a:extLst>
          </p:cNvPr>
          <p:cNvSpPr/>
          <p:nvPr/>
        </p:nvSpPr>
        <p:spPr>
          <a:xfrm>
            <a:off x="270587" y="429208"/>
            <a:ext cx="11613227" cy="6100180"/>
          </a:xfrm>
          <a:prstGeom prst="rect">
            <a:avLst/>
          </a:prstGeom>
          <a:solidFill>
            <a:schemeClr val="bg1"/>
          </a:solidFill>
          <a:ln>
            <a:solidFill>
              <a:schemeClr val="bg1">
                <a:lumMod val="95000"/>
              </a:schemeClr>
            </a:solidFill>
          </a:ln>
          <a:effectLst>
            <a:outerShdw blurRad="635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729C2AA2-B852-4127-BDCE-E81B96919883}"/>
              </a:ext>
            </a:extLst>
          </p:cNvPr>
          <p:cNvSpPr txBox="1"/>
          <p:nvPr/>
        </p:nvSpPr>
        <p:spPr>
          <a:xfrm>
            <a:off x="579467" y="5134610"/>
            <a:ext cx="3041799" cy="984885"/>
          </a:xfrm>
          <a:prstGeom prst="rect">
            <a:avLst/>
          </a:prstGeom>
          <a:noFill/>
        </p:spPr>
        <p:txBody>
          <a:bodyPr wrap="square" lIns="0" tIns="0" rIns="0" bIns="0" rtlCol="0" anchor="t">
            <a:spAutoFit/>
          </a:bodyPr>
          <a:lstStyle/>
          <a:p>
            <a:r>
              <a:rPr lang="en-US" sz="3200" b="1" dirty="0">
                <a:solidFill>
                  <a:schemeClr val="accent1"/>
                </a:solidFill>
                <a:latin typeface="+mj-lt"/>
                <a:ea typeface="Segoe UI Black" panose="020B0A02040204020203" pitchFamily="34" charset="0"/>
                <a:cs typeface="Segoe UI" panose="020B0502040204020203" pitchFamily="34" charset="0"/>
              </a:rPr>
              <a:t>PROJECT TIMELINE</a:t>
            </a:r>
          </a:p>
        </p:txBody>
      </p:sp>
      <p:sp>
        <p:nvSpPr>
          <p:cNvPr id="10" name="Slide Number Placeholder 9">
            <a:extLst>
              <a:ext uri="{FF2B5EF4-FFF2-40B4-BE49-F238E27FC236}">
                <a16:creationId xmlns:a16="http://schemas.microsoft.com/office/drawing/2014/main" id="{66554B15-4DD5-4869-965F-420957A5711D}"/>
              </a:ext>
            </a:extLst>
          </p:cNvPr>
          <p:cNvSpPr>
            <a:spLocks noGrp="1"/>
          </p:cNvSpPr>
          <p:nvPr>
            <p:ph type="sldNum" sz="quarter" idx="12"/>
          </p:nvPr>
        </p:nvSpPr>
        <p:spPr>
          <a:xfrm>
            <a:off x="8610600" y="6492875"/>
            <a:ext cx="2743200" cy="365125"/>
          </a:xfrm>
        </p:spPr>
        <p:txBody>
          <a:bodyPr/>
          <a:lstStyle/>
          <a:p>
            <a:fld id="{734B36C2-C83D-49B7-B11E-F6D983EA8149}" type="slidenum">
              <a:rPr lang="en-US" smtClean="0"/>
              <a:t>8</a:t>
            </a:fld>
            <a:endParaRPr lang="en-US"/>
          </a:p>
        </p:txBody>
      </p:sp>
      <p:sp>
        <p:nvSpPr>
          <p:cNvPr id="12" name="Freeform 5">
            <a:extLst>
              <a:ext uri="{FF2B5EF4-FFF2-40B4-BE49-F238E27FC236}">
                <a16:creationId xmlns:a16="http://schemas.microsoft.com/office/drawing/2014/main" id="{20B3A9AA-3D58-4432-B5A9-B6B5133C8BA3}"/>
              </a:ext>
            </a:extLst>
          </p:cNvPr>
          <p:cNvSpPr>
            <a:spLocks/>
          </p:cNvSpPr>
          <p:nvPr/>
        </p:nvSpPr>
        <p:spPr bwMode="auto">
          <a:xfrm>
            <a:off x="2990041" y="3491949"/>
            <a:ext cx="7499060" cy="2642394"/>
          </a:xfrm>
          <a:custGeom>
            <a:avLst/>
            <a:gdLst>
              <a:gd name="T0" fmla="*/ 1508 w 1732"/>
              <a:gd name="T1" fmla="*/ 498 h 611"/>
              <a:gd name="T2" fmla="*/ 1405 w 1732"/>
              <a:gd name="T3" fmla="*/ 504 h 611"/>
              <a:gd name="T4" fmla="*/ 1233 w 1732"/>
              <a:gd name="T5" fmla="*/ 439 h 611"/>
              <a:gd name="T6" fmla="*/ 1283 w 1732"/>
              <a:gd name="T7" fmla="*/ 406 h 611"/>
              <a:gd name="T8" fmla="*/ 1088 w 1732"/>
              <a:gd name="T9" fmla="*/ 357 h 611"/>
              <a:gd name="T10" fmla="*/ 1026 w 1732"/>
              <a:gd name="T11" fmla="*/ 359 h 611"/>
              <a:gd name="T12" fmla="*/ 815 w 1732"/>
              <a:gd name="T13" fmla="*/ 278 h 611"/>
              <a:gd name="T14" fmla="*/ 810 w 1732"/>
              <a:gd name="T15" fmla="*/ 276 h 611"/>
              <a:gd name="T16" fmla="*/ 852 w 1732"/>
              <a:gd name="T17" fmla="*/ 247 h 611"/>
              <a:gd name="T18" fmla="*/ 677 w 1732"/>
              <a:gd name="T19" fmla="*/ 203 h 611"/>
              <a:gd name="T20" fmla="*/ 626 w 1732"/>
              <a:gd name="T21" fmla="*/ 205 h 611"/>
              <a:gd name="T22" fmla="*/ 460 w 1732"/>
              <a:gd name="T23" fmla="*/ 141 h 611"/>
              <a:gd name="T24" fmla="*/ 440 w 1732"/>
              <a:gd name="T25" fmla="*/ 133 h 611"/>
              <a:gd name="T26" fmla="*/ 473 w 1732"/>
              <a:gd name="T27" fmla="*/ 112 h 611"/>
              <a:gd name="T28" fmla="*/ 348 w 1732"/>
              <a:gd name="T29" fmla="*/ 80 h 611"/>
              <a:gd name="T30" fmla="*/ 306 w 1732"/>
              <a:gd name="T31" fmla="*/ 81 h 611"/>
              <a:gd name="T32" fmla="*/ 283 w 1732"/>
              <a:gd name="T33" fmla="*/ 72 h 611"/>
              <a:gd name="T34" fmla="*/ 206 w 1732"/>
              <a:gd name="T35" fmla="*/ 43 h 611"/>
              <a:gd name="T36" fmla="*/ 222 w 1732"/>
              <a:gd name="T37" fmla="*/ 28 h 611"/>
              <a:gd name="T38" fmla="*/ 111 w 1732"/>
              <a:gd name="T39" fmla="*/ 0 h 611"/>
              <a:gd name="T40" fmla="*/ 107 w 1732"/>
              <a:gd name="T41" fmla="*/ 0 h 611"/>
              <a:gd name="T42" fmla="*/ 107 w 1732"/>
              <a:gd name="T43" fmla="*/ 0 h 611"/>
              <a:gd name="T44" fmla="*/ 106 w 1732"/>
              <a:gd name="T45" fmla="*/ 0 h 611"/>
              <a:gd name="T46" fmla="*/ 0 w 1732"/>
              <a:gd name="T47" fmla="*/ 28 h 611"/>
              <a:gd name="T48" fmla="*/ 111 w 1732"/>
              <a:gd name="T49" fmla="*/ 57 h 611"/>
              <a:gd name="T50" fmla="*/ 152 w 1732"/>
              <a:gd name="T51" fmla="*/ 55 h 611"/>
              <a:gd name="T52" fmla="*/ 182 w 1732"/>
              <a:gd name="T53" fmla="*/ 67 h 611"/>
              <a:gd name="T54" fmla="*/ 246 w 1732"/>
              <a:gd name="T55" fmla="*/ 93 h 611"/>
              <a:gd name="T56" fmla="*/ 222 w 1732"/>
              <a:gd name="T57" fmla="*/ 112 h 611"/>
              <a:gd name="T58" fmla="*/ 348 w 1732"/>
              <a:gd name="T59" fmla="*/ 143 h 611"/>
              <a:gd name="T60" fmla="*/ 368 w 1732"/>
              <a:gd name="T61" fmla="*/ 143 h 611"/>
              <a:gd name="T62" fmla="*/ 446 w 1732"/>
              <a:gd name="T63" fmla="*/ 175 h 611"/>
              <a:gd name="T64" fmla="*/ 550 w 1732"/>
              <a:gd name="T65" fmla="*/ 217 h 611"/>
              <a:gd name="T66" fmla="*/ 503 w 1732"/>
              <a:gd name="T67" fmla="*/ 247 h 611"/>
              <a:gd name="T68" fmla="*/ 677 w 1732"/>
              <a:gd name="T69" fmla="*/ 292 h 611"/>
              <a:gd name="T70" fmla="*/ 727 w 1732"/>
              <a:gd name="T71" fmla="*/ 290 h 611"/>
              <a:gd name="T72" fmla="*/ 798 w 1732"/>
              <a:gd name="T73" fmla="*/ 319 h 611"/>
              <a:gd name="T74" fmla="*/ 936 w 1732"/>
              <a:gd name="T75" fmla="*/ 375 h 611"/>
              <a:gd name="T76" fmla="*/ 893 w 1732"/>
              <a:gd name="T77" fmla="*/ 406 h 611"/>
              <a:gd name="T78" fmla="*/ 1088 w 1732"/>
              <a:gd name="T79" fmla="*/ 455 h 611"/>
              <a:gd name="T80" fmla="*/ 1128 w 1732"/>
              <a:gd name="T81" fmla="*/ 454 h 611"/>
              <a:gd name="T82" fmla="*/ 1150 w 1732"/>
              <a:gd name="T83" fmla="*/ 463 h 611"/>
              <a:gd name="T84" fmla="*/ 1309 w 1732"/>
              <a:gd name="T85" fmla="*/ 529 h 611"/>
              <a:gd name="T86" fmla="*/ 1285 w 1732"/>
              <a:gd name="T87" fmla="*/ 555 h 611"/>
              <a:gd name="T88" fmla="*/ 1508 w 1732"/>
              <a:gd name="T89" fmla="*/ 611 h 611"/>
              <a:gd name="T90" fmla="*/ 1732 w 1732"/>
              <a:gd name="T91" fmla="*/ 555 h 611"/>
              <a:gd name="T92" fmla="*/ 1508 w 1732"/>
              <a:gd name="T93" fmla="*/ 498 h 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732" h="611">
                <a:moveTo>
                  <a:pt x="1508" y="498"/>
                </a:moveTo>
                <a:cubicBezTo>
                  <a:pt x="1471" y="498"/>
                  <a:pt x="1436" y="500"/>
                  <a:pt x="1405" y="504"/>
                </a:cubicBezTo>
                <a:cubicBezTo>
                  <a:pt x="1233" y="439"/>
                  <a:pt x="1233" y="439"/>
                  <a:pt x="1233" y="439"/>
                </a:cubicBezTo>
                <a:cubicBezTo>
                  <a:pt x="1264" y="430"/>
                  <a:pt x="1283" y="418"/>
                  <a:pt x="1283" y="406"/>
                </a:cubicBezTo>
                <a:cubicBezTo>
                  <a:pt x="1283" y="379"/>
                  <a:pt x="1196" y="357"/>
                  <a:pt x="1088" y="357"/>
                </a:cubicBezTo>
                <a:cubicBezTo>
                  <a:pt x="1066" y="357"/>
                  <a:pt x="1046" y="357"/>
                  <a:pt x="1026" y="359"/>
                </a:cubicBezTo>
                <a:cubicBezTo>
                  <a:pt x="815" y="278"/>
                  <a:pt x="815" y="278"/>
                  <a:pt x="815" y="278"/>
                </a:cubicBezTo>
                <a:cubicBezTo>
                  <a:pt x="810" y="276"/>
                  <a:pt x="810" y="276"/>
                  <a:pt x="810" y="276"/>
                </a:cubicBezTo>
                <a:cubicBezTo>
                  <a:pt x="836" y="268"/>
                  <a:pt x="852" y="258"/>
                  <a:pt x="852" y="247"/>
                </a:cubicBezTo>
                <a:cubicBezTo>
                  <a:pt x="852" y="223"/>
                  <a:pt x="774" y="203"/>
                  <a:pt x="677" y="203"/>
                </a:cubicBezTo>
                <a:cubicBezTo>
                  <a:pt x="660" y="203"/>
                  <a:pt x="642" y="204"/>
                  <a:pt x="626" y="205"/>
                </a:cubicBezTo>
                <a:cubicBezTo>
                  <a:pt x="460" y="141"/>
                  <a:pt x="460" y="141"/>
                  <a:pt x="460" y="141"/>
                </a:cubicBezTo>
                <a:cubicBezTo>
                  <a:pt x="440" y="133"/>
                  <a:pt x="440" y="133"/>
                  <a:pt x="440" y="133"/>
                </a:cubicBezTo>
                <a:cubicBezTo>
                  <a:pt x="461" y="127"/>
                  <a:pt x="473" y="120"/>
                  <a:pt x="473" y="112"/>
                </a:cubicBezTo>
                <a:cubicBezTo>
                  <a:pt x="473" y="94"/>
                  <a:pt x="417" y="80"/>
                  <a:pt x="348" y="80"/>
                </a:cubicBezTo>
                <a:cubicBezTo>
                  <a:pt x="333" y="80"/>
                  <a:pt x="319" y="80"/>
                  <a:pt x="306" y="81"/>
                </a:cubicBezTo>
                <a:cubicBezTo>
                  <a:pt x="283" y="72"/>
                  <a:pt x="283" y="72"/>
                  <a:pt x="283" y="72"/>
                </a:cubicBezTo>
                <a:cubicBezTo>
                  <a:pt x="206" y="43"/>
                  <a:pt x="206" y="43"/>
                  <a:pt x="206" y="43"/>
                </a:cubicBezTo>
                <a:cubicBezTo>
                  <a:pt x="216" y="39"/>
                  <a:pt x="222" y="34"/>
                  <a:pt x="222" y="28"/>
                </a:cubicBezTo>
                <a:cubicBezTo>
                  <a:pt x="222" y="13"/>
                  <a:pt x="172" y="0"/>
                  <a:pt x="111" y="0"/>
                </a:cubicBezTo>
                <a:cubicBezTo>
                  <a:pt x="109" y="0"/>
                  <a:pt x="108" y="0"/>
                  <a:pt x="107" y="0"/>
                </a:cubicBezTo>
                <a:cubicBezTo>
                  <a:pt x="107" y="0"/>
                  <a:pt x="107" y="0"/>
                  <a:pt x="107" y="0"/>
                </a:cubicBezTo>
                <a:cubicBezTo>
                  <a:pt x="106" y="0"/>
                  <a:pt x="106" y="0"/>
                  <a:pt x="106" y="0"/>
                </a:cubicBezTo>
                <a:cubicBezTo>
                  <a:pt x="47" y="1"/>
                  <a:pt x="0" y="13"/>
                  <a:pt x="0" y="28"/>
                </a:cubicBezTo>
                <a:cubicBezTo>
                  <a:pt x="0" y="44"/>
                  <a:pt x="50" y="57"/>
                  <a:pt x="111" y="57"/>
                </a:cubicBezTo>
                <a:cubicBezTo>
                  <a:pt x="125" y="57"/>
                  <a:pt x="139" y="56"/>
                  <a:pt x="152" y="55"/>
                </a:cubicBezTo>
                <a:cubicBezTo>
                  <a:pt x="182" y="67"/>
                  <a:pt x="182" y="67"/>
                  <a:pt x="182" y="67"/>
                </a:cubicBezTo>
                <a:cubicBezTo>
                  <a:pt x="246" y="93"/>
                  <a:pt x="246" y="93"/>
                  <a:pt x="246" y="93"/>
                </a:cubicBezTo>
                <a:cubicBezTo>
                  <a:pt x="231" y="98"/>
                  <a:pt x="222" y="105"/>
                  <a:pt x="222" y="112"/>
                </a:cubicBezTo>
                <a:cubicBezTo>
                  <a:pt x="222" y="129"/>
                  <a:pt x="278" y="143"/>
                  <a:pt x="348" y="143"/>
                </a:cubicBezTo>
                <a:cubicBezTo>
                  <a:pt x="355" y="143"/>
                  <a:pt x="361" y="143"/>
                  <a:pt x="368" y="143"/>
                </a:cubicBezTo>
                <a:cubicBezTo>
                  <a:pt x="446" y="175"/>
                  <a:pt x="446" y="175"/>
                  <a:pt x="446" y="175"/>
                </a:cubicBezTo>
                <a:cubicBezTo>
                  <a:pt x="550" y="217"/>
                  <a:pt x="550" y="217"/>
                  <a:pt x="550" y="217"/>
                </a:cubicBezTo>
                <a:cubicBezTo>
                  <a:pt x="521" y="225"/>
                  <a:pt x="503" y="236"/>
                  <a:pt x="503" y="247"/>
                </a:cubicBezTo>
                <a:cubicBezTo>
                  <a:pt x="503" y="272"/>
                  <a:pt x="581" y="292"/>
                  <a:pt x="677" y="292"/>
                </a:cubicBezTo>
                <a:cubicBezTo>
                  <a:pt x="695" y="292"/>
                  <a:pt x="711" y="291"/>
                  <a:pt x="727" y="290"/>
                </a:cubicBezTo>
                <a:cubicBezTo>
                  <a:pt x="798" y="319"/>
                  <a:pt x="798" y="319"/>
                  <a:pt x="798" y="319"/>
                </a:cubicBezTo>
                <a:cubicBezTo>
                  <a:pt x="936" y="375"/>
                  <a:pt x="936" y="375"/>
                  <a:pt x="936" y="375"/>
                </a:cubicBezTo>
                <a:cubicBezTo>
                  <a:pt x="909" y="384"/>
                  <a:pt x="893" y="394"/>
                  <a:pt x="893" y="406"/>
                </a:cubicBezTo>
                <a:cubicBezTo>
                  <a:pt x="893" y="433"/>
                  <a:pt x="980" y="455"/>
                  <a:pt x="1088" y="455"/>
                </a:cubicBezTo>
                <a:cubicBezTo>
                  <a:pt x="1102" y="455"/>
                  <a:pt x="1115" y="455"/>
                  <a:pt x="1128" y="454"/>
                </a:cubicBezTo>
                <a:cubicBezTo>
                  <a:pt x="1150" y="463"/>
                  <a:pt x="1150" y="463"/>
                  <a:pt x="1150" y="463"/>
                </a:cubicBezTo>
                <a:cubicBezTo>
                  <a:pt x="1309" y="529"/>
                  <a:pt x="1309" y="529"/>
                  <a:pt x="1309" y="529"/>
                </a:cubicBezTo>
                <a:cubicBezTo>
                  <a:pt x="1294" y="537"/>
                  <a:pt x="1285" y="545"/>
                  <a:pt x="1285" y="555"/>
                </a:cubicBezTo>
                <a:cubicBezTo>
                  <a:pt x="1285" y="586"/>
                  <a:pt x="1385" y="611"/>
                  <a:pt x="1508" y="611"/>
                </a:cubicBezTo>
                <a:cubicBezTo>
                  <a:pt x="1632" y="611"/>
                  <a:pt x="1732" y="586"/>
                  <a:pt x="1732" y="555"/>
                </a:cubicBezTo>
                <a:cubicBezTo>
                  <a:pt x="1732" y="523"/>
                  <a:pt x="1632" y="498"/>
                  <a:pt x="1508" y="498"/>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Oval 6">
            <a:extLst>
              <a:ext uri="{FF2B5EF4-FFF2-40B4-BE49-F238E27FC236}">
                <a16:creationId xmlns:a16="http://schemas.microsoft.com/office/drawing/2014/main" id="{1203D08F-1F02-41EC-B469-36E2047D20B8}"/>
              </a:ext>
            </a:extLst>
          </p:cNvPr>
          <p:cNvSpPr>
            <a:spLocks noChangeArrowheads="1"/>
          </p:cNvSpPr>
          <p:nvPr/>
        </p:nvSpPr>
        <p:spPr bwMode="auto">
          <a:xfrm>
            <a:off x="3137352" y="3512665"/>
            <a:ext cx="667504" cy="16802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Shape 96">
            <a:extLst>
              <a:ext uri="{FF2B5EF4-FFF2-40B4-BE49-F238E27FC236}">
                <a16:creationId xmlns:a16="http://schemas.microsoft.com/office/drawing/2014/main" id="{6AB719D0-52A3-4299-9713-08E243F763AB}"/>
              </a:ext>
            </a:extLst>
          </p:cNvPr>
          <p:cNvSpPr>
            <a:spLocks noChangeArrowheads="1"/>
          </p:cNvSpPr>
          <p:nvPr/>
        </p:nvSpPr>
        <p:spPr bwMode="auto">
          <a:xfrm>
            <a:off x="3137352" y="610173"/>
            <a:ext cx="667504" cy="3045200"/>
          </a:xfrm>
          <a:custGeom>
            <a:avLst/>
            <a:gdLst>
              <a:gd name="connsiteX0" fmla="*/ 147371 w 667504"/>
              <a:gd name="connsiteY0" fmla="*/ 0 h 3045200"/>
              <a:gd name="connsiteX1" fmla="*/ 515799 w 667504"/>
              <a:gd name="connsiteY1" fmla="*/ 0 h 3045200"/>
              <a:gd name="connsiteX2" fmla="*/ 667504 w 667504"/>
              <a:gd name="connsiteY2" fmla="*/ 146863 h 3045200"/>
              <a:gd name="connsiteX3" fmla="*/ 667504 w 667504"/>
              <a:gd name="connsiteY3" fmla="*/ 514021 h 3045200"/>
              <a:gd name="connsiteX4" fmla="*/ 515799 w 667504"/>
              <a:gd name="connsiteY4" fmla="*/ 665203 h 3045200"/>
              <a:gd name="connsiteX5" fmla="*/ 394189 w 667504"/>
              <a:gd name="connsiteY5" fmla="*/ 665203 h 3045200"/>
              <a:gd name="connsiteX6" fmla="*/ 349866 w 667504"/>
              <a:gd name="connsiteY6" fmla="*/ 665203 h 3045200"/>
              <a:gd name="connsiteX7" fmla="*/ 349866 w 667504"/>
              <a:gd name="connsiteY7" fmla="*/ 1154979 h 3045200"/>
              <a:gd name="connsiteX8" fmla="*/ 349866 w 667504"/>
              <a:gd name="connsiteY8" fmla="*/ 2850297 h 3045200"/>
              <a:gd name="connsiteX9" fmla="*/ 349866 w 667504"/>
              <a:gd name="connsiteY9" fmla="*/ 2928703 h 3045200"/>
              <a:gd name="connsiteX10" fmla="*/ 421748 w 667504"/>
              <a:gd name="connsiteY10" fmla="*/ 2932423 h 3045200"/>
              <a:gd name="connsiteX11" fmla="*/ 561625 w 667504"/>
              <a:gd name="connsiteY11" fmla="*/ 2986505 h 3045200"/>
              <a:gd name="connsiteX12" fmla="*/ 332602 w 667504"/>
              <a:gd name="connsiteY12" fmla="*/ 3045200 h 3045200"/>
              <a:gd name="connsiteX13" fmla="*/ 103579 w 667504"/>
              <a:gd name="connsiteY13" fmla="*/ 2986505 h 3045200"/>
              <a:gd name="connsiteX14" fmla="*/ 243456 w 667504"/>
              <a:gd name="connsiteY14" fmla="*/ 2932423 h 3045200"/>
              <a:gd name="connsiteX15" fmla="*/ 315339 w 667504"/>
              <a:gd name="connsiteY15" fmla="*/ 2928703 h 3045200"/>
              <a:gd name="connsiteX16" fmla="*/ 315339 w 667504"/>
              <a:gd name="connsiteY16" fmla="*/ 2564255 h 3045200"/>
              <a:gd name="connsiteX17" fmla="*/ 315339 w 667504"/>
              <a:gd name="connsiteY17" fmla="*/ 682462 h 3045200"/>
              <a:gd name="connsiteX18" fmla="*/ 315339 w 667504"/>
              <a:gd name="connsiteY18" fmla="*/ 665203 h 3045200"/>
              <a:gd name="connsiteX19" fmla="*/ 302801 w 667504"/>
              <a:gd name="connsiteY19" fmla="*/ 665203 h 3045200"/>
              <a:gd name="connsiteX20" fmla="*/ 147371 w 667504"/>
              <a:gd name="connsiteY20" fmla="*/ 665203 h 3045200"/>
              <a:gd name="connsiteX21" fmla="*/ 0 w 667504"/>
              <a:gd name="connsiteY21" fmla="*/ 514021 h 3045200"/>
              <a:gd name="connsiteX22" fmla="*/ 0 w 667504"/>
              <a:gd name="connsiteY22" fmla="*/ 146863 h 3045200"/>
              <a:gd name="connsiteX23" fmla="*/ 147371 w 667504"/>
              <a:gd name="connsiteY23" fmla="*/ 0 h 304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67504" h="3045200">
                <a:moveTo>
                  <a:pt x="147371" y="0"/>
                </a:moveTo>
                <a:cubicBezTo>
                  <a:pt x="515799" y="0"/>
                  <a:pt x="515799" y="0"/>
                  <a:pt x="515799" y="0"/>
                </a:cubicBezTo>
                <a:cubicBezTo>
                  <a:pt x="598153" y="0"/>
                  <a:pt x="667504" y="64793"/>
                  <a:pt x="667504" y="146863"/>
                </a:cubicBezTo>
                <a:lnTo>
                  <a:pt x="667504" y="514021"/>
                </a:lnTo>
                <a:cubicBezTo>
                  <a:pt x="667504" y="596091"/>
                  <a:pt x="598153" y="665203"/>
                  <a:pt x="515799" y="665203"/>
                </a:cubicBezTo>
                <a:cubicBezTo>
                  <a:pt x="469745" y="665203"/>
                  <a:pt x="429448" y="665203"/>
                  <a:pt x="394189" y="665203"/>
                </a:cubicBezTo>
                <a:lnTo>
                  <a:pt x="349866" y="665203"/>
                </a:lnTo>
                <a:lnTo>
                  <a:pt x="349866" y="1154979"/>
                </a:lnTo>
                <a:cubicBezTo>
                  <a:pt x="349866" y="2233254"/>
                  <a:pt x="349866" y="2671875"/>
                  <a:pt x="349866" y="2850297"/>
                </a:cubicBezTo>
                <a:lnTo>
                  <a:pt x="349866" y="2928703"/>
                </a:lnTo>
                <a:lnTo>
                  <a:pt x="421748" y="2932423"/>
                </a:lnTo>
                <a:cubicBezTo>
                  <a:pt x="503948" y="2941333"/>
                  <a:pt x="561625" y="2962193"/>
                  <a:pt x="561625" y="2986505"/>
                </a:cubicBezTo>
                <a:cubicBezTo>
                  <a:pt x="561625" y="3018921"/>
                  <a:pt x="459088" y="3045200"/>
                  <a:pt x="332602" y="3045200"/>
                </a:cubicBezTo>
                <a:cubicBezTo>
                  <a:pt x="206116" y="3045200"/>
                  <a:pt x="103579" y="3018921"/>
                  <a:pt x="103579" y="2986505"/>
                </a:cubicBezTo>
                <a:cubicBezTo>
                  <a:pt x="103579" y="2962193"/>
                  <a:pt x="161256" y="2941333"/>
                  <a:pt x="243456" y="2932423"/>
                </a:cubicBezTo>
                <a:lnTo>
                  <a:pt x="315339" y="2928703"/>
                </a:lnTo>
                <a:lnTo>
                  <a:pt x="315339" y="2564255"/>
                </a:lnTo>
                <a:cubicBezTo>
                  <a:pt x="315339" y="1130508"/>
                  <a:pt x="315339" y="772072"/>
                  <a:pt x="315339" y="682462"/>
                </a:cubicBezTo>
                <a:lnTo>
                  <a:pt x="315339" y="665203"/>
                </a:lnTo>
                <a:lnTo>
                  <a:pt x="302801" y="665203"/>
                </a:lnTo>
                <a:cubicBezTo>
                  <a:pt x="147371" y="665203"/>
                  <a:pt x="147371" y="665203"/>
                  <a:pt x="147371" y="665203"/>
                </a:cubicBezTo>
                <a:cubicBezTo>
                  <a:pt x="65016" y="665203"/>
                  <a:pt x="0" y="596091"/>
                  <a:pt x="0" y="514021"/>
                </a:cubicBezTo>
                <a:cubicBezTo>
                  <a:pt x="0" y="146863"/>
                  <a:pt x="0" y="146863"/>
                  <a:pt x="0" y="146863"/>
                </a:cubicBezTo>
                <a:cubicBezTo>
                  <a:pt x="0" y="64793"/>
                  <a:pt x="65016" y="0"/>
                  <a:pt x="147371" y="0"/>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15" name="Oval 8">
            <a:extLst>
              <a:ext uri="{FF2B5EF4-FFF2-40B4-BE49-F238E27FC236}">
                <a16:creationId xmlns:a16="http://schemas.microsoft.com/office/drawing/2014/main" id="{1241EE1C-AFC7-44AC-85E1-89986FC1B0A3}"/>
              </a:ext>
            </a:extLst>
          </p:cNvPr>
          <p:cNvSpPr>
            <a:spLocks noChangeArrowheads="1"/>
          </p:cNvSpPr>
          <p:nvPr/>
        </p:nvSpPr>
        <p:spPr bwMode="auto">
          <a:xfrm>
            <a:off x="4120195" y="3857926"/>
            <a:ext cx="752669" cy="19104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Oval 10">
            <a:extLst>
              <a:ext uri="{FF2B5EF4-FFF2-40B4-BE49-F238E27FC236}">
                <a16:creationId xmlns:a16="http://schemas.microsoft.com/office/drawing/2014/main" id="{94C54878-833E-4A44-8220-AB5FD72587CE}"/>
              </a:ext>
            </a:extLst>
          </p:cNvPr>
          <p:cNvSpPr>
            <a:spLocks noChangeArrowheads="1"/>
          </p:cNvSpPr>
          <p:nvPr/>
        </p:nvSpPr>
        <p:spPr bwMode="auto">
          <a:xfrm>
            <a:off x="5397658" y="4403437"/>
            <a:ext cx="1051895" cy="26470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Oval 12">
            <a:extLst>
              <a:ext uri="{FF2B5EF4-FFF2-40B4-BE49-F238E27FC236}">
                <a16:creationId xmlns:a16="http://schemas.microsoft.com/office/drawing/2014/main" id="{0621AA8A-2CA7-44C1-9428-76E8F7AF670C}"/>
              </a:ext>
            </a:extLst>
          </p:cNvPr>
          <p:cNvSpPr>
            <a:spLocks noChangeArrowheads="1"/>
          </p:cNvSpPr>
          <p:nvPr/>
        </p:nvSpPr>
        <p:spPr bwMode="auto">
          <a:xfrm>
            <a:off x="7117056" y="5070940"/>
            <a:ext cx="1169282" cy="29692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Oval 14">
            <a:extLst>
              <a:ext uri="{FF2B5EF4-FFF2-40B4-BE49-F238E27FC236}">
                <a16:creationId xmlns:a16="http://schemas.microsoft.com/office/drawing/2014/main" id="{E7499771-82C0-4D7F-B9CF-53970AF50BBF}"/>
              </a:ext>
            </a:extLst>
          </p:cNvPr>
          <p:cNvSpPr>
            <a:spLocks noChangeArrowheads="1"/>
          </p:cNvSpPr>
          <p:nvPr/>
        </p:nvSpPr>
        <p:spPr bwMode="auto">
          <a:xfrm>
            <a:off x="8847963" y="5687806"/>
            <a:ext cx="1341913" cy="34296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18">
            <a:extLst>
              <a:ext uri="{FF2B5EF4-FFF2-40B4-BE49-F238E27FC236}">
                <a16:creationId xmlns:a16="http://schemas.microsoft.com/office/drawing/2014/main" id="{A0A10399-0EB2-40FA-8DFF-74871A1423FC}"/>
              </a:ext>
            </a:extLst>
          </p:cNvPr>
          <p:cNvSpPr>
            <a:spLocks/>
          </p:cNvSpPr>
          <p:nvPr/>
        </p:nvSpPr>
        <p:spPr bwMode="auto">
          <a:xfrm>
            <a:off x="3220215" y="693037"/>
            <a:ext cx="497175" cy="497175"/>
          </a:xfrm>
          <a:custGeom>
            <a:avLst/>
            <a:gdLst>
              <a:gd name="T0" fmla="*/ 115 w 115"/>
              <a:gd name="T1" fmla="*/ 89 h 115"/>
              <a:gd name="T2" fmla="*/ 90 w 115"/>
              <a:gd name="T3" fmla="*/ 115 h 115"/>
              <a:gd name="T4" fmla="*/ 26 w 115"/>
              <a:gd name="T5" fmla="*/ 115 h 115"/>
              <a:gd name="T6" fmla="*/ 0 w 115"/>
              <a:gd name="T7" fmla="*/ 89 h 115"/>
              <a:gd name="T8" fmla="*/ 0 w 115"/>
              <a:gd name="T9" fmla="*/ 26 h 115"/>
              <a:gd name="T10" fmla="*/ 26 w 115"/>
              <a:gd name="T11" fmla="*/ 0 h 115"/>
              <a:gd name="T12" fmla="*/ 90 w 115"/>
              <a:gd name="T13" fmla="*/ 0 h 115"/>
              <a:gd name="T14" fmla="*/ 115 w 115"/>
              <a:gd name="T15" fmla="*/ 26 h 115"/>
              <a:gd name="T16" fmla="*/ 115 w 115"/>
              <a:gd name="T17" fmla="*/ 8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5" h="115">
                <a:moveTo>
                  <a:pt x="115" y="89"/>
                </a:moveTo>
                <a:cubicBezTo>
                  <a:pt x="115" y="104"/>
                  <a:pt x="104" y="115"/>
                  <a:pt x="90" y="115"/>
                </a:cubicBezTo>
                <a:cubicBezTo>
                  <a:pt x="26" y="115"/>
                  <a:pt x="26" y="115"/>
                  <a:pt x="26" y="115"/>
                </a:cubicBezTo>
                <a:cubicBezTo>
                  <a:pt x="12" y="115"/>
                  <a:pt x="0" y="104"/>
                  <a:pt x="0" y="89"/>
                </a:cubicBezTo>
                <a:cubicBezTo>
                  <a:pt x="0" y="26"/>
                  <a:pt x="0" y="26"/>
                  <a:pt x="0" y="26"/>
                </a:cubicBezTo>
                <a:cubicBezTo>
                  <a:pt x="0" y="12"/>
                  <a:pt x="12" y="0"/>
                  <a:pt x="26" y="0"/>
                </a:cubicBezTo>
                <a:cubicBezTo>
                  <a:pt x="90" y="0"/>
                  <a:pt x="90" y="0"/>
                  <a:pt x="90" y="0"/>
                </a:cubicBezTo>
                <a:cubicBezTo>
                  <a:pt x="104" y="0"/>
                  <a:pt x="115" y="12"/>
                  <a:pt x="115" y="26"/>
                </a:cubicBezTo>
                <a:lnTo>
                  <a:pt x="115" y="89"/>
                </a:lnTo>
                <a:close/>
              </a:path>
            </a:pathLst>
          </a:custGeom>
          <a:solidFill>
            <a:srgbClr val="FFFFFF"/>
          </a:solidFill>
          <a:ln>
            <a:noFill/>
          </a:ln>
          <a:effectLst>
            <a:innerShdw blurRad="63500" dist="50800" dir="16200000">
              <a:prstClr val="black">
                <a:alpha val="2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Shape 99">
            <a:extLst>
              <a:ext uri="{FF2B5EF4-FFF2-40B4-BE49-F238E27FC236}">
                <a16:creationId xmlns:a16="http://schemas.microsoft.com/office/drawing/2014/main" id="{DA839EF7-FAA5-42E8-9378-D84FEB2E2C89}"/>
              </a:ext>
            </a:extLst>
          </p:cNvPr>
          <p:cNvSpPr>
            <a:spLocks/>
          </p:cNvSpPr>
          <p:nvPr/>
        </p:nvSpPr>
        <p:spPr bwMode="auto">
          <a:xfrm>
            <a:off x="4154720" y="1843905"/>
            <a:ext cx="662900" cy="2179747"/>
          </a:xfrm>
          <a:custGeom>
            <a:avLst/>
            <a:gdLst>
              <a:gd name="connsiteX0" fmla="*/ 147311 w 662900"/>
              <a:gd name="connsiteY0" fmla="*/ 0 h 2179747"/>
              <a:gd name="connsiteX1" fmla="*/ 515589 w 662900"/>
              <a:gd name="connsiteY1" fmla="*/ 0 h 2179747"/>
              <a:gd name="connsiteX2" fmla="*/ 662900 w 662900"/>
              <a:gd name="connsiteY2" fmla="*/ 151183 h 2179747"/>
              <a:gd name="connsiteX3" fmla="*/ 662900 w 662900"/>
              <a:gd name="connsiteY3" fmla="*/ 518340 h 2179747"/>
              <a:gd name="connsiteX4" fmla="*/ 515589 w 662900"/>
              <a:gd name="connsiteY4" fmla="*/ 665203 h 2179747"/>
              <a:gd name="connsiteX5" fmla="*/ 394029 w 662900"/>
              <a:gd name="connsiteY5" fmla="*/ 665203 h 2179747"/>
              <a:gd name="connsiteX6" fmla="*/ 345262 w 662900"/>
              <a:gd name="connsiteY6" fmla="*/ 665203 h 2179747"/>
              <a:gd name="connsiteX7" fmla="*/ 345262 w 662900"/>
              <a:gd name="connsiteY7" fmla="*/ 912822 h 2179747"/>
              <a:gd name="connsiteX8" fmla="*/ 345262 w 662900"/>
              <a:gd name="connsiteY8" fmla="*/ 2046408 h 2179747"/>
              <a:gd name="connsiteX9" fmla="*/ 345262 w 662900"/>
              <a:gd name="connsiteY9" fmla="*/ 2046542 h 2179747"/>
              <a:gd name="connsiteX10" fmla="*/ 441197 w 662900"/>
              <a:gd name="connsiteY10" fmla="*/ 2051491 h 2179747"/>
              <a:gd name="connsiteX11" fmla="*/ 600755 w 662900"/>
              <a:gd name="connsiteY11" fmla="*/ 2112996 h 2179747"/>
              <a:gd name="connsiteX12" fmla="*/ 339507 w 662900"/>
              <a:gd name="connsiteY12" fmla="*/ 2179747 h 2179747"/>
              <a:gd name="connsiteX13" fmla="*/ 78259 w 662900"/>
              <a:gd name="connsiteY13" fmla="*/ 2112996 h 2179747"/>
              <a:gd name="connsiteX14" fmla="*/ 237818 w 662900"/>
              <a:gd name="connsiteY14" fmla="*/ 2051491 h 2179747"/>
              <a:gd name="connsiteX15" fmla="*/ 315339 w 662900"/>
              <a:gd name="connsiteY15" fmla="*/ 2047492 h 2179747"/>
              <a:gd name="connsiteX16" fmla="*/ 315339 w 662900"/>
              <a:gd name="connsiteY16" fmla="*/ 1738142 h 2179747"/>
              <a:gd name="connsiteX17" fmla="*/ 315339 w 662900"/>
              <a:gd name="connsiteY17" fmla="*/ 679866 h 2179747"/>
              <a:gd name="connsiteX18" fmla="*/ 315339 w 662900"/>
              <a:gd name="connsiteY18" fmla="*/ 665203 h 2179747"/>
              <a:gd name="connsiteX19" fmla="*/ 302679 w 662900"/>
              <a:gd name="connsiteY19" fmla="*/ 665203 h 2179747"/>
              <a:gd name="connsiteX20" fmla="*/ 147311 w 662900"/>
              <a:gd name="connsiteY20" fmla="*/ 665203 h 2179747"/>
              <a:gd name="connsiteX21" fmla="*/ 0 w 662900"/>
              <a:gd name="connsiteY21" fmla="*/ 518340 h 2179747"/>
              <a:gd name="connsiteX22" fmla="*/ 0 w 662900"/>
              <a:gd name="connsiteY22" fmla="*/ 151183 h 2179747"/>
              <a:gd name="connsiteX23" fmla="*/ 147311 w 662900"/>
              <a:gd name="connsiteY23" fmla="*/ 0 h 2179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62900" h="2179747">
                <a:moveTo>
                  <a:pt x="147311" y="0"/>
                </a:moveTo>
                <a:cubicBezTo>
                  <a:pt x="515589" y="0"/>
                  <a:pt x="515589" y="0"/>
                  <a:pt x="515589" y="0"/>
                </a:cubicBezTo>
                <a:cubicBezTo>
                  <a:pt x="597910" y="0"/>
                  <a:pt x="662900" y="69112"/>
                  <a:pt x="662900" y="151183"/>
                </a:cubicBezTo>
                <a:lnTo>
                  <a:pt x="662900" y="518340"/>
                </a:lnTo>
                <a:cubicBezTo>
                  <a:pt x="662900" y="600411"/>
                  <a:pt x="597910" y="665203"/>
                  <a:pt x="515589" y="665203"/>
                </a:cubicBezTo>
                <a:cubicBezTo>
                  <a:pt x="469555" y="665203"/>
                  <a:pt x="429274" y="665203"/>
                  <a:pt x="394029" y="665203"/>
                </a:cubicBezTo>
                <a:lnTo>
                  <a:pt x="345262" y="665203"/>
                </a:lnTo>
                <a:lnTo>
                  <a:pt x="345262" y="912822"/>
                </a:lnTo>
                <a:cubicBezTo>
                  <a:pt x="345262" y="1660755"/>
                  <a:pt x="345262" y="1941230"/>
                  <a:pt x="345262" y="2046408"/>
                </a:cubicBezTo>
                <a:lnTo>
                  <a:pt x="345262" y="2046542"/>
                </a:lnTo>
                <a:lnTo>
                  <a:pt x="441197" y="2051491"/>
                </a:lnTo>
                <a:cubicBezTo>
                  <a:pt x="534962" y="2061624"/>
                  <a:pt x="600755" y="2085347"/>
                  <a:pt x="600755" y="2112996"/>
                </a:cubicBezTo>
                <a:cubicBezTo>
                  <a:pt x="600755" y="2149862"/>
                  <a:pt x="483790" y="2179747"/>
                  <a:pt x="339507" y="2179747"/>
                </a:cubicBezTo>
                <a:cubicBezTo>
                  <a:pt x="195224" y="2179747"/>
                  <a:pt x="78259" y="2149862"/>
                  <a:pt x="78259" y="2112996"/>
                </a:cubicBezTo>
                <a:cubicBezTo>
                  <a:pt x="78259" y="2085347"/>
                  <a:pt x="144052" y="2061624"/>
                  <a:pt x="237818" y="2051491"/>
                </a:cubicBezTo>
                <a:lnTo>
                  <a:pt x="315339" y="2047492"/>
                </a:lnTo>
                <a:lnTo>
                  <a:pt x="315339" y="1738142"/>
                </a:lnTo>
                <a:cubicBezTo>
                  <a:pt x="315339" y="955371"/>
                  <a:pt x="315339" y="739435"/>
                  <a:pt x="315339" y="679866"/>
                </a:cubicBezTo>
                <a:lnTo>
                  <a:pt x="315339" y="665203"/>
                </a:lnTo>
                <a:lnTo>
                  <a:pt x="302679" y="665203"/>
                </a:lnTo>
                <a:cubicBezTo>
                  <a:pt x="147311" y="665203"/>
                  <a:pt x="147311" y="665203"/>
                  <a:pt x="147311" y="665203"/>
                </a:cubicBezTo>
                <a:cubicBezTo>
                  <a:pt x="64990" y="665203"/>
                  <a:pt x="0" y="600411"/>
                  <a:pt x="0" y="518340"/>
                </a:cubicBezTo>
                <a:cubicBezTo>
                  <a:pt x="0" y="151183"/>
                  <a:pt x="0" y="151183"/>
                  <a:pt x="0" y="151183"/>
                </a:cubicBezTo>
                <a:cubicBezTo>
                  <a:pt x="0" y="69112"/>
                  <a:pt x="64990" y="0"/>
                  <a:pt x="147311" y="0"/>
                </a:cubicBezTo>
                <a:close/>
              </a:path>
            </a:pathLst>
          </a:custGeom>
          <a:solidFill>
            <a:schemeClr val="accent4">
              <a:lumMod val="60000"/>
              <a:lumOff val="40000"/>
            </a:schemeClr>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59" name="Freeform 22">
            <a:extLst>
              <a:ext uri="{FF2B5EF4-FFF2-40B4-BE49-F238E27FC236}">
                <a16:creationId xmlns:a16="http://schemas.microsoft.com/office/drawing/2014/main" id="{465B1427-3E36-4B6D-9698-726BA6E1A6BC}"/>
              </a:ext>
            </a:extLst>
          </p:cNvPr>
          <p:cNvSpPr>
            <a:spLocks/>
          </p:cNvSpPr>
          <p:nvPr/>
        </p:nvSpPr>
        <p:spPr bwMode="auto">
          <a:xfrm>
            <a:off x="4237583" y="1929070"/>
            <a:ext cx="497175" cy="497175"/>
          </a:xfrm>
          <a:custGeom>
            <a:avLst/>
            <a:gdLst>
              <a:gd name="T0" fmla="*/ 115 w 115"/>
              <a:gd name="T1" fmla="*/ 89 h 115"/>
              <a:gd name="T2" fmla="*/ 89 w 115"/>
              <a:gd name="T3" fmla="*/ 115 h 115"/>
              <a:gd name="T4" fmla="*/ 26 w 115"/>
              <a:gd name="T5" fmla="*/ 115 h 115"/>
              <a:gd name="T6" fmla="*/ 0 w 115"/>
              <a:gd name="T7" fmla="*/ 89 h 115"/>
              <a:gd name="T8" fmla="*/ 0 w 115"/>
              <a:gd name="T9" fmla="*/ 26 h 115"/>
              <a:gd name="T10" fmla="*/ 26 w 115"/>
              <a:gd name="T11" fmla="*/ 0 h 115"/>
              <a:gd name="T12" fmla="*/ 89 w 115"/>
              <a:gd name="T13" fmla="*/ 0 h 115"/>
              <a:gd name="T14" fmla="*/ 115 w 115"/>
              <a:gd name="T15" fmla="*/ 26 h 115"/>
              <a:gd name="T16" fmla="*/ 115 w 115"/>
              <a:gd name="T17" fmla="*/ 8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5" h="115">
                <a:moveTo>
                  <a:pt x="115" y="89"/>
                </a:moveTo>
                <a:cubicBezTo>
                  <a:pt x="115" y="103"/>
                  <a:pt x="104" y="115"/>
                  <a:pt x="89" y="115"/>
                </a:cubicBezTo>
                <a:cubicBezTo>
                  <a:pt x="26" y="115"/>
                  <a:pt x="26" y="115"/>
                  <a:pt x="26" y="115"/>
                </a:cubicBezTo>
                <a:cubicBezTo>
                  <a:pt x="12" y="115"/>
                  <a:pt x="0" y="103"/>
                  <a:pt x="0" y="89"/>
                </a:cubicBezTo>
                <a:cubicBezTo>
                  <a:pt x="0" y="26"/>
                  <a:pt x="0" y="26"/>
                  <a:pt x="0" y="26"/>
                </a:cubicBezTo>
                <a:cubicBezTo>
                  <a:pt x="0" y="11"/>
                  <a:pt x="12" y="0"/>
                  <a:pt x="26" y="0"/>
                </a:cubicBezTo>
                <a:cubicBezTo>
                  <a:pt x="89" y="0"/>
                  <a:pt x="89" y="0"/>
                  <a:pt x="89" y="0"/>
                </a:cubicBezTo>
                <a:cubicBezTo>
                  <a:pt x="104" y="0"/>
                  <a:pt x="115" y="11"/>
                  <a:pt x="115" y="26"/>
                </a:cubicBezTo>
                <a:lnTo>
                  <a:pt x="115" y="89"/>
                </a:lnTo>
                <a:close/>
              </a:path>
            </a:pathLst>
          </a:custGeom>
          <a:solidFill>
            <a:srgbClr val="FFFFFF"/>
          </a:solidFill>
          <a:ln>
            <a:noFill/>
          </a:ln>
          <a:effectLst>
            <a:innerShdw blurRad="63500" dist="50800" dir="16200000">
              <a:prstClr val="black">
                <a:alpha val="2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Shape 102">
            <a:extLst>
              <a:ext uri="{FF2B5EF4-FFF2-40B4-BE49-F238E27FC236}">
                <a16:creationId xmlns:a16="http://schemas.microsoft.com/office/drawing/2014/main" id="{F008EA48-5259-44E2-BC2A-58D8E12084D1}"/>
              </a:ext>
            </a:extLst>
          </p:cNvPr>
          <p:cNvSpPr>
            <a:spLocks/>
          </p:cNvSpPr>
          <p:nvPr/>
        </p:nvSpPr>
        <p:spPr bwMode="auto">
          <a:xfrm>
            <a:off x="5556479" y="2990170"/>
            <a:ext cx="727350" cy="1638839"/>
          </a:xfrm>
          <a:custGeom>
            <a:avLst/>
            <a:gdLst>
              <a:gd name="connsiteX0" fmla="*/ 200041 w 727350"/>
              <a:gd name="connsiteY0" fmla="*/ 0 h 1638839"/>
              <a:gd name="connsiteX1" fmla="*/ 564134 w 727350"/>
              <a:gd name="connsiteY1" fmla="*/ 0 h 1638839"/>
              <a:gd name="connsiteX2" fmla="*/ 715839 w 727350"/>
              <a:gd name="connsiteY2" fmla="*/ 146800 h 1638839"/>
              <a:gd name="connsiteX3" fmla="*/ 715839 w 727350"/>
              <a:gd name="connsiteY3" fmla="*/ 513799 h 1638839"/>
              <a:gd name="connsiteX4" fmla="*/ 564134 w 727350"/>
              <a:gd name="connsiteY4" fmla="*/ 660599 h 1638839"/>
              <a:gd name="connsiteX5" fmla="*/ 443955 w 727350"/>
              <a:gd name="connsiteY5" fmla="*/ 660599 h 1638839"/>
              <a:gd name="connsiteX6" fmla="*/ 400502 w 727350"/>
              <a:gd name="connsiteY6" fmla="*/ 660599 h 1638839"/>
              <a:gd name="connsiteX7" fmla="*/ 400502 w 727350"/>
              <a:gd name="connsiteY7" fmla="*/ 804914 h 1638839"/>
              <a:gd name="connsiteX8" fmla="*/ 400502 w 727350"/>
              <a:gd name="connsiteY8" fmla="*/ 1428823 h 1638839"/>
              <a:gd name="connsiteX9" fmla="*/ 400502 w 727350"/>
              <a:gd name="connsiteY9" fmla="*/ 1454303 h 1638839"/>
              <a:gd name="connsiteX10" fmla="*/ 505234 w 727350"/>
              <a:gd name="connsiteY10" fmla="*/ 1459723 h 1638839"/>
              <a:gd name="connsiteX11" fmla="*/ 727350 w 727350"/>
              <a:gd name="connsiteY11" fmla="*/ 1545618 h 1638839"/>
              <a:gd name="connsiteX12" fmla="*/ 363675 w 727350"/>
              <a:gd name="connsiteY12" fmla="*/ 1638839 h 1638839"/>
              <a:gd name="connsiteX13" fmla="*/ 0 w 727350"/>
              <a:gd name="connsiteY13" fmla="*/ 1545618 h 1638839"/>
              <a:gd name="connsiteX14" fmla="*/ 222117 w 727350"/>
              <a:gd name="connsiteY14" fmla="*/ 1459723 h 1638839"/>
              <a:gd name="connsiteX15" fmla="*/ 363674 w 727350"/>
              <a:gd name="connsiteY15" fmla="*/ 1452397 h 1638839"/>
              <a:gd name="connsiteX16" fmla="*/ 363674 w 727350"/>
              <a:gd name="connsiteY16" fmla="*/ 1296673 h 1638839"/>
              <a:gd name="connsiteX17" fmla="*/ 363674 w 727350"/>
              <a:gd name="connsiteY17" fmla="*/ 666109 h 1638839"/>
              <a:gd name="connsiteX18" fmla="*/ 363674 w 727350"/>
              <a:gd name="connsiteY18" fmla="*/ 660599 h 1638839"/>
              <a:gd name="connsiteX19" fmla="*/ 353642 w 727350"/>
              <a:gd name="connsiteY19" fmla="*/ 660599 h 1638839"/>
              <a:gd name="connsiteX20" fmla="*/ 200041 w 727350"/>
              <a:gd name="connsiteY20" fmla="*/ 660599 h 1638839"/>
              <a:gd name="connsiteX21" fmla="*/ 48335 w 727350"/>
              <a:gd name="connsiteY21" fmla="*/ 513799 h 1638839"/>
              <a:gd name="connsiteX22" fmla="*/ 48335 w 727350"/>
              <a:gd name="connsiteY22" fmla="*/ 146800 h 1638839"/>
              <a:gd name="connsiteX23" fmla="*/ 200041 w 727350"/>
              <a:gd name="connsiteY23" fmla="*/ 0 h 1638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27350" h="1638839">
                <a:moveTo>
                  <a:pt x="200041" y="0"/>
                </a:moveTo>
                <a:cubicBezTo>
                  <a:pt x="564134" y="0"/>
                  <a:pt x="564134" y="0"/>
                  <a:pt x="564134" y="0"/>
                </a:cubicBezTo>
                <a:cubicBezTo>
                  <a:pt x="646488" y="0"/>
                  <a:pt x="715839" y="64765"/>
                  <a:pt x="715839" y="146800"/>
                </a:cubicBezTo>
                <a:lnTo>
                  <a:pt x="715839" y="513799"/>
                </a:lnTo>
                <a:cubicBezTo>
                  <a:pt x="715839" y="595835"/>
                  <a:pt x="646488" y="660599"/>
                  <a:pt x="564134" y="660599"/>
                </a:cubicBezTo>
                <a:cubicBezTo>
                  <a:pt x="518622" y="660599"/>
                  <a:pt x="478799" y="660599"/>
                  <a:pt x="443955" y="660599"/>
                </a:cubicBezTo>
                <a:lnTo>
                  <a:pt x="400502" y="660599"/>
                </a:lnTo>
                <a:lnTo>
                  <a:pt x="400502" y="804914"/>
                </a:lnTo>
                <a:cubicBezTo>
                  <a:pt x="400502" y="1161433"/>
                  <a:pt x="400502" y="1339693"/>
                  <a:pt x="400502" y="1428823"/>
                </a:cubicBezTo>
                <a:lnTo>
                  <a:pt x="400502" y="1454303"/>
                </a:lnTo>
                <a:lnTo>
                  <a:pt x="505234" y="1459723"/>
                </a:lnTo>
                <a:cubicBezTo>
                  <a:pt x="635762" y="1473875"/>
                  <a:pt x="727350" y="1507005"/>
                  <a:pt x="727350" y="1545618"/>
                </a:cubicBezTo>
                <a:cubicBezTo>
                  <a:pt x="727350" y="1597103"/>
                  <a:pt x="564527" y="1638839"/>
                  <a:pt x="363675" y="1638839"/>
                </a:cubicBezTo>
                <a:cubicBezTo>
                  <a:pt x="162823" y="1638839"/>
                  <a:pt x="0" y="1597103"/>
                  <a:pt x="0" y="1545618"/>
                </a:cubicBezTo>
                <a:cubicBezTo>
                  <a:pt x="0" y="1507005"/>
                  <a:pt x="91588" y="1473875"/>
                  <a:pt x="222117" y="1459723"/>
                </a:cubicBezTo>
                <a:lnTo>
                  <a:pt x="363674" y="1452397"/>
                </a:lnTo>
                <a:lnTo>
                  <a:pt x="363674" y="1296673"/>
                </a:lnTo>
                <a:cubicBezTo>
                  <a:pt x="363674" y="830266"/>
                  <a:pt x="363674" y="701602"/>
                  <a:pt x="363674" y="666109"/>
                </a:cubicBezTo>
                <a:lnTo>
                  <a:pt x="363674" y="660599"/>
                </a:lnTo>
                <a:lnTo>
                  <a:pt x="353642" y="660599"/>
                </a:lnTo>
                <a:cubicBezTo>
                  <a:pt x="200041" y="660599"/>
                  <a:pt x="200041" y="660599"/>
                  <a:pt x="200041" y="660599"/>
                </a:cubicBezTo>
                <a:cubicBezTo>
                  <a:pt x="117686" y="660599"/>
                  <a:pt x="48335" y="595835"/>
                  <a:pt x="48335" y="513799"/>
                </a:cubicBezTo>
                <a:cubicBezTo>
                  <a:pt x="48335" y="146800"/>
                  <a:pt x="48335" y="146800"/>
                  <a:pt x="48335" y="146800"/>
                </a:cubicBezTo>
                <a:cubicBezTo>
                  <a:pt x="48335" y="64765"/>
                  <a:pt x="117686" y="0"/>
                  <a:pt x="200041" y="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63" name="Freeform 26">
            <a:extLst>
              <a:ext uri="{FF2B5EF4-FFF2-40B4-BE49-F238E27FC236}">
                <a16:creationId xmlns:a16="http://schemas.microsoft.com/office/drawing/2014/main" id="{EA849791-C20E-410C-9DF2-BC9E20FE9E39}"/>
              </a:ext>
            </a:extLst>
          </p:cNvPr>
          <p:cNvSpPr>
            <a:spLocks/>
          </p:cNvSpPr>
          <p:nvPr/>
        </p:nvSpPr>
        <p:spPr bwMode="auto">
          <a:xfrm>
            <a:off x="5692280" y="3070732"/>
            <a:ext cx="492572" cy="499478"/>
          </a:xfrm>
          <a:custGeom>
            <a:avLst/>
            <a:gdLst>
              <a:gd name="T0" fmla="*/ 114 w 114"/>
              <a:gd name="T1" fmla="*/ 89 h 115"/>
              <a:gd name="T2" fmla="*/ 89 w 114"/>
              <a:gd name="T3" fmla="*/ 115 h 115"/>
              <a:gd name="T4" fmla="*/ 25 w 114"/>
              <a:gd name="T5" fmla="*/ 115 h 115"/>
              <a:gd name="T6" fmla="*/ 0 w 114"/>
              <a:gd name="T7" fmla="*/ 89 h 115"/>
              <a:gd name="T8" fmla="*/ 0 w 114"/>
              <a:gd name="T9" fmla="*/ 26 h 115"/>
              <a:gd name="T10" fmla="*/ 25 w 114"/>
              <a:gd name="T11" fmla="*/ 0 h 115"/>
              <a:gd name="T12" fmla="*/ 89 w 114"/>
              <a:gd name="T13" fmla="*/ 0 h 115"/>
              <a:gd name="T14" fmla="*/ 114 w 114"/>
              <a:gd name="T15" fmla="*/ 26 h 115"/>
              <a:gd name="T16" fmla="*/ 114 w 114"/>
              <a:gd name="T17" fmla="*/ 8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115">
                <a:moveTo>
                  <a:pt x="114" y="89"/>
                </a:moveTo>
                <a:cubicBezTo>
                  <a:pt x="114" y="103"/>
                  <a:pt x="103" y="115"/>
                  <a:pt x="89" y="115"/>
                </a:cubicBezTo>
                <a:cubicBezTo>
                  <a:pt x="25" y="115"/>
                  <a:pt x="25" y="115"/>
                  <a:pt x="25" y="115"/>
                </a:cubicBezTo>
                <a:cubicBezTo>
                  <a:pt x="11" y="115"/>
                  <a:pt x="0" y="103"/>
                  <a:pt x="0" y="89"/>
                </a:cubicBezTo>
                <a:cubicBezTo>
                  <a:pt x="0" y="26"/>
                  <a:pt x="0" y="26"/>
                  <a:pt x="0" y="26"/>
                </a:cubicBezTo>
                <a:cubicBezTo>
                  <a:pt x="0" y="11"/>
                  <a:pt x="11" y="0"/>
                  <a:pt x="25" y="0"/>
                </a:cubicBezTo>
                <a:cubicBezTo>
                  <a:pt x="89" y="0"/>
                  <a:pt x="89" y="0"/>
                  <a:pt x="89" y="0"/>
                </a:cubicBezTo>
                <a:cubicBezTo>
                  <a:pt x="103" y="0"/>
                  <a:pt x="114" y="11"/>
                  <a:pt x="114" y="26"/>
                </a:cubicBezTo>
                <a:lnTo>
                  <a:pt x="114" y="89"/>
                </a:lnTo>
                <a:close/>
              </a:path>
            </a:pathLst>
          </a:custGeom>
          <a:solidFill>
            <a:srgbClr val="FFFFFF"/>
          </a:solidFill>
          <a:ln>
            <a:noFill/>
          </a:ln>
          <a:effectLst>
            <a:innerShdw blurRad="63500" dist="50800" dir="16200000">
              <a:prstClr val="black">
                <a:alpha val="2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Shape 105">
            <a:extLst>
              <a:ext uri="{FF2B5EF4-FFF2-40B4-BE49-F238E27FC236}">
                <a16:creationId xmlns:a16="http://schemas.microsoft.com/office/drawing/2014/main" id="{18BADE05-DAA3-4BE9-A168-C30CF36D0A74}"/>
              </a:ext>
            </a:extLst>
          </p:cNvPr>
          <p:cNvSpPr>
            <a:spLocks/>
          </p:cNvSpPr>
          <p:nvPr/>
        </p:nvSpPr>
        <p:spPr bwMode="auto">
          <a:xfrm>
            <a:off x="7294289" y="1695450"/>
            <a:ext cx="835531" cy="3626381"/>
          </a:xfrm>
          <a:custGeom>
            <a:avLst/>
            <a:gdLst>
              <a:gd name="connsiteX0" fmla="*/ 198206 w 835531"/>
              <a:gd name="connsiteY0" fmla="*/ 0 h 3408874"/>
              <a:gd name="connsiteX1" fmla="*/ 649103 w 835531"/>
              <a:gd name="connsiteY1" fmla="*/ 0 h 3408874"/>
              <a:gd name="connsiteX2" fmla="*/ 835531 w 835531"/>
              <a:gd name="connsiteY2" fmla="*/ 181519 h 3408874"/>
              <a:gd name="connsiteX3" fmla="*/ 835531 w 835531"/>
              <a:gd name="connsiteY3" fmla="*/ 630995 h 3408874"/>
              <a:gd name="connsiteX4" fmla="*/ 649103 w 835531"/>
              <a:gd name="connsiteY4" fmla="*/ 812514 h 3408874"/>
              <a:gd name="connsiteX5" fmla="*/ 500272 w 835531"/>
              <a:gd name="connsiteY5" fmla="*/ 812514 h 3408874"/>
              <a:gd name="connsiteX6" fmla="*/ 448840 w 835531"/>
              <a:gd name="connsiteY6" fmla="*/ 812514 h 3408874"/>
              <a:gd name="connsiteX7" fmla="*/ 448840 w 835531"/>
              <a:gd name="connsiteY7" fmla="*/ 1204043 h 3408874"/>
              <a:gd name="connsiteX8" fmla="*/ 448840 w 835531"/>
              <a:gd name="connsiteY8" fmla="*/ 3172086 h 3408874"/>
              <a:gd name="connsiteX9" fmla="*/ 448840 w 835531"/>
              <a:gd name="connsiteY9" fmla="*/ 3206121 h 3408874"/>
              <a:gd name="connsiteX10" fmla="*/ 565989 w 835531"/>
              <a:gd name="connsiteY10" fmla="*/ 3212068 h 3408874"/>
              <a:gd name="connsiteX11" fmla="*/ 814816 w 835531"/>
              <a:gd name="connsiteY11" fmla="*/ 3306446 h 3408874"/>
              <a:gd name="connsiteX12" fmla="*/ 407408 w 835531"/>
              <a:gd name="connsiteY12" fmla="*/ 3408874 h 3408874"/>
              <a:gd name="connsiteX13" fmla="*/ 0 w 835531"/>
              <a:gd name="connsiteY13" fmla="*/ 3306446 h 3408874"/>
              <a:gd name="connsiteX14" fmla="*/ 248827 w 835531"/>
              <a:gd name="connsiteY14" fmla="*/ 3212068 h 3408874"/>
              <a:gd name="connsiteX15" fmla="*/ 398202 w 835531"/>
              <a:gd name="connsiteY15" fmla="*/ 3204486 h 3408874"/>
              <a:gd name="connsiteX16" fmla="*/ 398202 w 835531"/>
              <a:gd name="connsiteY16" fmla="*/ 2735651 h 3408874"/>
              <a:gd name="connsiteX17" fmla="*/ 398202 w 835531"/>
              <a:gd name="connsiteY17" fmla="*/ 893172 h 3408874"/>
              <a:gd name="connsiteX18" fmla="*/ 398202 w 835531"/>
              <a:gd name="connsiteY18" fmla="*/ 812514 h 3408874"/>
              <a:gd name="connsiteX19" fmla="*/ 388428 w 835531"/>
              <a:gd name="connsiteY19" fmla="*/ 812514 h 3408874"/>
              <a:gd name="connsiteX20" fmla="*/ 198206 w 835531"/>
              <a:gd name="connsiteY20" fmla="*/ 812514 h 3408874"/>
              <a:gd name="connsiteX21" fmla="*/ 16113 w 835531"/>
              <a:gd name="connsiteY21" fmla="*/ 630995 h 3408874"/>
              <a:gd name="connsiteX22" fmla="*/ 16113 w 835531"/>
              <a:gd name="connsiteY22" fmla="*/ 181519 h 3408874"/>
              <a:gd name="connsiteX23" fmla="*/ 198206 w 835531"/>
              <a:gd name="connsiteY23" fmla="*/ 0 h 340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35531" h="3408874">
                <a:moveTo>
                  <a:pt x="198206" y="0"/>
                </a:moveTo>
                <a:cubicBezTo>
                  <a:pt x="649103" y="0"/>
                  <a:pt x="649103" y="0"/>
                  <a:pt x="649103" y="0"/>
                </a:cubicBezTo>
                <a:cubicBezTo>
                  <a:pt x="753156" y="0"/>
                  <a:pt x="835531" y="82116"/>
                  <a:pt x="835531" y="181519"/>
                </a:cubicBezTo>
                <a:lnTo>
                  <a:pt x="835531" y="630995"/>
                </a:lnTo>
                <a:cubicBezTo>
                  <a:pt x="835531" y="730398"/>
                  <a:pt x="753156" y="812514"/>
                  <a:pt x="649103" y="812514"/>
                </a:cubicBezTo>
                <a:cubicBezTo>
                  <a:pt x="592741" y="812514"/>
                  <a:pt x="543424" y="812514"/>
                  <a:pt x="500272" y="812514"/>
                </a:cubicBezTo>
                <a:lnTo>
                  <a:pt x="448840" y="812514"/>
                </a:lnTo>
                <a:lnTo>
                  <a:pt x="448840" y="1204043"/>
                </a:lnTo>
                <a:cubicBezTo>
                  <a:pt x="448840" y="2502546"/>
                  <a:pt x="448840" y="2989484"/>
                  <a:pt x="448840" y="3172086"/>
                </a:cubicBezTo>
                <a:lnTo>
                  <a:pt x="448840" y="3206121"/>
                </a:lnTo>
                <a:lnTo>
                  <a:pt x="565989" y="3212068"/>
                </a:lnTo>
                <a:cubicBezTo>
                  <a:pt x="712214" y="3227617"/>
                  <a:pt x="814816" y="3264019"/>
                  <a:pt x="814816" y="3306446"/>
                </a:cubicBezTo>
                <a:cubicBezTo>
                  <a:pt x="814816" y="3363015"/>
                  <a:pt x="632413" y="3408874"/>
                  <a:pt x="407408" y="3408874"/>
                </a:cubicBezTo>
                <a:cubicBezTo>
                  <a:pt x="182403" y="3408874"/>
                  <a:pt x="0" y="3363015"/>
                  <a:pt x="0" y="3306446"/>
                </a:cubicBezTo>
                <a:cubicBezTo>
                  <a:pt x="0" y="3264019"/>
                  <a:pt x="102602" y="3227617"/>
                  <a:pt x="248827" y="3212068"/>
                </a:cubicBezTo>
                <a:lnTo>
                  <a:pt x="398202" y="3204486"/>
                </a:lnTo>
                <a:lnTo>
                  <a:pt x="398202" y="2735651"/>
                </a:lnTo>
                <a:cubicBezTo>
                  <a:pt x="398202" y="1563776"/>
                  <a:pt x="398202" y="1087081"/>
                  <a:pt x="398202" y="893172"/>
                </a:cubicBezTo>
                <a:lnTo>
                  <a:pt x="398202" y="812514"/>
                </a:lnTo>
                <a:lnTo>
                  <a:pt x="388428" y="812514"/>
                </a:lnTo>
                <a:cubicBezTo>
                  <a:pt x="198206" y="812514"/>
                  <a:pt x="198206" y="812514"/>
                  <a:pt x="198206" y="812514"/>
                </a:cubicBezTo>
                <a:cubicBezTo>
                  <a:pt x="98489" y="812514"/>
                  <a:pt x="16113" y="730398"/>
                  <a:pt x="16113" y="630995"/>
                </a:cubicBezTo>
                <a:cubicBezTo>
                  <a:pt x="16113" y="181519"/>
                  <a:pt x="16113" y="181519"/>
                  <a:pt x="16113" y="181519"/>
                </a:cubicBezTo>
                <a:cubicBezTo>
                  <a:pt x="16113" y="82116"/>
                  <a:pt x="98489" y="0"/>
                  <a:pt x="198206" y="0"/>
                </a:cubicBez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67" name="Freeform 30">
            <a:extLst>
              <a:ext uri="{FF2B5EF4-FFF2-40B4-BE49-F238E27FC236}">
                <a16:creationId xmlns:a16="http://schemas.microsoft.com/office/drawing/2014/main" id="{6EC83C23-5C08-49B4-A0AA-42DA4D6E5987}"/>
              </a:ext>
            </a:extLst>
          </p:cNvPr>
          <p:cNvSpPr>
            <a:spLocks/>
          </p:cNvSpPr>
          <p:nvPr/>
        </p:nvSpPr>
        <p:spPr bwMode="auto">
          <a:xfrm>
            <a:off x="7407073" y="1830544"/>
            <a:ext cx="609961" cy="605358"/>
          </a:xfrm>
          <a:custGeom>
            <a:avLst/>
            <a:gdLst>
              <a:gd name="T0" fmla="*/ 141 w 141"/>
              <a:gd name="T1" fmla="*/ 109 h 140"/>
              <a:gd name="T2" fmla="*/ 109 w 141"/>
              <a:gd name="T3" fmla="*/ 140 h 140"/>
              <a:gd name="T4" fmla="*/ 32 w 141"/>
              <a:gd name="T5" fmla="*/ 140 h 140"/>
              <a:gd name="T6" fmla="*/ 0 w 141"/>
              <a:gd name="T7" fmla="*/ 109 h 140"/>
              <a:gd name="T8" fmla="*/ 0 w 141"/>
              <a:gd name="T9" fmla="*/ 31 h 140"/>
              <a:gd name="T10" fmla="*/ 32 w 141"/>
              <a:gd name="T11" fmla="*/ 0 h 140"/>
              <a:gd name="T12" fmla="*/ 109 w 141"/>
              <a:gd name="T13" fmla="*/ 0 h 140"/>
              <a:gd name="T14" fmla="*/ 141 w 141"/>
              <a:gd name="T15" fmla="*/ 31 h 140"/>
              <a:gd name="T16" fmla="*/ 141 w 141"/>
              <a:gd name="T17" fmla="*/ 109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0">
                <a:moveTo>
                  <a:pt x="141" y="109"/>
                </a:moveTo>
                <a:cubicBezTo>
                  <a:pt x="141" y="126"/>
                  <a:pt x="127" y="140"/>
                  <a:pt x="109" y="140"/>
                </a:cubicBezTo>
                <a:cubicBezTo>
                  <a:pt x="32" y="140"/>
                  <a:pt x="32" y="140"/>
                  <a:pt x="32" y="140"/>
                </a:cubicBezTo>
                <a:cubicBezTo>
                  <a:pt x="14" y="140"/>
                  <a:pt x="0" y="126"/>
                  <a:pt x="0" y="109"/>
                </a:cubicBezTo>
                <a:cubicBezTo>
                  <a:pt x="0" y="31"/>
                  <a:pt x="0" y="31"/>
                  <a:pt x="0" y="31"/>
                </a:cubicBezTo>
                <a:cubicBezTo>
                  <a:pt x="0" y="14"/>
                  <a:pt x="14" y="0"/>
                  <a:pt x="32" y="0"/>
                </a:cubicBezTo>
                <a:cubicBezTo>
                  <a:pt x="109" y="0"/>
                  <a:pt x="109" y="0"/>
                  <a:pt x="109" y="0"/>
                </a:cubicBezTo>
                <a:cubicBezTo>
                  <a:pt x="127" y="0"/>
                  <a:pt x="141" y="14"/>
                  <a:pt x="141" y="31"/>
                </a:cubicBezTo>
                <a:lnTo>
                  <a:pt x="141" y="109"/>
                </a:lnTo>
                <a:close/>
              </a:path>
            </a:pathLst>
          </a:custGeom>
          <a:solidFill>
            <a:srgbClr val="FFFFFF"/>
          </a:solidFill>
          <a:ln>
            <a:noFill/>
          </a:ln>
          <a:effectLst>
            <a:innerShdw blurRad="63500" dist="50800" dir="16200000">
              <a:prstClr val="black">
                <a:alpha val="2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Shape 114">
            <a:extLst>
              <a:ext uri="{FF2B5EF4-FFF2-40B4-BE49-F238E27FC236}">
                <a16:creationId xmlns:a16="http://schemas.microsoft.com/office/drawing/2014/main" id="{1DC77403-DA09-429F-B055-5C8ED480CD45}"/>
              </a:ext>
            </a:extLst>
          </p:cNvPr>
          <p:cNvSpPr>
            <a:spLocks/>
          </p:cNvSpPr>
          <p:nvPr/>
        </p:nvSpPr>
        <p:spPr bwMode="auto">
          <a:xfrm>
            <a:off x="9057420" y="3395276"/>
            <a:ext cx="929902" cy="2577947"/>
          </a:xfrm>
          <a:custGeom>
            <a:avLst/>
            <a:gdLst>
              <a:gd name="connsiteX0" fmla="*/ 215147 w 929902"/>
              <a:gd name="connsiteY0" fmla="*/ 0 h 2577947"/>
              <a:gd name="connsiteX1" fmla="*/ 717059 w 929902"/>
              <a:gd name="connsiteY1" fmla="*/ 0 h 2577947"/>
              <a:gd name="connsiteX2" fmla="*/ 916093 w 929902"/>
              <a:gd name="connsiteY2" fmla="*/ 203423 h 2577947"/>
              <a:gd name="connsiteX3" fmla="*/ 916093 w 929902"/>
              <a:gd name="connsiteY3" fmla="*/ 701160 h 2577947"/>
              <a:gd name="connsiteX4" fmla="*/ 717059 w 929902"/>
              <a:gd name="connsiteY4" fmla="*/ 904583 h 2577947"/>
              <a:gd name="connsiteX5" fmla="*/ 551389 w 929902"/>
              <a:gd name="connsiteY5" fmla="*/ 904583 h 2577947"/>
              <a:gd name="connsiteX6" fmla="*/ 492574 w 929902"/>
              <a:gd name="connsiteY6" fmla="*/ 904583 h 2577947"/>
              <a:gd name="connsiteX7" fmla="*/ 492574 w 929902"/>
              <a:gd name="connsiteY7" fmla="*/ 1140819 h 2577947"/>
              <a:gd name="connsiteX8" fmla="*/ 492574 w 929902"/>
              <a:gd name="connsiteY8" fmla="*/ 2284973 h 2577947"/>
              <a:gd name="connsiteX9" fmla="*/ 492574 w 929902"/>
              <a:gd name="connsiteY9" fmla="*/ 2346167 h 2577947"/>
              <a:gd name="connsiteX10" fmla="*/ 558655 w 929902"/>
              <a:gd name="connsiteY10" fmla="*/ 2347833 h 2577947"/>
              <a:gd name="connsiteX11" fmla="*/ 929902 w 929902"/>
              <a:gd name="connsiteY11" fmla="*/ 2461709 h 2577947"/>
              <a:gd name="connsiteX12" fmla="*/ 464951 w 929902"/>
              <a:gd name="connsiteY12" fmla="*/ 2577947 h 2577947"/>
              <a:gd name="connsiteX13" fmla="*/ 0 w 929902"/>
              <a:gd name="connsiteY13" fmla="*/ 2461709 h 2577947"/>
              <a:gd name="connsiteX14" fmla="*/ 371247 w 929902"/>
              <a:gd name="connsiteY14" fmla="*/ 2347833 h 2577947"/>
              <a:gd name="connsiteX15" fmla="*/ 439633 w 929902"/>
              <a:gd name="connsiteY15" fmla="*/ 2346109 h 2577947"/>
              <a:gd name="connsiteX16" fmla="*/ 439633 w 929902"/>
              <a:gd name="connsiteY16" fmla="*/ 2104784 h 2577947"/>
              <a:gd name="connsiteX17" fmla="*/ 439633 w 929902"/>
              <a:gd name="connsiteY17" fmla="*/ 945163 h 2577947"/>
              <a:gd name="connsiteX18" fmla="*/ 439633 w 929902"/>
              <a:gd name="connsiteY18" fmla="*/ 904583 h 2577947"/>
              <a:gd name="connsiteX19" fmla="*/ 426891 w 929902"/>
              <a:gd name="connsiteY19" fmla="*/ 904583 h 2577947"/>
              <a:gd name="connsiteX20" fmla="*/ 215147 w 929902"/>
              <a:gd name="connsiteY20" fmla="*/ 904583 h 2577947"/>
              <a:gd name="connsiteX21" fmla="*/ 16113 w 929902"/>
              <a:gd name="connsiteY21" fmla="*/ 701160 h 2577947"/>
              <a:gd name="connsiteX22" fmla="*/ 16113 w 929902"/>
              <a:gd name="connsiteY22" fmla="*/ 203423 h 2577947"/>
              <a:gd name="connsiteX23" fmla="*/ 215147 w 929902"/>
              <a:gd name="connsiteY23" fmla="*/ 0 h 2577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29902" h="2577947">
                <a:moveTo>
                  <a:pt x="215147" y="0"/>
                </a:moveTo>
                <a:cubicBezTo>
                  <a:pt x="717059" y="0"/>
                  <a:pt x="717059" y="0"/>
                  <a:pt x="717059" y="0"/>
                </a:cubicBezTo>
                <a:cubicBezTo>
                  <a:pt x="829556" y="0"/>
                  <a:pt x="916093" y="90891"/>
                  <a:pt x="916093" y="203423"/>
                </a:cubicBezTo>
                <a:lnTo>
                  <a:pt x="916093" y="701160"/>
                </a:lnTo>
                <a:cubicBezTo>
                  <a:pt x="916093" y="813692"/>
                  <a:pt x="829556" y="904583"/>
                  <a:pt x="717059" y="904583"/>
                </a:cubicBezTo>
                <a:cubicBezTo>
                  <a:pt x="654320" y="904583"/>
                  <a:pt x="599423" y="904583"/>
                  <a:pt x="551389" y="904583"/>
                </a:cubicBezTo>
                <a:lnTo>
                  <a:pt x="492574" y="904583"/>
                </a:lnTo>
                <a:lnTo>
                  <a:pt x="492574" y="1140819"/>
                </a:lnTo>
                <a:cubicBezTo>
                  <a:pt x="492574" y="1794621"/>
                  <a:pt x="492574" y="2121522"/>
                  <a:pt x="492574" y="2284973"/>
                </a:cubicBezTo>
                <a:lnTo>
                  <a:pt x="492574" y="2346167"/>
                </a:lnTo>
                <a:lnTo>
                  <a:pt x="558655" y="2347833"/>
                </a:lnTo>
                <a:cubicBezTo>
                  <a:pt x="770525" y="2358672"/>
                  <a:pt x="929902" y="2405538"/>
                  <a:pt x="929902" y="2461709"/>
                </a:cubicBezTo>
                <a:cubicBezTo>
                  <a:pt x="929902" y="2525905"/>
                  <a:pt x="721736" y="2577947"/>
                  <a:pt x="464951" y="2577947"/>
                </a:cubicBezTo>
                <a:cubicBezTo>
                  <a:pt x="208166" y="2577947"/>
                  <a:pt x="0" y="2525905"/>
                  <a:pt x="0" y="2461709"/>
                </a:cubicBezTo>
                <a:cubicBezTo>
                  <a:pt x="0" y="2405538"/>
                  <a:pt x="159377" y="2358672"/>
                  <a:pt x="371247" y="2347833"/>
                </a:cubicBezTo>
                <a:lnTo>
                  <a:pt x="439633" y="2346109"/>
                </a:lnTo>
                <a:lnTo>
                  <a:pt x="439633" y="2104784"/>
                </a:lnTo>
                <a:cubicBezTo>
                  <a:pt x="439633" y="1367228"/>
                  <a:pt x="439633" y="1067206"/>
                  <a:pt x="439633" y="945163"/>
                </a:cubicBezTo>
                <a:lnTo>
                  <a:pt x="439633" y="904583"/>
                </a:lnTo>
                <a:lnTo>
                  <a:pt x="426891" y="904583"/>
                </a:lnTo>
                <a:cubicBezTo>
                  <a:pt x="215147" y="904583"/>
                  <a:pt x="215147" y="904583"/>
                  <a:pt x="215147" y="904583"/>
                </a:cubicBezTo>
                <a:cubicBezTo>
                  <a:pt x="106976" y="904583"/>
                  <a:pt x="16113" y="813692"/>
                  <a:pt x="16113" y="701160"/>
                </a:cubicBezTo>
                <a:cubicBezTo>
                  <a:pt x="16113" y="203423"/>
                  <a:pt x="16113" y="203423"/>
                  <a:pt x="16113" y="203423"/>
                </a:cubicBezTo>
                <a:cubicBezTo>
                  <a:pt x="16113" y="90891"/>
                  <a:pt x="106976" y="0"/>
                  <a:pt x="215147" y="0"/>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71" name="Freeform 34">
            <a:extLst>
              <a:ext uri="{FF2B5EF4-FFF2-40B4-BE49-F238E27FC236}">
                <a16:creationId xmlns:a16="http://schemas.microsoft.com/office/drawing/2014/main" id="{D16A31EF-F23A-4E96-A06A-22035FF523A8}"/>
              </a:ext>
            </a:extLst>
          </p:cNvPr>
          <p:cNvSpPr>
            <a:spLocks/>
          </p:cNvSpPr>
          <p:nvPr/>
        </p:nvSpPr>
        <p:spPr bwMode="auto">
          <a:xfrm>
            <a:off x="9186317" y="3508062"/>
            <a:ext cx="674410" cy="679013"/>
          </a:xfrm>
          <a:custGeom>
            <a:avLst/>
            <a:gdLst>
              <a:gd name="T0" fmla="*/ 156 w 156"/>
              <a:gd name="T1" fmla="*/ 122 h 157"/>
              <a:gd name="T2" fmla="*/ 121 w 156"/>
              <a:gd name="T3" fmla="*/ 157 h 157"/>
              <a:gd name="T4" fmla="*/ 35 w 156"/>
              <a:gd name="T5" fmla="*/ 157 h 157"/>
              <a:gd name="T6" fmla="*/ 0 w 156"/>
              <a:gd name="T7" fmla="*/ 122 h 157"/>
              <a:gd name="T8" fmla="*/ 0 w 156"/>
              <a:gd name="T9" fmla="*/ 35 h 157"/>
              <a:gd name="T10" fmla="*/ 35 w 156"/>
              <a:gd name="T11" fmla="*/ 0 h 157"/>
              <a:gd name="T12" fmla="*/ 121 w 156"/>
              <a:gd name="T13" fmla="*/ 0 h 157"/>
              <a:gd name="T14" fmla="*/ 156 w 156"/>
              <a:gd name="T15" fmla="*/ 35 h 157"/>
              <a:gd name="T16" fmla="*/ 156 w 156"/>
              <a:gd name="T17" fmla="*/ 122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6" h="157">
                <a:moveTo>
                  <a:pt x="156" y="122"/>
                </a:moveTo>
                <a:cubicBezTo>
                  <a:pt x="156" y="141"/>
                  <a:pt x="141" y="157"/>
                  <a:pt x="121" y="157"/>
                </a:cubicBezTo>
                <a:cubicBezTo>
                  <a:pt x="35" y="157"/>
                  <a:pt x="35" y="157"/>
                  <a:pt x="35" y="157"/>
                </a:cubicBezTo>
                <a:cubicBezTo>
                  <a:pt x="16" y="157"/>
                  <a:pt x="0" y="141"/>
                  <a:pt x="0" y="122"/>
                </a:cubicBezTo>
                <a:cubicBezTo>
                  <a:pt x="0" y="35"/>
                  <a:pt x="0" y="35"/>
                  <a:pt x="0" y="35"/>
                </a:cubicBezTo>
                <a:cubicBezTo>
                  <a:pt x="0" y="16"/>
                  <a:pt x="16" y="0"/>
                  <a:pt x="35" y="0"/>
                </a:cubicBezTo>
                <a:cubicBezTo>
                  <a:pt x="121" y="0"/>
                  <a:pt x="121" y="0"/>
                  <a:pt x="121" y="0"/>
                </a:cubicBezTo>
                <a:cubicBezTo>
                  <a:pt x="141" y="0"/>
                  <a:pt x="156" y="16"/>
                  <a:pt x="156" y="35"/>
                </a:cubicBezTo>
                <a:lnTo>
                  <a:pt x="156" y="122"/>
                </a:lnTo>
                <a:close/>
              </a:path>
            </a:pathLst>
          </a:custGeom>
          <a:solidFill>
            <a:srgbClr val="FFFFFF"/>
          </a:solidFill>
          <a:ln>
            <a:noFill/>
          </a:ln>
          <a:effectLst>
            <a:innerShdw blurRad="63500" dist="50800" dir="16200000">
              <a:prstClr val="black">
                <a:alpha val="2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TextBox 115">
            <a:extLst>
              <a:ext uri="{FF2B5EF4-FFF2-40B4-BE49-F238E27FC236}">
                <a16:creationId xmlns:a16="http://schemas.microsoft.com/office/drawing/2014/main" id="{EBB0C7FD-5F2D-437B-8D32-5E442B4A6C17}"/>
              </a:ext>
            </a:extLst>
          </p:cNvPr>
          <p:cNvSpPr txBox="1"/>
          <p:nvPr/>
        </p:nvSpPr>
        <p:spPr>
          <a:xfrm>
            <a:off x="3887719" y="726181"/>
            <a:ext cx="1464204" cy="430887"/>
          </a:xfrm>
          <a:prstGeom prst="rect">
            <a:avLst/>
          </a:prstGeom>
          <a:noFill/>
        </p:spPr>
        <p:txBody>
          <a:bodyPr wrap="square" lIns="0" tIns="0" rIns="0" bIns="0" rtlCol="0" anchor="ctr">
            <a:spAutoFit/>
          </a:bodyPr>
          <a:lstStyle/>
          <a:p>
            <a:r>
              <a:rPr lang="en-US" sz="1400" b="1" dirty="0">
                <a:ea typeface="Segoe UI Black" panose="020B0A02040204020203" pitchFamily="34" charset="0"/>
                <a:cs typeface="Segoe UI Light" panose="020B0502040204020203" pitchFamily="34" charset="0"/>
              </a:rPr>
              <a:t>Understanding the Problem.</a:t>
            </a:r>
          </a:p>
        </p:txBody>
      </p:sp>
      <p:sp>
        <p:nvSpPr>
          <p:cNvPr id="117" name="TextBox 116">
            <a:extLst>
              <a:ext uri="{FF2B5EF4-FFF2-40B4-BE49-F238E27FC236}">
                <a16:creationId xmlns:a16="http://schemas.microsoft.com/office/drawing/2014/main" id="{D4400BA9-C17A-4C7D-8F18-D589E1019E53}"/>
              </a:ext>
            </a:extLst>
          </p:cNvPr>
          <p:cNvSpPr txBox="1"/>
          <p:nvPr/>
        </p:nvSpPr>
        <p:spPr>
          <a:xfrm>
            <a:off x="4902484" y="1854492"/>
            <a:ext cx="1817171" cy="646331"/>
          </a:xfrm>
          <a:prstGeom prst="rect">
            <a:avLst/>
          </a:prstGeom>
          <a:noFill/>
        </p:spPr>
        <p:txBody>
          <a:bodyPr wrap="square" lIns="0" tIns="0" rIns="0" bIns="0" rtlCol="0" anchor="ctr">
            <a:spAutoFit/>
          </a:bodyPr>
          <a:lstStyle/>
          <a:p>
            <a:r>
              <a:rPr lang="en-US" sz="1400" b="1" dirty="0">
                <a:ea typeface="Segoe UI Black" panose="020B0A02040204020203" pitchFamily="34" charset="0"/>
                <a:cs typeface="Segoe UI Light" panose="020B0502040204020203" pitchFamily="34" charset="0"/>
              </a:rPr>
              <a:t>Study of Research papers, and requirement analysis </a:t>
            </a:r>
          </a:p>
        </p:txBody>
      </p:sp>
      <p:sp>
        <p:nvSpPr>
          <p:cNvPr id="118" name="TextBox 117">
            <a:extLst>
              <a:ext uri="{FF2B5EF4-FFF2-40B4-BE49-F238E27FC236}">
                <a16:creationId xmlns:a16="http://schemas.microsoft.com/office/drawing/2014/main" id="{8B032E42-8ABF-49B6-9F8A-A41B63928A93}"/>
              </a:ext>
            </a:extLst>
          </p:cNvPr>
          <p:cNvSpPr txBox="1"/>
          <p:nvPr/>
        </p:nvSpPr>
        <p:spPr>
          <a:xfrm>
            <a:off x="6366689" y="2997306"/>
            <a:ext cx="1192067" cy="646331"/>
          </a:xfrm>
          <a:prstGeom prst="rect">
            <a:avLst/>
          </a:prstGeom>
          <a:noFill/>
        </p:spPr>
        <p:txBody>
          <a:bodyPr wrap="square" lIns="0" tIns="0" rIns="0" bIns="0" rtlCol="0" anchor="ctr">
            <a:spAutoFit/>
          </a:bodyPr>
          <a:lstStyle/>
          <a:p>
            <a:r>
              <a:rPr lang="en-US" sz="1400" b="1" dirty="0">
                <a:ea typeface="Segoe UI Black" panose="020B0A02040204020203" pitchFamily="34" charset="0"/>
                <a:cs typeface="Segoe UI Light" panose="020B0502040204020203" pitchFamily="34" charset="0"/>
              </a:rPr>
              <a:t>Data collection and preprocessing</a:t>
            </a:r>
          </a:p>
        </p:txBody>
      </p:sp>
      <p:sp>
        <p:nvSpPr>
          <p:cNvPr id="119" name="TextBox 118">
            <a:extLst>
              <a:ext uri="{FF2B5EF4-FFF2-40B4-BE49-F238E27FC236}">
                <a16:creationId xmlns:a16="http://schemas.microsoft.com/office/drawing/2014/main" id="{1EF23938-2DD4-4484-9AC3-24EAB6519430}"/>
              </a:ext>
            </a:extLst>
          </p:cNvPr>
          <p:cNvSpPr txBox="1"/>
          <p:nvPr/>
        </p:nvSpPr>
        <p:spPr>
          <a:xfrm>
            <a:off x="8242453" y="1815489"/>
            <a:ext cx="1539721" cy="646331"/>
          </a:xfrm>
          <a:prstGeom prst="rect">
            <a:avLst/>
          </a:prstGeom>
          <a:noFill/>
        </p:spPr>
        <p:txBody>
          <a:bodyPr wrap="square" lIns="0" tIns="0" rIns="0" bIns="0" rtlCol="0" anchor="ctr">
            <a:spAutoFit/>
          </a:bodyPr>
          <a:lstStyle/>
          <a:p>
            <a:r>
              <a:rPr lang="en-US" sz="1400" b="1" dirty="0">
                <a:ea typeface="Segoe UI Black" panose="020B0A02040204020203" pitchFamily="34" charset="0"/>
                <a:cs typeface="Segoe UI Light" panose="020B0502040204020203" pitchFamily="34" charset="0"/>
              </a:rPr>
              <a:t>Training of model</a:t>
            </a:r>
          </a:p>
          <a:p>
            <a:r>
              <a:rPr lang="en-US" sz="1400" b="1" dirty="0">
                <a:ea typeface="Segoe UI Black" panose="020B0A02040204020203" pitchFamily="34" charset="0"/>
                <a:cs typeface="Segoe UI Light" panose="020B0502040204020203" pitchFamily="34" charset="0"/>
              </a:rPr>
              <a:t>&amp; Exploratory Data analysis</a:t>
            </a:r>
          </a:p>
        </p:txBody>
      </p:sp>
      <p:sp>
        <p:nvSpPr>
          <p:cNvPr id="120" name="TextBox 119">
            <a:extLst>
              <a:ext uri="{FF2B5EF4-FFF2-40B4-BE49-F238E27FC236}">
                <a16:creationId xmlns:a16="http://schemas.microsoft.com/office/drawing/2014/main" id="{22DDD0DC-2D4B-4722-87B5-FEB9E37F698A}"/>
              </a:ext>
            </a:extLst>
          </p:cNvPr>
          <p:cNvSpPr txBox="1"/>
          <p:nvPr/>
        </p:nvSpPr>
        <p:spPr>
          <a:xfrm>
            <a:off x="10098807" y="3524403"/>
            <a:ext cx="1464204" cy="646331"/>
          </a:xfrm>
          <a:prstGeom prst="rect">
            <a:avLst/>
          </a:prstGeom>
          <a:noFill/>
        </p:spPr>
        <p:txBody>
          <a:bodyPr wrap="square" lIns="0" tIns="0" rIns="0" bIns="0" rtlCol="0" anchor="ctr">
            <a:spAutoFit/>
          </a:bodyPr>
          <a:lstStyle/>
          <a:p>
            <a:r>
              <a:rPr lang="en-US" sz="1400" b="1" dirty="0">
                <a:ea typeface="Segoe UI Black" panose="020B0A02040204020203" pitchFamily="34" charset="0"/>
                <a:cs typeface="Segoe UI Light" panose="020B0502040204020203" pitchFamily="34" charset="0"/>
              </a:rPr>
              <a:t>Validating Data and documentation</a:t>
            </a:r>
          </a:p>
        </p:txBody>
      </p:sp>
      <p:grpSp>
        <p:nvGrpSpPr>
          <p:cNvPr id="121" name="Group 120">
            <a:extLst>
              <a:ext uri="{FF2B5EF4-FFF2-40B4-BE49-F238E27FC236}">
                <a16:creationId xmlns:a16="http://schemas.microsoft.com/office/drawing/2014/main" id="{44133705-3A44-4DD6-87E4-AADD554AD628}"/>
              </a:ext>
            </a:extLst>
          </p:cNvPr>
          <p:cNvGrpSpPr/>
          <p:nvPr/>
        </p:nvGrpSpPr>
        <p:grpSpPr>
          <a:xfrm>
            <a:off x="5794897" y="3176802"/>
            <a:ext cx="287338" cy="287338"/>
            <a:chOff x="4319588" y="2492375"/>
            <a:chExt cx="287338" cy="287338"/>
          </a:xfrm>
          <a:solidFill>
            <a:schemeClr val="accent1"/>
          </a:solidFill>
          <a:effectLst>
            <a:outerShdw blurRad="50800" dist="38100" dir="5400000" algn="t" rotWithShape="0">
              <a:prstClr val="black">
                <a:alpha val="20000"/>
              </a:prstClr>
            </a:outerShdw>
          </a:effectLst>
        </p:grpSpPr>
        <p:sp>
          <p:nvSpPr>
            <p:cNvPr id="122" name="Freeform 372">
              <a:extLst>
                <a:ext uri="{FF2B5EF4-FFF2-40B4-BE49-F238E27FC236}">
                  <a16:creationId xmlns:a16="http://schemas.microsoft.com/office/drawing/2014/main" id="{3267A44F-158E-446B-A733-1AEA3705B028}"/>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373">
              <a:extLst>
                <a:ext uri="{FF2B5EF4-FFF2-40B4-BE49-F238E27FC236}">
                  <a16:creationId xmlns:a16="http://schemas.microsoft.com/office/drawing/2014/main" id="{0A16245D-66EA-437C-B7AE-5CA3A78A1A4B}"/>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24" name="Group 123">
            <a:extLst>
              <a:ext uri="{FF2B5EF4-FFF2-40B4-BE49-F238E27FC236}">
                <a16:creationId xmlns:a16="http://schemas.microsoft.com/office/drawing/2014/main" id="{A69F0DA6-7FDD-438C-9D97-4B34F1B9D9EB}"/>
              </a:ext>
            </a:extLst>
          </p:cNvPr>
          <p:cNvGrpSpPr/>
          <p:nvPr/>
        </p:nvGrpSpPr>
        <p:grpSpPr>
          <a:xfrm>
            <a:off x="7566311" y="1999063"/>
            <a:ext cx="287338" cy="287338"/>
            <a:chOff x="4319588" y="4213225"/>
            <a:chExt cx="287338" cy="287338"/>
          </a:xfrm>
          <a:solidFill>
            <a:schemeClr val="accent4"/>
          </a:solidFill>
          <a:effectLst>
            <a:outerShdw blurRad="50800" dist="38100" dir="5400000" algn="t" rotWithShape="0">
              <a:prstClr val="black">
                <a:alpha val="20000"/>
              </a:prstClr>
            </a:outerShdw>
          </a:effectLst>
        </p:grpSpPr>
        <p:sp>
          <p:nvSpPr>
            <p:cNvPr id="125" name="Freeform 421">
              <a:extLst>
                <a:ext uri="{FF2B5EF4-FFF2-40B4-BE49-F238E27FC236}">
                  <a16:creationId xmlns:a16="http://schemas.microsoft.com/office/drawing/2014/main" id="{ED8BFC4A-AD7A-450C-9436-61A3550C95D9}"/>
                </a:ext>
              </a:extLst>
            </p:cNvPr>
            <p:cNvSpPr>
              <a:spLocks/>
            </p:cNvSpPr>
            <p:nvPr/>
          </p:nvSpPr>
          <p:spPr bwMode="auto">
            <a:xfrm>
              <a:off x="4471988" y="4213225"/>
              <a:ext cx="134938" cy="133350"/>
            </a:xfrm>
            <a:custGeom>
              <a:avLst/>
              <a:gdLst>
                <a:gd name="T0" fmla="*/ 15 w 422"/>
                <a:gd name="T1" fmla="*/ 422 h 422"/>
                <a:gd name="T2" fmla="*/ 407 w 422"/>
                <a:gd name="T3" fmla="*/ 422 h 422"/>
                <a:gd name="T4" fmla="*/ 409 w 422"/>
                <a:gd name="T5" fmla="*/ 421 h 422"/>
                <a:gd name="T6" fmla="*/ 412 w 422"/>
                <a:gd name="T7" fmla="*/ 421 h 422"/>
                <a:gd name="T8" fmla="*/ 414 w 422"/>
                <a:gd name="T9" fmla="*/ 419 h 422"/>
                <a:gd name="T10" fmla="*/ 416 w 422"/>
                <a:gd name="T11" fmla="*/ 417 h 422"/>
                <a:gd name="T12" fmla="*/ 419 w 422"/>
                <a:gd name="T13" fmla="*/ 414 h 422"/>
                <a:gd name="T14" fmla="*/ 420 w 422"/>
                <a:gd name="T15" fmla="*/ 412 h 422"/>
                <a:gd name="T16" fmla="*/ 421 w 422"/>
                <a:gd name="T17" fmla="*/ 409 h 422"/>
                <a:gd name="T18" fmla="*/ 422 w 422"/>
                <a:gd name="T19" fmla="*/ 407 h 422"/>
                <a:gd name="T20" fmla="*/ 421 w 422"/>
                <a:gd name="T21" fmla="*/ 386 h 422"/>
                <a:gd name="T22" fmla="*/ 420 w 422"/>
                <a:gd name="T23" fmla="*/ 365 h 422"/>
                <a:gd name="T24" fmla="*/ 416 w 422"/>
                <a:gd name="T25" fmla="*/ 345 h 422"/>
                <a:gd name="T26" fmla="*/ 413 w 422"/>
                <a:gd name="T27" fmla="*/ 324 h 422"/>
                <a:gd name="T28" fmla="*/ 409 w 422"/>
                <a:gd name="T29" fmla="*/ 305 h 422"/>
                <a:gd name="T30" fmla="*/ 403 w 422"/>
                <a:gd name="T31" fmla="*/ 286 h 422"/>
                <a:gd name="T32" fmla="*/ 397 w 422"/>
                <a:gd name="T33" fmla="*/ 266 h 422"/>
                <a:gd name="T34" fmla="*/ 390 w 422"/>
                <a:gd name="T35" fmla="*/ 248 h 422"/>
                <a:gd name="T36" fmla="*/ 381 w 422"/>
                <a:gd name="T37" fmla="*/ 230 h 422"/>
                <a:gd name="T38" fmla="*/ 372 w 422"/>
                <a:gd name="T39" fmla="*/ 213 h 422"/>
                <a:gd name="T40" fmla="*/ 363 w 422"/>
                <a:gd name="T41" fmla="*/ 196 h 422"/>
                <a:gd name="T42" fmla="*/ 352 w 422"/>
                <a:gd name="T43" fmla="*/ 180 h 422"/>
                <a:gd name="T44" fmla="*/ 340 w 422"/>
                <a:gd name="T45" fmla="*/ 163 h 422"/>
                <a:gd name="T46" fmla="*/ 329 w 422"/>
                <a:gd name="T47" fmla="*/ 148 h 422"/>
                <a:gd name="T48" fmla="*/ 316 w 422"/>
                <a:gd name="T49" fmla="*/ 133 h 422"/>
                <a:gd name="T50" fmla="*/ 302 w 422"/>
                <a:gd name="T51" fmla="*/ 119 h 422"/>
                <a:gd name="T52" fmla="*/ 288 w 422"/>
                <a:gd name="T53" fmla="*/ 106 h 422"/>
                <a:gd name="T54" fmla="*/ 274 w 422"/>
                <a:gd name="T55" fmla="*/ 93 h 422"/>
                <a:gd name="T56" fmla="*/ 258 w 422"/>
                <a:gd name="T57" fmla="*/ 81 h 422"/>
                <a:gd name="T58" fmla="*/ 242 w 422"/>
                <a:gd name="T59" fmla="*/ 69 h 422"/>
                <a:gd name="T60" fmla="*/ 226 w 422"/>
                <a:gd name="T61" fmla="*/ 59 h 422"/>
                <a:gd name="T62" fmla="*/ 208 w 422"/>
                <a:gd name="T63" fmla="*/ 49 h 422"/>
                <a:gd name="T64" fmla="*/ 191 w 422"/>
                <a:gd name="T65" fmla="*/ 40 h 422"/>
                <a:gd name="T66" fmla="*/ 173 w 422"/>
                <a:gd name="T67" fmla="*/ 32 h 422"/>
                <a:gd name="T68" fmla="*/ 155 w 422"/>
                <a:gd name="T69" fmla="*/ 25 h 422"/>
                <a:gd name="T70" fmla="*/ 135 w 422"/>
                <a:gd name="T71" fmla="*/ 19 h 422"/>
                <a:gd name="T72" fmla="*/ 116 w 422"/>
                <a:gd name="T73" fmla="*/ 13 h 422"/>
                <a:gd name="T74" fmla="*/ 97 w 422"/>
                <a:gd name="T75" fmla="*/ 8 h 422"/>
                <a:gd name="T76" fmla="*/ 76 w 422"/>
                <a:gd name="T77" fmla="*/ 5 h 422"/>
                <a:gd name="T78" fmla="*/ 56 w 422"/>
                <a:gd name="T79" fmla="*/ 3 h 422"/>
                <a:gd name="T80" fmla="*/ 36 w 422"/>
                <a:gd name="T81" fmla="*/ 0 h 422"/>
                <a:gd name="T82" fmla="*/ 15 w 422"/>
                <a:gd name="T83" fmla="*/ 0 h 422"/>
                <a:gd name="T84" fmla="*/ 12 w 422"/>
                <a:gd name="T85" fmla="*/ 0 h 422"/>
                <a:gd name="T86" fmla="*/ 9 w 422"/>
                <a:gd name="T87" fmla="*/ 2 h 422"/>
                <a:gd name="T88" fmla="*/ 7 w 422"/>
                <a:gd name="T89" fmla="*/ 3 h 422"/>
                <a:gd name="T90" fmla="*/ 5 w 422"/>
                <a:gd name="T91" fmla="*/ 5 h 422"/>
                <a:gd name="T92" fmla="*/ 2 w 422"/>
                <a:gd name="T93" fmla="*/ 7 h 422"/>
                <a:gd name="T94" fmla="*/ 1 w 422"/>
                <a:gd name="T95" fmla="*/ 9 h 422"/>
                <a:gd name="T96" fmla="*/ 0 w 422"/>
                <a:gd name="T97" fmla="*/ 12 h 422"/>
                <a:gd name="T98" fmla="*/ 0 w 422"/>
                <a:gd name="T99" fmla="*/ 15 h 422"/>
                <a:gd name="T100" fmla="*/ 0 w 422"/>
                <a:gd name="T101" fmla="*/ 406 h 422"/>
                <a:gd name="T102" fmla="*/ 0 w 422"/>
                <a:gd name="T103" fmla="*/ 409 h 422"/>
                <a:gd name="T104" fmla="*/ 1 w 422"/>
                <a:gd name="T105" fmla="*/ 412 h 422"/>
                <a:gd name="T106" fmla="*/ 2 w 422"/>
                <a:gd name="T107" fmla="*/ 414 h 422"/>
                <a:gd name="T108" fmla="*/ 5 w 422"/>
                <a:gd name="T109" fmla="*/ 417 h 422"/>
                <a:gd name="T110" fmla="*/ 7 w 422"/>
                <a:gd name="T111" fmla="*/ 419 h 422"/>
                <a:gd name="T112" fmla="*/ 9 w 422"/>
                <a:gd name="T113" fmla="*/ 421 h 422"/>
                <a:gd name="T114" fmla="*/ 12 w 422"/>
                <a:gd name="T115" fmla="*/ 421 h 422"/>
                <a:gd name="T116" fmla="*/ 15 w 422"/>
                <a:gd name="T117" fmla="*/ 422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22" h="422">
                  <a:moveTo>
                    <a:pt x="15" y="422"/>
                  </a:moveTo>
                  <a:lnTo>
                    <a:pt x="407" y="422"/>
                  </a:lnTo>
                  <a:lnTo>
                    <a:pt x="409" y="421"/>
                  </a:lnTo>
                  <a:lnTo>
                    <a:pt x="412" y="421"/>
                  </a:lnTo>
                  <a:lnTo>
                    <a:pt x="414" y="419"/>
                  </a:lnTo>
                  <a:lnTo>
                    <a:pt x="416" y="417"/>
                  </a:lnTo>
                  <a:lnTo>
                    <a:pt x="419" y="414"/>
                  </a:lnTo>
                  <a:lnTo>
                    <a:pt x="420" y="412"/>
                  </a:lnTo>
                  <a:lnTo>
                    <a:pt x="421" y="409"/>
                  </a:lnTo>
                  <a:lnTo>
                    <a:pt x="422" y="407"/>
                  </a:lnTo>
                  <a:lnTo>
                    <a:pt x="421" y="386"/>
                  </a:lnTo>
                  <a:lnTo>
                    <a:pt x="420" y="365"/>
                  </a:lnTo>
                  <a:lnTo>
                    <a:pt x="416" y="345"/>
                  </a:lnTo>
                  <a:lnTo>
                    <a:pt x="413" y="324"/>
                  </a:lnTo>
                  <a:lnTo>
                    <a:pt x="409" y="305"/>
                  </a:lnTo>
                  <a:lnTo>
                    <a:pt x="403" y="286"/>
                  </a:lnTo>
                  <a:lnTo>
                    <a:pt x="397" y="266"/>
                  </a:lnTo>
                  <a:lnTo>
                    <a:pt x="390" y="248"/>
                  </a:lnTo>
                  <a:lnTo>
                    <a:pt x="381" y="230"/>
                  </a:lnTo>
                  <a:lnTo>
                    <a:pt x="372" y="213"/>
                  </a:lnTo>
                  <a:lnTo>
                    <a:pt x="363" y="196"/>
                  </a:lnTo>
                  <a:lnTo>
                    <a:pt x="352" y="180"/>
                  </a:lnTo>
                  <a:lnTo>
                    <a:pt x="340" y="163"/>
                  </a:lnTo>
                  <a:lnTo>
                    <a:pt x="329" y="148"/>
                  </a:lnTo>
                  <a:lnTo>
                    <a:pt x="316" y="133"/>
                  </a:lnTo>
                  <a:lnTo>
                    <a:pt x="302" y="119"/>
                  </a:lnTo>
                  <a:lnTo>
                    <a:pt x="288" y="106"/>
                  </a:lnTo>
                  <a:lnTo>
                    <a:pt x="274" y="93"/>
                  </a:lnTo>
                  <a:lnTo>
                    <a:pt x="258" y="81"/>
                  </a:lnTo>
                  <a:lnTo>
                    <a:pt x="242" y="69"/>
                  </a:lnTo>
                  <a:lnTo>
                    <a:pt x="226" y="59"/>
                  </a:lnTo>
                  <a:lnTo>
                    <a:pt x="208" y="49"/>
                  </a:lnTo>
                  <a:lnTo>
                    <a:pt x="191" y="40"/>
                  </a:lnTo>
                  <a:lnTo>
                    <a:pt x="173" y="32"/>
                  </a:lnTo>
                  <a:lnTo>
                    <a:pt x="155" y="25"/>
                  </a:lnTo>
                  <a:lnTo>
                    <a:pt x="135" y="19"/>
                  </a:lnTo>
                  <a:lnTo>
                    <a:pt x="116" y="13"/>
                  </a:lnTo>
                  <a:lnTo>
                    <a:pt x="97" y="8"/>
                  </a:lnTo>
                  <a:lnTo>
                    <a:pt x="76" y="5"/>
                  </a:lnTo>
                  <a:lnTo>
                    <a:pt x="56" y="3"/>
                  </a:lnTo>
                  <a:lnTo>
                    <a:pt x="36" y="0"/>
                  </a:lnTo>
                  <a:lnTo>
                    <a:pt x="15" y="0"/>
                  </a:lnTo>
                  <a:lnTo>
                    <a:pt x="12" y="0"/>
                  </a:lnTo>
                  <a:lnTo>
                    <a:pt x="9" y="2"/>
                  </a:lnTo>
                  <a:lnTo>
                    <a:pt x="7" y="3"/>
                  </a:lnTo>
                  <a:lnTo>
                    <a:pt x="5" y="5"/>
                  </a:lnTo>
                  <a:lnTo>
                    <a:pt x="2" y="7"/>
                  </a:lnTo>
                  <a:lnTo>
                    <a:pt x="1" y="9"/>
                  </a:lnTo>
                  <a:lnTo>
                    <a:pt x="0" y="12"/>
                  </a:lnTo>
                  <a:lnTo>
                    <a:pt x="0" y="15"/>
                  </a:lnTo>
                  <a:lnTo>
                    <a:pt x="0" y="406"/>
                  </a:lnTo>
                  <a:lnTo>
                    <a:pt x="0" y="409"/>
                  </a:lnTo>
                  <a:lnTo>
                    <a:pt x="1" y="412"/>
                  </a:lnTo>
                  <a:lnTo>
                    <a:pt x="2" y="414"/>
                  </a:lnTo>
                  <a:lnTo>
                    <a:pt x="5" y="417"/>
                  </a:lnTo>
                  <a:lnTo>
                    <a:pt x="7" y="419"/>
                  </a:lnTo>
                  <a:lnTo>
                    <a:pt x="9" y="421"/>
                  </a:lnTo>
                  <a:lnTo>
                    <a:pt x="12" y="421"/>
                  </a:lnTo>
                  <a:lnTo>
                    <a:pt x="15" y="4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422">
              <a:extLst>
                <a:ext uri="{FF2B5EF4-FFF2-40B4-BE49-F238E27FC236}">
                  <a16:creationId xmlns:a16="http://schemas.microsoft.com/office/drawing/2014/main" id="{514E4520-CDE0-4A68-84FA-8F1880A84F08}"/>
                </a:ext>
              </a:extLst>
            </p:cNvPr>
            <p:cNvSpPr>
              <a:spLocks/>
            </p:cNvSpPr>
            <p:nvPr/>
          </p:nvSpPr>
          <p:spPr bwMode="auto">
            <a:xfrm>
              <a:off x="4319588" y="4241800"/>
              <a:ext cx="220663" cy="258763"/>
            </a:xfrm>
            <a:custGeom>
              <a:avLst/>
              <a:gdLst>
                <a:gd name="T0" fmla="*/ 421 w 698"/>
                <a:gd name="T1" fmla="*/ 15 h 813"/>
                <a:gd name="T2" fmla="*/ 420 w 698"/>
                <a:gd name="T3" fmla="*/ 8 h 813"/>
                <a:gd name="T4" fmla="*/ 417 w 698"/>
                <a:gd name="T5" fmla="*/ 4 h 813"/>
                <a:gd name="T6" fmla="*/ 413 w 698"/>
                <a:gd name="T7" fmla="*/ 1 h 813"/>
                <a:gd name="T8" fmla="*/ 406 w 698"/>
                <a:gd name="T9" fmla="*/ 0 h 813"/>
                <a:gd name="T10" fmla="*/ 365 w 698"/>
                <a:gd name="T11" fmla="*/ 2 h 813"/>
                <a:gd name="T12" fmla="*/ 325 w 698"/>
                <a:gd name="T13" fmla="*/ 8 h 813"/>
                <a:gd name="T14" fmla="*/ 286 w 698"/>
                <a:gd name="T15" fmla="*/ 18 h 813"/>
                <a:gd name="T16" fmla="*/ 249 w 698"/>
                <a:gd name="T17" fmla="*/ 32 h 813"/>
                <a:gd name="T18" fmla="*/ 213 w 698"/>
                <a:gd name="T19" fmla="*/ 49 h 813"/>
                <a:gd name="T20" fmla="*/ 180 w 698"/>
                <a:gd name="T21" fmla="*/ 69 h 813"/>
                <a:gd name="T22" fmla="*/ 148 w 698"/>
                <a:gd name="T23" fmla="*/ 92 h 813"/>
                <a:gd name="T24" fmla="*/ 120 w 698"/>
                <a:gd name="T25" fmla="*/ 119 h 813"/>
                <a:gd name="T26" fmla="*/ 93 w 698"/>
                <a:gd name="T27" fmla="*/ 148 h 813"/>
                <a:gd name="T28" fmla="*/ 69 w 698"/>
                <a:gd name="T29" fmla="*/ 179 h 813"/>
                <a:gd name="T30" fmla="*/ 49 w 698"/>
                <a:gd name="T31" fmla="*/ 212 h 813"/>
                <a:gd name="T32" fmla="*/ 32 w 698"/>
                <a:gd name="T33" fmla="*/ 247 h 813"/>
                <a:gd name="T34" fmla="*/ 19 w 698"/>
                <a:gd name="T35" fmla="*/ 285 h 813"/>
                <a:gd name="T36" fmla="*/ 8 w 698"/>
                <a:gd name="T37" fmla="*/ 325 h 813"/>
                <a:gd name="T38" fmla="*/ 2 w 698"/>
                <a:gd name="T39" fmla="*/ 364 h 813"/>
                <a:gd name="T40" fmla="*/ 0 w 698"/>
                <a:gd name="T41" fmla="*/ 406 h 813"/>
                <a:gd name="T42" fmla="*/ 2 w 698"/>
                <a:gd name="T43" fmla="*/ 447 h 813"/>
                <a:gd name="T44" fmla="*/ 8 w 698"/>
                <a:gd name="T45" fmla="*/ 488 h 813"/>
                <a:gd name="T46" fmla="*/ 19 w 698"/>
                <a:gd name="T47" fmla="*/ 526 h 813"/>
                <a:gd name="T48" fmla="*/ 32 w 698"/>
                <a:gd name="T49" fmla="*/ 564 h 813"/>
                <a:gd name="T50" fmla="*/ 49 w 698"/>
                <a:gd name="T51" fmla="*/ 599 h 813"/>
                <a:gd name="T52" fmla="*/ 69 w 698"/>
                <a:gd name="T53" fmla="*/ 633 h 813"/>
                <a:gd name="T54" fmla="*/ 93 w 698"/>
                <a:gd name="T55" fmla="*/ 665 h 813"/>
                <a:gd name="T56" fmla="*/ 120 w 698"/>
                <a:gd name="T57" fmla="*/ 694 h 813"/>
                <a:gd name="T58" fmla="*/ 148 w 698"/>
                <a:gd name="T59" fmla="*/ 719 h 813"/>
                <a:gd name="T60" fmla="*/ 180 w 698"/>
                <a:gd name="T61" fmla="*/ 743 h 813"/>
                <a:gd name="T62" fmla="*/ 213 w 698"/>
                <a:gd name="T63" fmla="*/ 763 h 813"/>
                <a:gd name="T64" fmla="*/ 249 w 698"/>
                <a:gd name="T65" fmla="*/ 780 h 813"/>
                <a:gd name="T66" fmla="*/ 286 w 698"/>
                <a:gd name="T67" fmla="*/ 794 h 813"/>
                <a:gd name="T68" fmla="*/ 325 w 698"/>
                <a:gd name="T69" fmla="*/ 804 h 813"/>
                <a:gd name="T70" fmla="*/ 365 w 698"/>
                <a:gd name="T71" fmla="*/ 810 h 813"/>
                <a:gd name="T72" fmla="*/ 406 w 698"/>
                <a:gd name="T73" fmla="*/ 813 h 813"/>
                <a:gd name="T74" fmla="*/ 447 w 698"/>
                <a:gd name="T75" fmla="*/ 810 h 813"/>
                <a:gd name="T76" fmla="*/ 487 w 698"/>
                <a:gd name="T77" fmla="*/ 804 h 813"/>
                <a:gd name="T78" fmla="*/ 525 w 698"/>
                <a:gd name="T79" fmla="*/ 794 h 813"/>
                <a:gd name="T80" fmla="*/ 562 w 698"/>
                <a:gd name="T81" fmla="*/ 782 h 813"/>
                <a:gd name="T82" fmla="*/ 598 w 698"/>
                <a:gd name="T83" fmla="*/ 764 h 813"/>
                <a:gd name="T84" fmla="*/ 632 w 698"/>
                <a:gd name="T85" fmla="*/ 744 h 813"/>
                <a:gd name="T86" fmla="*/ 664 w 698"/>
                <a:gd name="T87" fmla="*/ 720 h 813"/>
                <a:gd name="T88" fmla="*/ 694 w 698"/>
                <a:gd name="T89" fmla="*/ 694 h 813"/>
                <a:gd name="T90" fmla="*/ 697 w 698"/>
                <a:gd name="T91" fmla="*/ 688 h 813"/>
                <a:gd name="T92" fmla="*/ 698 w 698"/>
                <a:gd name="T93" fmla="*/ 683 h 813"/>
                <a:gd name="T94" fmla="*/ 697 w 698"/>
                <a:gd name="T95" fmla="*/ 676 h 813"/>
                <a:gd name="T96" fmla="*/ 694 w 698"/>
                <a:gd name="T97" fmla="*/ 672 h 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98" h="813">
                  <a:moveTo>
                    <a:pt x="421" y="400"/>
                  </a:moveTo>
                  <a:lnTo>
                    <a:pt x="421" y="15"/>
                  </a:lnTo>
                  <a:lnTo>
                    <a:pt x="421" y="11"/>
                  </a:lnTo>
                  <a:lnTo>
                    <a:pt x="420" y="8"/>
                  </a:lnTo>
                  <a:lnTo>
                    <a:pt x="419" y="6"/>
                  </a:lnTo>
                  <a:lnTo>
                    <a:pt x="417" y="4"/>
                  </a:lnTo>
                  <a:lnTo>
                    <a:pt x="415" y="2"/>
                  </a:lnTo>
                  <a:lnTo>
                    <a:pt x="413" y="1"/>
                  </a:lnTo>
                  <a:lnTo>
                    <a:pt x="409" y="0"/>
                  </a:lnTo>
                  <a:lnTo>
                    <a:pt x="406" y="0"/>
                  </a:lnTo>
                  <a:lnTo>
                    <a:pt x="386" y="0"/>
                  </a:lnTo>
                  <a:lnTo>
                    <a:pt x="365" y="2"/>
                  </a:lnTo>
                  <a:lnTo>
                    <a:pt x="345" y="4"/>
                  </a:lnTo>
                  <a:lnTo>
                    <a:pt x="325" y="8"/>
                  </a:lnTo>
                  <a:lnTo>
                    <a:pt x="305" y="12"/>
                  </a:lnTo>
                  <a:lnTo>
                    <a:pt x="286" y="18"/>
                  </a:lnTo>
                  <a:lnTo>
                    <a:pt x="267" y="24"/>
                  </a:lnTo>
                  <a:lnTo>
                    <a:pt x="249" y="32"/>
                  </a:lnTo>
                  <a:lnTo>
                    <a:pt x="230" y="39"/>
                  </a:lnTo>
                  <a:lnTo>
                    <a:pt x="213" y="49"/>
                  </a:lnTo>
                  <a:lnTo>
                    <a:pt x="196" y="59"/>
                  </a:lnTo>
                  <a:lnTo>
                    <a:pt x="180" y="69"/>
                  </a:lnTo>
                  <a:lnTo>
                    <a:pt x="164" y="80"/>
                  </a:lnTo>
                  <a:lnTo>
                    <a:pt x="148" y="92"/>
                  </a:lnTo>
                  <a:lnTo>
                    <a:pt x="134" y="105"/>
                  </a:lnTo>
                  <a:lnTo>
                    <a:pt x="120" y="119"/>
                  </a:lnTo>
                  <a:lnTo>
                    <a:pt x="106" y="133"/>
                  </a:lnTo>
                  <a:lnTo>
                    <a:pt x="93" y="148"/>
                  </a:lnTo>
                  <a:lnTo>
                    <a:pt x="81" y="163"/>
                  </a:lnTo>
                  <a:lnTo>
                    <a:pt x="69" y="179"/>
                  </a:lnTo>
                  <a:lnTo>
                    <a:pt x="59" y="195"/>
                  </a:lnTo>
                  <a:lnTo>
                    <a:pt x="49" y="212"/>
                  </a:lnTo>
                  <a:lnTo>
                    <a:pt x="40" y="230"/>
                  </a:lnTo>
                  <a:lnTo>
                    <a:pt x="32" y="247"/>
                  </a:lnTo>
                  <a:lnTo>
                    <a:pt x="24" y="267"/>
                  </a:lnTo>
                  <a:lnTo>
                    <a:pt x="19" y="285"/>
                  </a:lnTo>
                  <a:lnTo>
                    <a:pt x="13" y="304"/>
                  </a:lnTo>
                  <a:lnTo>
                    <a:pt x="8" y="325"/>
                  </a:lnTo>
                  <a:lnTo>
                    <a:pt x="5" y="344"/>
                  </a:lnTo>
                  <a:lnTo>
                    <a:pt x="2" y="364"/>
                  </a:lnTo>
                  <a:lnTo>
                    <a:pt x="1" y="385"/>
                  </a:lnTo>
                  <a:lnTo>
                    <a:pt x="0" y="406"/>
                  </a:lnTo>
                  <a:lnTo>
                    <a:pt x="1" y="426"/>
                  </a:lnTo>
                  <a:lnTo>
                    <a:pt x="2" y="447"/>
                  </a:lnTo>
                  <a:lnTo>
                    <a:pt x="5" y="467"/>
                  </a:lnTo>
                  <a:lnTo>
                    <a:pt x="8" y="488"/>
                  </a:lnTo>
                  <a:lnTo>
                    <a:pt x="13" y="507"/>
                  </a:lnTo>
                  <a:lnTo>
                    <a:pt x="19" y="526"/>
                  </a:lnTo>
                  <a:lnTo>
                    <a:pt x="24" y="546"/>
                  </a:lnTo>
                  <a:lnTo>
                    <a:pt x="32" y="564"/>
                  </a:lnTo>
                  <a:lnTo>
                    <a:pt x="40" y="582"/>
                  </a:lnTo>
                  <a:lnTo>
                    <a:pt x="49" y="599"/>
                  </a:lnTo>
                  <a:lnTo>
                    <a:pt x="59" y="616"/>
                  </a:lnTo>
                  <a:lnTo>
                    <a:pt x="69" y="633"/>
                  </a:lnTo>
                  <a:lnTo>
                    <a:pt x="81" y="649"/>
                  </a:lnTo>
                  <a:lnTo>
                    <a:pt x="93" y="665"/>
                  </a:lnTo>
                  <a:lnTo>
                    <a:pt x="106" y="679"/>
                  </a:lnTo>
                  <a:lnTo>
                    <a:pt x="120" y="694"/>
                  </a:lnTo>
                  <a:lnTo>
                    <a:pt x="134" y="706"/>
                  </a:lnTo>
                  <a:lnTo>
                    <a:pt x="148" y="719"/>
                  </a:lnTo>
                  <a:lnTo>
                    <a:pt x="164" y="731"/>
                  </a:lnTo>
                  <a:lnTo>
                    <a:pt x="180" y="743"/>
                  </a:lnTo>
                  <a:lnTo>
                    <a:pt x="196" y="754"/>
                  </a:lnTo>
                  <a:lnTo>
                    <a:pt x="213" y="763"/>
                  </a:lnTo>
                  <a:lnTo>
                    <a:pt x="230" y="772"/>
                  </a:lnTo>
                  <a:lnTo>
                    <a:pt x="249" y="780"/>
                  </a:lnTo>
                  <a:lnTo>
                    <a:pt x="267" y="788"/>
                  </a:lnTo>
                  <a:lnTo>
                    <a:pt x="286" y="794"/>
                  </a:lnTo>
                  <a:lnTo>
                    <a:pt x="305" y="800"/>
                  </a:lnTo>
                  <a:lnTo>
                    <a:pt x="325" y="804"/>
                  </a:lnTo>
                  <a:lnTo>
                    <a:pt x="345" y="807"/>
                  </a:lnTo>
                  <a:lnTo>
                    <a:pt x="365" y="810"/>
                  </a:lnTo>
                  <a:lnTo>
                    <a:pt x="386" y="812"/>
                  </a:lnTo>
                  <a:lnTo>
                    <a:pt x="406" y="813"/>
                  </a:lnTo>
                  <a:lnTo>
                    <a:pt x="427" y="812"/>
                  </a:lnTo>
                  <a:lnTo>
                    <a:pt x="447" y="810"/>
                  </a:lnTo>
                  <a:lnTo>
                    <a:pt x="467" y="808"/>
                  </a:lnTo>
                  <a:lnTo>
                    <a:pt x="487" y="804"/>
                  </a:lnTo>
                  <a:lnTo>
                    <a:pt x="506" y="800"/>
                  </a:lnTo>
                  <a:lnTo>
                    <a:pt x="525" y="794"/>
                  </a:lnTo>
                  <a:lnTo>
                    <a:pt x="543" y="789"/>
                  </a:lnTo>
                  <a:lnTo>
                    <a:pt x="562" y="782"/>
                  </a:lnTo>
                  <a:lnTo>
                    <a:pt x="580" y="774"/>
                  </a:lnTo>
                  <a:lnTo>
                    <a:pt x="598" y="764"/>
                  </a:lnTo>
                  <a:lnTo>
                    <a:pt x="615" y="755"/>
                  </a:lnTo>
                  <a:lnTo>
                    <a:pt x="632" y="744"/>
                  </a:lnTo>
                  <a:lnTo>
                    <a:pt x="649" y="733"/>
                  </a:lnTo>
                  <a:lnTo>
                    <a:pt x="664" y="720"/>
                  </a:lnTo>
                  <a:lnTo>
                    <a:pt x="680" y="707"/>
                  </a:lnTo>
                  <a:lnTo>
                    <a:pt x="694" y="694"/>
                  </a:lnTo>
                  <a:lnTo>
                    <a:pt x="696" y="691"/>
                  </a:lnTo>
                  <a:lnTo>
                    <a:pt x="697" y="688"/>
                  </a:lnTo>
                  <a:lnTo>
                    <a:pt x="698" y="686"/>
                  </a:lnTo>
                  <a:lnTo>
                    <a:pt x="698" y="683"/>
                  </a:lnTo>
                  <a:lnTo>
                    <a:pt x="698" y="680"/>
                  </a:lnTo>
                  <a:lnTo>
                    <a:pt x="697" y="676"/>
                  </a:lnTo>
                  <a:lnTo>
                    <a:pt x="696" y="674"/>
                  </a:lnTo>
                  <a:lnTo>
                    <a:pt x="694" y="672"/>
                  </a:lnTo>
                  <a:lnTo>
                    <a:pt x="421" y="4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423">
              <a:extLst>
                <a:ext uri="{FF2B5EF4-FFF2-40B4-BE49-F238E27FC236}">
                  <a16:creationId xmlns:a16="http://schemas.microsoft.com/office/drawing/2014/main" id="{A3B90E14-F378-48A9-929F-250A85CD479A}"/>
                </a:ext>
              </a:extLst>
            </p:cNvPr>
            <p:cNvSpPr>
              <a:spLocks/>
            </p:cNvSpPr>
            <p:nvPr/>
          </p:nvSpPr>
          <p:spPr bwMode="auto">
            <a:xfrm>
              <a:off x="4471988" y="4356100"/>
              <a:ext cx="134938" cy="98425"/>
            </a:xfrm>
            <a:custGeom>
              <a:avLst/>
              <a:gdLst>
                <a:gd name="T0" fmla="*/ 407 w 422"/>
                <a:gd name="T1" fmla="*/ 0 h 307"/>
                <a:gd name="T2" fmla="*/ 15 w 422"/>
                <a:gd name="T3" fmla="*/ 0 h 307"/>
                <a:gd name="T4" fmla="*/ 11 w 422"/>
                <a:gd name="T5" fmla="*/ 0 h 307"/>
                <a:gd name="T6" fmla="*/ 7 w 422"/>
                <a:gd name="T7" fmla="*/ 2 h 307"/>
                <a:gd name="T8" fmla="*/ 4 w 422"/>
                <a:gd name="T9" fmla="*/ 5 h 307"/>
                <a:gd name="T10" fmla="*/ 1 w 422"/>
                <a:gd name="T11" fmla="*/ 9 h 307"/>
                <a:gd name="T12" fmla="*/ 0 w 422"/>
                <a:gd name="T13" fmla="*/ 13 h 307"/>
                <a:gd name="T14" fmla="*/ 0 w 422"/>
                <a:gd name="T15" fmla="*/ 17 h 307"/>
                <a:gd name="T16" fmla="*/ 1 w 422"/>
                <a:gd name="T17" fmla="*/ 21 h 307"/>
                <a:gd name="T18" fmla="*/ 5 w 422"/>
                <a:gd name="T19" fmla="*/ 26 h 307"/>
                <a:gd name="T20" fmla="*/ 281 w 422"/>
                <a:gd name="T21" fmla="*/ 303 h 307"/>
                <a:gd name="T22" fmla="*/ 283 w 422"/>
                <a:gd name="T23" fmla="*/ 304 h 307"/>
                <a:gd name="T24" fmla="*/ 286 w 422"/>
                <a:gd name="T25" fmla="*/ 306 h 307"/>
                <a:gd name="T26" fmla="*/ 289 w 422"/>
                <a:gd name="T27" fmla="*/ 306 h 307"/>
                <a:gd name="T28" fmla="*/ 292 w 422"/>
                <a:gd name="T29" fmla="*/ 307 h 307"/>
                <a:gd name="T30" fmla="*/ 294 w 422"/>
                <a:gd name="T31" fmla="*/ 306 h 307"/>
                <a:gd name="T32" fmla="*/ 297 w 422"/>
                <a:gd name="T33" fmla="*/ 306 h 307"/>
                <a:gd name="T34" fmla="*/ 300 w 422"/>
                <a:gd name="T35" fmla="*/ 304 h 307"/>
                <a:gd name="T36" fmla="*/ 303 w 422"/>
                <a:gd name="T37" fmla="*/ 303 h 307"/>
                <a:gd name="T38" fmla="*/ 317 w 422"/>
                <a:gd name="T39" fmla="*/ 288 h 307"/>
                <a:gd name="T40" fmla="*/ 330 w 422"/>
                <a:gd name="T41" fmla="*/ 272 h 307"/>
                <a:gd name="T42" fmla="*/ 341 w 422"/>
                <a:gd name="T43" fmla="*/ 256 h 307"/>
                <a:gd name="T44" fmla="*/ 353 w 422"/>
                <a:gd name="T45" fmla="*/ 240 h 307"/>
                <a:gd name="T46" fmla="*/ 364 w 422"/>
                <a:gd name="T47" fmla="*/ 223 h 307"/>
                <a:gd name="T48" fmla="*/ 374 w 422"/>
                <a:gd name="T49" fmla="*/ 206 h 307"/>
                <a:gd name="T50" fmla="*/ 382 w 422"/>
                <a:gd name="T51" fmla="*/ 189 h 307"/>
                <a:gd name="T52" fmla="*/ 391 w 422"/>
                <a:gd name="T53" fmla="*/ 171 h 307"/>
                <a:gd name="T54" fmla="*/ 398 w 422"/>
                <a:gd name="T55" fmla="*/ 152 h 307"/>
                <a:gd name="T56" fmla="*/ 404 w 422"/>
                <a:gd name="T57" fmla="*/ 133 h 307"/>
                <a:gd name="T58" fmla="*/ 409 w 422"/>
                <a:gd name="T59" fmla="*/ 114 h 307"/>
                <a:gd name="T60" fmla="*/ 413 w 422"/>
                <a:gd name="T61" fmla="*/ 94 h 307"/>
                <a:gd name="T62" fmla="*/ 416 w 422"/>
                <a:gd name="T63" fmla="*/ 75 h 307"/>
                <a:gd name="T64" fmla="*/ 420 w 422"/>
                <a:gd name="T65" fmla="*/ 55 h 307"/>
                <a:gd name="T66" fmla="*/ 421 w 422"/>
                <a:gd name="T67" fmla="*/ 35 h 307"/>
                <a:gd name="T68" fmla="*/ 422 w 422"/>
                <a:gd name="T69" fmla="*/ 15 h 307"/>
                <a:gd name="T70" fmla="*/ 421 w 422"/>
                <a:gd name="T71" fmla="*/ 12 h 307"/>
                <a:gd name="T72" fmla="*/ 420 w 422"/>
                <a:gd name="T73" fmla="*/ 9 h 307"/>
                <a:gd name="T74" fmla="*/ 419 w 422"/>
                <a:gd name="T75" fmla="*/ 6 h 307"/>
                <a:gd name="T76" fmla="*/ 416 w 422"/>
                <a:gd name="T77" fmla="*/ 4 h 307"/>
                <a:gd name="T78" fmla="*/ 414 w 422"/>
                <a:gd name="T79" fmla="*/ 2 h 307"/>
                <a:gd name="T80" fmla="*/ 412 w 422"/>
                <a:gd name="T81" fmla="*/ 1 h 307"/>
                <a:gd name="T82" fmla="*/ 409 w 422"/>
                <a:gd name="T83" fmla="*/ 0 h 307"/>
                <a:gd name="T84" fmla="*/ 407 w 422"/>
                <a:gd name="T85"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2" h="307">
                  <a:moveTo>
                    <a:pt x="407" y="0"/>
                  </a:moveTo>
                  <a:lnTo>
                    <a:pt x="15" y="0"/>
                  </a:lnTo>
                  <a:lnTo>
                    <a:pt x="11" y="0"/>
                  </a:lnTo>
                  <a:lnTo>
                    <a:pt x="7" y="2"/>
                  </a:lnTo>
                  <a:lnTo>
                    <a:pt x="4" y="5"/>
                  </a:lnTo>
                  <a:lnTo>
                    <a:pt x="1" y="9"/>
                  </a:lnTo>
                  <a:lnTo>
                    <a:pt x="0" y="13"/>
                  </a:lnTo>
                  <a:lnTo>
                    <a:pt x="0" y="17"/>
                  </a:lnTo>
                  <a:lnTo>
                    <a:pt x="1" y="21"/>
                  </a:lnTo>
                  <a:lnTo>
                    <a:pt x="5" y="26"/>
                  </a:lnTo>
                  <a:lnTo>
                    <a:pt x="281" y="303"/>
                  </a:lnTo>
                  <a:lnTo>
                    <a:pt x="283" y="304"/>
                  </a:lnTo>
                  <a:lnTo>
                    <a:pt x="286" y="306"/>
                  </a:lnTo>
                  <a:lnTo>
                    <a:pt x="289" y="306"/>
                  </a:lnTo>
                  <a:lnTo>
                    <a:pt x="292" y="307"/>
                  </a:lnTo>
                  <a:lnTo>
                    <a:pt x="294" y="306"/>
                  </a:lnTo>
                  <a:lnTo>
                    <a:pt x="297" y="306"/>
                  </a:lnTo>
                  <a:lnTo>
                    <a:pt x="300" y="304"/>
                  </a:lnTo>
                  <a:lnTo>
                    <a:pt x="303" y="303"/>
                  </a:lnTo>
                  <a:lnTo>
                    <a:pt x="317" y="288"/>
                  </a:lnTo>
                  <a:lnTo>
                    <a:pt x="330" y="272"/>
                  </a:lnTo>
                  <a:lnTo>
                    <a:pt x="341" y="256"/>
                  </a:lnTo>
                  <a:lnTo>
                    <a:pt x="353" y="240"/>
                  </a:lnTo>
                  <a:lnTo>
                    <a:pt x="364" y="223"/>
                  </a:lnTo>
                  <a:lnTo>
                    <a:pt x="374" y="206"/>
                  </a:lnTo>
                  <a:lnTo>
                    <a:pt x="382" y="189"/>
                  </a:lnTo>
                  <a:lnTo>
                    <a:pt x="391" y="171"/>
                  </a:lnTo>
                  <a:lnTo>
                    <a:pt x="398" y="152"/>
                  </a:lnTo>
                  <a:lnTo>
                    <a:pt x="404" y="133"/>
                  </a:lnTo>
                  <a:lnTo>
                    <a:pt x="409" y="114"/>
                  </a:lnTo>
                  <a:lnTo>
                    <a:pt x="413" y="94"/>
                  </a:lnTo>
                  <a:lnTo>
                    <a:pt x="416" y="75"/>
                  </a:lnTo>
                  <a:lnTo>
                    <a:pt x="420" y="55"/>
                  </a:lnTo>
                  <a:lnTo>
                    <a:pt x="421" y="35"/>
                  </a:lnTo>
                  <a:lnTo>
                    <a:pt x="422" y="15"/>
                  </a:lnTo>
                  <a:lnTo>
                    <a:pt x="421" y="12"/>
                  </a:lnTo>
                  <a:lnTo>
                    <a:pt x="420" y="9"/>
                  </a:lnTo>
                  <a:lnTo>
                    <a:pt x="419" y="6"/>
                  </a:lnTo>
                  <a:lnTo>
                    <a:pt x="416" y="4"/>
                  </a:lnTo>
                  <a:lnTo>
                    <a:pt x="414" y="2"/>
                  </a:lnTo>
                  <a:lnTo>
                    <a:pt x="412" y="1"/>
                  </a:lnTo>
                  <a:lnTo>
                    <a:pt x="409" y="0"/>
                  </a:lnTo>
                  <a:lnTo>
                    <a:pt x="40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28" name="Group 127">
            <a:extLst>
              <a:ext uri="{FF2B5EF4-FFF2-40B4-BE49-F238E27FC236}">
                <a16:creationId xmlns:a16="http://schemas.microsoft.com/office/drawing/2014/main" id="{82F98B69-A4D1-4FD8-8119-0638EC45F3A5}"/>
              </a:ext>
            </a:extLst>
          </p:cNvPr>
          <p:cNvGrpSpPr/>
          <p:nvPr/>
        </p:nvGrpSpPr>
        <p:grpSpPr>
          <a:xfrm>
            <a:off x="3325133" y="799543"/>
            <a:ext cx="287338" cy="284163"/>
            <a:chOff x="2598738" y="1919288"/>
            <a:chExt cx="287338" cy="284163"/>
          </a:xfrm>
          <a:solidFill>
            <a:schemeClr val="accent1">
              <a:lumMod val="60000"/>
              <a:lumOff val="40000"/>
            </a:schemeClr>
          </a:solidFill>
          <a:effectLst>
            <a:outerShdw blurRad="50800" dist="38100" dir="5400000" algn="t" rotWithShape="0">
              <a:prstClr val="black">
                <a:alpha val="20000"/>
              </a:prstClr>
            </a:outerShdw>
          </a:effectLst>
        </p:grpSpPr>
        <p:sp>
          <p:nvSpPr>
            <p:cNvPr id="129" name="Freeform 505">
              <a:extLst>
                <a:ext uri="{FF2B5EF4-FFF2-40B4-BE49-F238E27FC236}">
                  <a16:creationId xmlns:a16="http://schemas.microsoft.com/office/drawing/2014/main" id="{B56EFDA4-2C1A-4566-A875-C85CAC0889EB}"/>
                </a:ext>
              </a:extLst>
            </p:cNvPr>
            <p:cNvSpPr>
              <a:spLocks noEditPoints="1"/>
            </p:cNvSpPr>
            <p:nvPr/>
          </p:nvSpPr>
          <p:spPr bwMode="auto">
            <a:xfrm>
              <a:off x="2598738" y="1982788"/>
              <a:ext cx="142875" cy="220663"/>
            </a:xfrm>
            <a:custGeom>
              <a:avLst/>
              <a:gdLst>
                <a:gd name="T0" fmla="*/ 121 w 452"/>
                <a:gd name="T1" fmla="*/ 172 h 695"/>
                <a:gd name="T2" fmla="*/ 122 w 452"/>
                <a:gd name="T3" fmla="*/ 169 h 695"/>
                <a:gd name="T4" fmla="*/ 123 w 452"/>
                <a:gd name="T5" fmla="*/ 166 h 695"/>
                <a:gd name="T6" fmla="*/ 125 w 452"/>
                <a:gd name="T7" fmla="*/ 163 h 695"/>
                <a:gd name="T8" fmla="*/ 127 w 452"/>
                <a:gd name="T9" fmla="*/ 160 h 695"/>
                <a:gd name="T10" fmla="*/ 131 w 452"/>
                <a:gd name="T11" fmla="*/ 158 h 695"/>
                <a:gd name="T12" fmla="*/ 134 w 452"/>
                <a:gd name="T13" fmla="*/ 157 h 695"/>
                <a:gd name="T14" fmla="*/ 138 w 452"/>
                <a:gd name="T15" fmla="*/ 158 h 695"/>
                <a:gd name="T16" fmla="*/ 142 w 452"/>
                <a:gd name="T17" fmla="*/ 159 h 695"/>
                <a:gd name="T18" fmla="*/ 352 w 452"/>
                <a:gd name="T19" fmla="*/ 250 h 695"/>
                <a:gd name="T20" fmla="*/ 357 w 452"/>
                <a:gd name="T21" fmla="*/ 252 h 695"/>
                <a:gd name="T22" fmla="*/ 359 w 452"/>
                <a:gd name="T23" fmla="*/ 255 h 695"/>
                <a:gd name="T24" fmla="*/ 361 w 452"/>
                <a:gd name="T25" fmla="*/ 259 h 695"/>
                <a:gd name="T26" fmla="*/ 362 w 452"/>
                <a:gd name="T27" fmla="*/ 263 h 695"/>
                <a:gd name="T28" fmla="*/ 362 w 452"/>
                <a:gd name="T29" fmla="*/ 459 h 695"/>
                <a:gd name="T30" fmla="*/ 361 w 452"/>
                <a:gd name="T31" fmla="*/ 463 h 695"/>
                <a:gd name="T32" fmla="*/ 360 w 452"/>
                <a:gd name="T33" fmla="*/ 466 h 695"/>
                <a:gd name="T34" fmla="*/ 358 w 452"/>
                <a:gd name="T35" fmla="*/ 469 h 695"/>
                <a:gd name="T36" fmla="*/ 354 w 452"/>
                <a:gd name="T37" fmla="*/ 472 h 695"/>
                <a:gd name="T38" fmla="*/ 351 w 452"/>
                <a:gd name="T39" fmla="*/ 474 h 695"/>
                <a:gd name="T40" fmla="*/ 347 w 452"/>
                <a:gd name="T41" fmla="*/ 474 h 695"/>
                <a:gd name="T42" fmla="*/ 344 w 452"/>
                <a:gd name="T43" fmla="*/ 474 h 695"/>
                <a:gd name="T44" fmla="*/ 340 w 452"/>
                <a:gd name="T45" fmla="*/ 473 h 695"/>
                <a:gd name="T46" fmla="*/ 130 w 452"/>
                <a:gd name="T47" fmla="*/ 383 h 695"/>
                <a:gd name="T48" fmla="*/ 126 w 452"/>
                <a:gd name="T49" fmla="*/ 380 h 695"/>
                <a:gd name="T50" fmla="*/ 123 w 452"/>
                <a:gd name="T51" fmla="*/ 377 h 695"/>
                <a:gd name="T52" fmla="*/ 122 w 452"/>
                <a:gd name="T53" fmla="*/ 373 h 695"/>
                <a:gd name="T54" fmla="*/ 121 w 452"/>
                <a:gd name="T55" fmla="*/ 369 h 695"/>
                <a:gd name="T56" fmla="*/ 121 w 452"/>
                <a:gd name="T57" fmla="*/ 172 h 695"/>
                <a:gd name="T58" fmla="*/ 0 w 452"/>
                <a:gd name="T59" fmla="*/ 474 h 695"/>
                <a:gd name="T60" fmla="*/ 0 w 452"/>
                <a:gd name="T61" fmla="*/ 478 h 695"/>
                <a:gd name="T62" fmla="*/ 3 w 452"/>
                <a:gd name="T63" fmla="*/ 482 h 695"/>
                <a:gd name="T64" fmla="*/ 6 w 452"/>
                <a:gd name="T65" fmla="*/ 485 h 695"/>
                <a:gd name="T66" fmla="*/ 9 w 452"/>
                <a:gd name="T67" fmla="*/ 488 h 695"/>
                <a:gd name="T68" fmla="*/ 452 w 452"/>
                <a:gd name="T69" fmla="*/ 695 h 695"/>
                <a:gd name="T70" fmla="*/ 452 w 452"/>
                <a:gd name="T71" fmla="*/ 685 h 695"/>
                <a:gd name="T72" fmla="*/ 452 w 452"/>
                <a:gd name="T73" fmla="*/ 661 h 695"/>
                <a:gd name="T74" fmla="*/ 452 w 452"/>
                <a:gd name="T75" fmla="*/ 198 h 695"/>
                <a:gd name="T76" fmla="*/ 452 w 452"/>
                <a:gd name="T77" fmla="*/ 198 h 695"/>
                <a:gd name="T78" fmla="*/ 0 w 452"/>
                <a:gd name="T79" fmla="*/ 0 h 695"/>
                <a:gd name="T80" fmla="*/ 0 w 452"/>
                <a:gd name="T81" fmla="*/ 474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52" h="695">
                  <a:moveTo>
                    <a:pt x="121" y="172"/>
                  </a:moveTo>
                  <a:lnTo>
                    <a:pt x="122" y="169"/>
                  </a:lnTo>
                  <a:lnTo>
                    <a:pt x="123" y="166"/>
                  </a:lnTo>
                  <a:lnTo>
                    <a:pt x="125" y="163"/>
                  </a:lnTo>
                  <a:lnTo>
                    <a:pt x="127" y="160"/>
                  </a:lnTo>
                  <a:lnTo>
                    <a:pt x="131" y="158"/>
                  </a:lnTo>
                  <a:lnTo>
                    <a:pt x="134" y="157"/>
                  </a:lnTo>
                  <a:lnTo>
                    <a:pt x="138" y="158"/>
                  </a:lnTo>
                  <a:lnTo>
                    <a:pt x="142" y="159"/>
                  </a:lnTo>
                  <a:lnTo>
                    <a:pt x="352" y="250"/>
                  </a:lnTo>
                  <a:lnTo>
                    <a:pt x="357" y="252"/>
                  </a:lnTo>
                  <a:lnTo>
                    <a:pt x="359" y="255"/>
                  </a:lnTo>
                  <a:lnTo>
                    <a:pt x="361" y="259"/>
                  </a:lnTo>
                  <a:lnTo>
                    <a:pt x="362" y="263"/>
                  </a:lnTo>
                  <a:lnTo>
                    <a:pt x="362" y="459"/>
                  </a:lnTo>
                  <a:lnTo>
                    <a:pt x="361" y="463"/>
                  </a:lnTo>
                  <a:lnTo>
                    <a:pt x="360" y="466"/>
                  </a:lnTo>
                  <a:lnTo>
                    <a:pt x="358" y="469"/>
                  </a:lnTo>
                  <a:lnTo>
                    <a:pt x="354" y="472"/>
                  </a:lnTo>
                  <a:lnTo>
                    <a:pt x="351" y="474"/>
                  </a:lnTo>
                  <a:lnTo>
                    <a:pt x="347" y="474"/>
                  </a:lnTo>
                  <a:lnTo>
                    <a:pt x="344" y="474"/>
                  </a:lnTo>
                  <a:lnTo>
                    <a:pt x="340" y="473"/>
                  </a:lnTo>
                  <a:lnTo>
                    <a:pt x="130" y="383"/>
                  </a:lnTo>
                  <a:lnTo>
                    <a:pt x="126" y="380"/>
                  </a:lnTo>
                  <a:lnTo>
                    <a:pt x="123" y="377"/>
                  </a:lnTo>
                  <a:lnTo>
                    <a:pt x="122" y="373"/>
                  </a:lnTo>
                  <a:lnTo>
                    <a:pt x="121" y="369"/>
                  </a:lnTo>
                  <a:lnTo>
                    <a:pt x="121" y="172"/>
                  </a:lnTo>
                  <a:close/>
                  <a:moveTo>
                    <a:pt x="0" y="474"/>
                  </a:moveTo>
                  <a:lnTo>
                    <a:pt x="0" y="478"/>
                  </a:lnTo>
                  <a:lnTo>
                    <a:pt x="3" y="482"/>
                  </a:lnTo>
                  <a:lnTo>
                    <a:pt x="6" y="485"/>
                  </a:lnTo>
                  <a:lnTo>
                    <a:pt x="9" y="488"/>
                  </a:lnTo>
                  <a:lnTo>
                    <a:pt x="452" y="695"/>
                  </a:lnTo>
                  <a:lnTo>
                    <a:pt x="452" y="685"/>
                  </a:lnTo>
                  <a:lnTo>
                    <a:pt x="452" y="661"/>
                  </a:lnTo>
                  <a:lnTo>
                    <a:pt x="452" y="198"/>
                  </a:lnTo>
                  <a:lnTo>
                    <a:pt x="452" y="198"/>
                  </a:lnTo>
                  <a:lnTo>
                    <a:pt x="0" y="0"/>
                  </a:lnTo>
                  <a:lnTo>
                    <a:pt x="0" y="4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Freeform 506">
              <a:extLst>
                <a:ext uri="{FF2B5EF4-FFF2-40B4-BE49-F238E27FC236}">
                  <a16:creationId xmlns:a16="http://schemas.microsoft.com/office/drawing/2014/main" id="{32AE5F72-390F-401E-8A64-A6411DEA446C}"/>
                </a:ext>
              </a:extLst>
            </p:cNvPr>
            <p:cNvSpPr>
              <a:spLocks/>
            </p:cNvSpPr>
            <p:nvPr/>
          </p:nvSpPr>
          <p:spPr bwMode="auto">
            <a:xfrm>
              <a:off x="2605088" y="1947863"/>
              <a:ext cx="201613" cy="90488"/>
            </a:xfrm>
            <a:custGeom>
              <a:avLst/>
              <a:gdLst>
                <a:gd name="T0" fmla="*/ 212 w 639"/>
                <a:gd name="T1" fmla="*/ 0 h 281"/>
                <a:gd name="T2" fmla="*/ 0 w 639"/>
                <a:gd name="T3" fmla="*/ 85 h 281"/>
                <a:gd name="T4" fmla="*/ 449 w 639"/>
                <a:gd name="T5" fmla="*/ 281 h 281"/>
                <a:gd name="T6" fmla="*/ 639 w 639"/>
                <a:gd name="T7" fmla="*/ 192 h 281"/>
                <a:gd name="T8" fmla="*/ 212 w 639"/>
                <a:gd name="T9" fmla="*/ 0 h 281"/>
              </a:gdLst>
              <a:ahLst/>
              <a:cxnLst>
                <a:cxn ang="0">
                  <a:pos x="T0" y="T1"/>
                </a:cxn>
                <a:cxn ang="0">
                  <a:pos x="T2" y="T3"/>
                </a:cxn>
                <a:cxn ang="0">
                  <a:pos x="T4" y="T5"/>
                </a:cxn>
                <a:cxn ang="0">
                  <a:pos x="T6" y="T7"/>
                </a:cxn>
                <a:cxn ang="0">
                  <a:pos x="T8" y="T9"/>
                </a:cxn>
              </a:cxnLst>
              <a:rect l="0" t="0" r="r" b="b"/>
              <a:pathLst>
                <a:path w="639" h="281">
                  <a:moveTo>
                    <a:pt x="212" y="0"/>
                  </a:moveTo>
                  <a:lnTo>
                    <a:pt x="0" y="85"/>
                  </a:lnTo>
                  <a:lnTo>
                    <a:pt x="449" y="281"/>
                  </a:lnTo>
                  <a:lnTo>
                    <a:pt x="639" y="192"/>
                  </a:lnTo>
                  <a:lnTo>
                    <a:pt x="21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507">
              <a:extLst>
                <a:ext uri="{FF2B5EF4-FFF2-40B4-BE49-F238E27FC236}">
                  <a16:creationId xmlns:a16="http://schemas.microsoft.com/office/drawing/2014/main" id="{CAC65436-63AF-40CF-BBA5-89DD748495BE}"/>
                </a:ext>
              </a:extLst>
            </p:cNvPr>
            <p:cNvSpPr>
              <a:spLocks/>
            </p:cNvSpPr>
            <p:nvPr/>
          </p:nvSpPr>
          <p:spPr bwMode="auto">
            <a:xfrm>
              <a:off x="2751138" y="1984375"/>
              <a:ext cx="134938" cy="219075"/>
            </a:xfrm>
            <a:custGeom>
              <a:avLst/>
              <a:gdLst>
                <a:gd name="T0" fmla="*/ 0 w 421"/>
                <a:gd name="T1" fmla="*/ 196 h 693"/>
                <a:gd name="T2" fmla="*/ 0 w 421"/>
                <a:gd name="T3" fmla="*/ 659 h 693"/>
                <a:gd name="T4" fmla="*/ 0 w 421"/>
                <a:gd name="T5" fmla="*/ 684 h 693"/>
                <a:gd name="T6" fmla="*/ 0 w 421"/>
                <a:gd name="T7" fmla="*/ 693 h 693"/>
                <a:gd name="T8" fmla="*/ 413 w 421"/>
                <a:gd name="T9" fmla="*/ 487 h 693"/>
                <a:gd name="T10" fmla="*/ 416 w 421"/>
                <a:gd name="T11" fmla="*/ 483 h 693"/>
                <a:gd name="T12" fmla="*/ 419 w 421"/>
                <a:gd name="T13" fmla="*/ 481 h 693"/>
                <a:gd name="T14" fmla="*/ 420 w 421"/>
                <a:gd name="T15" fmla="*/ 477 h 693"/>
                <a:gd name="T16" fmla="*/ 421 w 421"/>
                <a:gd name="T17" fmla="*/ 473 h 693"/>
                <a:gd name="T18" fmla="*/ 421 w 421"/>
                <a:gd name="T19" fmla="*/ 0 h 693"/>
                <a:gd name="T20" fmla="*/ 0 w 421"/>
                <a:gd name="T21" fmla="*/ 196 h 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1" h="693">
                  <a:moveTo>
                    <a:pt x="0" y="196"/>
                  </a:moveTo>
                  <a:lnTo>
                    <a:pt x="0" y="659"/>
                  </a:lnTo>
                  <a:lnTo>
                    <a:pt x="0" y="684"/>
                  </a:lnTo>
                  <a:lnTo>
                    <a:pt x="0" y="693"/>
                  </a:lnTo>
                  <a:lnTo>
                    <a:pt x="413" y="487"/>
                  </a:lnTo>
                  <a:lnTo>
                    <a:pt x="416" y="483"/>
                  </a:lnTo>
                  <a:lnTo>
                    <a:pt x="419" y="481"/>
                  </a:lnTo>
                  <a:lnTo>
                    <a:pt x="420" y="477"/>
                  </a:lnTo>
                  <a:lnTo>
                    <a:pt x="421" y="473"/>
                  </a:lnTo>
                  <a:lnTo>
                    <a:pt x="421"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Freeform 508">
              <a:extLst>
                <a:ext uri="{FF2B5EF4-FFF2-40B4-BE49-F238E27FC236}">
                  <a16:creationId xmlns:a16="http://schemas.microsoft.com/office/drawing/2014/main" id="{505FB15D-E3DF-4DE7-BF15-81284A17B5FC}"/>
                </a:ext>
              </a:extLst>
            </p:cNvPr>
            <p:cNvSpPr>
              <a:spLocks/>
            </p:cNvSpPr>
            <p:nvPr/>
          </p:nvSpPr>
          <p:spPr bwMode="auto">
            <a:xfrm>
              <a:off x="2684463" y="1919288"/>
              <a:ext cx="195263" cy="85725"/>
            </a:xfrm>
            <a:custGeom>
              <a:avLst/>
              <a:gdLst>
                <a:gd name="T0" fmla="*/ 618 w 618"/>
                <a:gd name="T1" fmla="*/ 178 h 269"/>
                <a:gd name="T2" fmla="*/ 203 w 618"/>
                <a:gd name="T3" fmla="*/ 1 h 269"/>
                <a:gd name="T4" fmla="*/ 201 w 618"/>
                <a:gd name="T5" fmla="*/ 0 h 269"/>
                <a:gd name="T6" fmla="*/ 198 w 618"/>
                <a:gd name="T7" fmla="*/ 0 h 269"/>
                <a:gd name="T8" fmla="*/ 195 w 618"/>
                <a:gd name="T9" fmla="*/ 0 h 269"/>
                <a:gd name="T10" fmla="*/ 193 w 618"/>
                <a:gd name="T11" fmla="*/ 1 h 269"/>
                <a:gd name="T12" fmla="*/ 0 w 618"/>
                <a:gd name="T13" fmla="*/ 77 h 269"/>
                <a:gd name="T14" fmla="*/ 423 w 618"/>
                <a:gd name="T15" fmla="*/ 269 h 269"/>
                <a:gd name="T16" fmla="*/ 618 w 618"/>
                <a:gd name="T17" fmla="*/ 178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8" h="269">
                  <a:moveTo>
                    <a:pt x="618" y="178"/>
                  </a:moveTo>
                  <a:lnTo>
                    <a:pt x="203" y="1"/>
                  </a:lnTo>
                  <a:lnTo>
                    <a:pt x="201" y="0"/>
                  </a:lnTo>
                  <a:lnTo>
                    <a:pt x="198" y="0"/>
                  </a:lnTo>
                  <a:lnTo>
                    <a:pt x="195" y="0"/>
                  </a:lnTo>
                  <a:lnTo>
                    <a:pt x="193" y="1"/>
                  </a:lnTo>
                  <a:lnTo>
                    <a:pt x="0" y="77"/>
                  </a:lnTo>
                  <a:lnTo>
                    <a:pt x="423" y="269"/>
                  </a:lnTo>
                  <a:lnTo>
                    <a:pt x="618" y="1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33" name="Group 132">
            <a:extLst>
              <a:ext uri="{FF2B5EF4-FFF2-40B4-BE49-F238E27FC236}">
                <a16:creationId xmlns:a16="http://schemas.microsoft.com/office/drawing/2014/main" id="{149271C6-B79D-4F4A-BF3C-94861B13B7CA}"/>
              </a:ext>
            </a:extLst>
          </p:cNvPr>
          <p:cNvGrpSpPr/>
          <p:nvPr/>
        </p:nvGrpSpPr>
        <p:grpSpPr>
          <a:xfrm>
            <a:off x="9379854" y="3711043"/>
            <a:ext cx="287337" cy="273050"/>
            <a:chOff x="5465763" y="1358900"/>
            <a:chExt cx="287337" cy="273050"/>
          </a:xfrm>
          <a:solidFill>
            <a:schemeClr val="accent1">
              <a:lumMod val="75000"/>
            </a:schemeClr>
          </a:solidFill>
          <a:effectLst>
            <a:outerShdw blurRad="50800" dist="38100" dir="5400000" algn="t" rotWithShape="0">
              <a:prstClr val="black">
                <a:alpha val="20000"/>
              </a:prstClr>
            </a:outerShdw>
          </a:effectLst>
        </p:grpSpPr>
        <p:sp>
          <p:nvSpPr>
            <p:cNvPr id="134" name="Freeform 567">
              <a:extLst>
                <a:ext uri="{FF2B5EF4-FFF2-40B4-BE49-F238E27FC236}">
                  <a16:creationId xmlns:a16="http://schemas.microsoft.com/office/drawing/2014/main" id="{AB2CC4EA-4F9C-4F59-9942-52E16240EB02}"/>
                </a:ext>
              </a:extLst>
            </p:cNvPr>
            <p:cNvSpPr>
              <a:spLocks noEditPoints="1"/>
            </p:cNvSpPr>
            <p:nvPr/>
          </p:nvSpPr>
          <p:spPr bwMode="auto">
            <a:xfrm>
              <a:off x="5586413" y="1446213"/>
              <a:ext cx="76200" cy="76200"/>
            </a:xfrm>
            <a:custGeom>
              <a:avLst/>
              <a:gdLst>
                <a:gd name="T0" fmla="*/ 106 w 241"/>
                <a:gd name="T1" fmla="*/ 72 h 241"/>
                <a:gd name="T2" fmla="*/ 108 w 241"/>
                <a:gd name="T3" fmla="*/ 66 h 241"/>
                <a:gd name="T4" fmla="*/ 112 w 241"/>
                <a:gd name="T5" fmla="*/ 63 h 241"/>
                <a:gd name="T6" fmla="*/ 117 w 241"/>
                <a:gd name="T7" fmla="*/ 61 h 241"/>
                <a:gd name="T8" fmla="*/ 124 w 241"/>
                <a:gd name="T9" fmla="*/ 60 h 241"/>
                <a:gd name="T10" fmla="*/ 129 w 241"/>
                <a:gd name="T11" fmla="*/ 63 h 241"/>
                <a:gd name="T12" fmla="*/ 133 w 241"/>
                <a:gd name="T13" fmla="*/ 66 h 241"/>
                <a:gd name="T14" fmla="*/ 136 w 241"/>
                <a:gd name="T15" fmla="*/ 72 h 241"/>
                <a:gd name="T16" fmla="*/ 136 w 241"/>
                <a:gd name="T17" fmla="*/ 165 h 241"/>
                <a:gd name="T18" fmla="*/ 134 w 241"/>
                <a:gd name="T19" fmla="*/ 171 h 241"/>
                <a:gd name="T20" fmla="*/ 131 w 241"/>
                <a:gd name="T21" fmla="*/ 176 h 241"/>
                <a:gd name="T22" fmla="*/ 126 w 241"/>
                <a:gd name="T23" fmla="*/ 179 h 241"/>
                <a:gd name="T24" fmla="*/ 121 w 241"/>
                <a:gd name="T25" fmla="*/ 180 h 241"/>
                <a:gd name="T26" fmla="*/ 115 w 241"/>
                <a:gd name="T27" fmla="*/ 179 h 241"/>
                <a:gd name="T28" fmla="*/ 110 w 241"/>
                <a:gd name="T29" fmla="*/ 176 h 241"/>
                <a:gd name="T30" fmla="*/ 107 w 241"/>
                <a:gd name="T31" fmla="*/ 171 h 241"/>
                <a:gd name="T32" fmla="*/ 106 w 241"/>
                <a:gd name="T33" fmla="*/ 165 h 241"/>
                <a:gd name="T34" fmla="*/ 121 w 241"/>
                <a:gd name="T35" fmla="*/ 241 h 241"/>
                <a:gd name="T36" fmla="*/ 145 w 241"/>
                <a:gd name="T37" fmla="*/ 238 h 241"/>
                <a:gd name="T38" fmla="*/ 168 w 241"/>
                <a:gd name="T39" fmla="*/ 232 h 241"/>
                <a:gd name="T40" fmla="*/ 188 w 241"/>
                <a:gd name="T41" fmla="*/ 220 h 241"/>
                <a:gd name="T42" fmla="*/ 205 w 241"/>
                <a:gd name="T43" fmla="*/ 206 h 241"/>
                <a:gd name="T44" fmla="*/ 220 w 241"/>
                <a:gd name="T45" fmla="*/ 188 h 241"/>
                <a:gd name="T46" fmla="*/ 231 w 241"/>
                <a:gd name="T47" fmla="*/ 167 h 241"/>
                <a:gd name="T48" fmla="*/ 238 w 241"/>
                <a:gd name="T49" fmla="*/ 145 h 241"/>
                <a:gd name="T50" fmla="*/ 241 w 241"/>
                <a:gd name="T51" fmla="*/ 120 h 241"/>
                <a:gd name="T52" fmla="*/ 238 w 241"/>
                <a:gd name="T53" fmla="*/ 96 h 241"/>
                <a:gd name="T54" fmla="*/ 231 w 241"/>
                <a:gd name="T55" fmla="*/ 74 h 241"/>
                <a:gd name="T56" fmla="*/ 220 w 241"/>
                <a:gd name="T57" fmla="*/ 53 h 241"/>
                <a:gd name="T58" fmla="*/ 205 w 241"/>
                <a:gd name="T59" fmla="*/ 35 h 241"/>
                <a:gd name="T60" fmla="*/ 188 w 241"/>
                <a:gd name="T61" fmla="*/ 20 h 241"/>
                <a:gd name="T62" fmla="*/ 168 w 241"/>
                <a:gd name="T63" fmla="*/ 9 h 241"/>
                <a:gd name="T64" fmla="*/ 145 w 241"/>
                <a:gd name="T65" fmla="*/ 2 h 241"/>
                <a:gd name="T66" fmla="*/ 121 w 241"/>
                <a:gd name="T67" fmla="*/ 0 h 241"/>
                <a:gd name="T68" fmla="*/ 96 w 241"/>
                <a:gd name="T69" fmla="*/ 2 h 241"/>
                <a:gd name="T70" fmla="*/ 73 w 241"/>
                <a:gd name="T71" fmla="*/ 9 h 241"/>
                <a:gd name="T72" fmla="*/ 53 w 241"/>
                <a:gd name="T73" fmla="*/ 20 h 241"/>
                <a:gd name="T74" fmla="*/ 36 w 241"/>
                <a:gd name="T75" fmla="*/ 35 h 241"/>
                <a:gd name="T76" fmla="*/ 21 w 241"/>
                <a:gd name="T77" fmla="*/ 53 h 241"/>
                <a:gd name="T78" fmla="*/ 10 w 241"/>
                <a:gd name="T79" fmla="*/ 74 h 241"/>
                <a:gd name="T80" fmla="*/ 3 w 241"/>
                <a:gd name="T81" fmla="*/ 96 h 241"/>
                <a:gd name="T82" fmla="*/ 0 w 241"/>
                <a:gd name="T83" fmla="*/ 120 h 241"/>
                <a:gd name="T84" fmla="*/ 3 w 241"/>
                <a:gd name="T85" fmla="*/ 145 h 241"/>
                <a:gd name="T86" fmla="*/ 10 w 241"/>
                <a:gd name="T87" fmla="*/ 167 h 241"/>
                <a:gd name="T88" fmla="*/ 21 w 241"/>
                <a:gd name="T89" fmla="*/ 188 h 241"/>
                <a:gd name="T90" fmla="*/ 36 w 241"/>
                <a:gd name="T91" fmla="*/ 206 h 241"/>
                <a:gd name="T92" fmla="*/ 53 w 241"/>
                <a:gd name="T93" fmla="*/ 220 h 241"/>
                <a:gd name="T94" fmla="*/ 73 w 241"/>
                <a:gd name="T95" fmla="*/ 232 h 241"/>
                <a:gd name="T96" fmla="*/ 96 w 241"/>
                <a:gd name="T97" fmla="*/ 238 h 241"/>
                <a:gd name="T98" fmla="*/ 121 w 241"/>
                <a:gd name="T99" fmla="*/ 24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1" h="241">
                  <a:moveTo>
                    <a:pt x="106" y="75"/>
                  </a:moveTo>
                  <a:lnTo>
                    <a:pt x="106" y="72"/>
                  </a:lnTo>
                  <a:lnTo>
                    <a:pt x="107" y="70"/>
                  </a:lnTo>
                  <a:lnTo>
                    <a:pt x="108" y="66"/>
                  </a:lnTo>
                  <a:lnTo>
                    <a:pt x="110" y="64"/>
                  </a:lnTo>
                  <a:lnTo>
                    <a:pt x="112" y="63"/>
                  </a:lnTo>
                  <a:lnTo>
                    <a:pt x="115" y="61"/>
                  </a:lnTo>
                  <a:lnTo>
                    <a:pt x="117" y="61"/>
                  </a:lnTo>
                  <a:lnTo>
                    <a:pt x="121" y="60"/>
                  </a:lnTo>
                  <a:lnTo>
                    <a:pt x="124" y="60"/>
                  </a:lnTo>
                  <a:lnTo>
                    <a:pt x="126" y="61"/>
                  </a:lnTo>
                  <a:lnTo>
                    <a:pt x="129" y="63"/>
                  </a:lnTo>
                  <a:lnTo>
                    <a:pt x="131" y="64"/>
                  </a:lnTo>
                  <a:lnTo>
                    <a:pt x="133" y="66"/>
                  </a:lnTo>
                  <a:lnTo>
                    <a:pt x="134" y="70"/>
                  </a:lnTo>
                  <a:lnTo>
                    <a:pt x="136" y="72"/>
                  </a:lnTo>
                  <a:lnTo>
                    <a:pt x="136" y="75"/>
                  </a:lnTo>
                  <a:lnTo>
                    <a:pt x="136" y="165"/>
                  </a:lnTo>
                  <a:lnTo>
                    <a:pt x="136" y="168"/>
                  </a:lnTo>
                  <a:lnTo>
                    <a:pt x="134" y="171"/>
                  </a:lnTo>
                  <a:lnTo>
                    <a:pt x="133" y="174"/>
                  </a:lnTo>
                  <a:lnTo>
                    <a:pt x="131" y="176"/>
                  </a:lnTo>
                  <a:lnTo>
                    <a:pt x="129" y="178"/>
                  </a:lnTo>
                  <a:lnTo>
                    <a:pt x="126" y="179"/>
                  </a:lnTo>
                  <a:lnTo>
                    <a:pt x="124" y="180"/>
                  </a:lnTo>
                  <a:lnTo>
                    <a:pt x="121" y="180"/>
                  </a:lnTo>
                  <a:lnTo>
                    <a:pt x="117" y="180"/>
                  </a:lnTo>
                  <a:lnTo>
                    <a:pt x="115" y="179"/>
                  </a:lnTo>
                  <a:lnTo>
                    <a:pt x="112" y="178"/>
                  </a:lnTo>
                  <a:lnTo>
                    <a:pt x="110" y="176"/>
                  </a:lnTo>
                  <a:lnTo>
                    <a:pt x="108" y="174"/>
                  </a:lnTo>
                  <a:lnTo>
                    <a:pt x="107" y="171"/>
                  </a:lnTo>
                  <a:lnTo>
                    <a:pt x="106" y="168"/>
                  </a:lnTo>
                  <a:lnTo>
                    <a:pt x="106" y="165"/>
                  </a:lnTo>
                  <a:lnTo>
                    <a:pt x="106" y="75"/>
                  </a:lnTo>
                  <a:close/>
                  <a:moveTo>
                    <a:pt x="121" y="241"/>
                  </a:moveTo>
                  <a:lnTo>
                    <a:pt x="132" y="240"/>
                  </a:lnTo>
                  <a:lnTo>
                    <a:pt x="145" y="238"/>
                  </a:lnTo>
                  <a:lnTo>
                    <a:pt x="156" y="236"/>
                  </a:lnTo>
                  <a:lnTo>
                    <a:pt x="168" y="232"/>
                  </a:lnTo>
                  <a:lnTo>
                    <a:pt x="177" y="226"/>
                  </a:lnTo>
                  <a:lnTo>
                    <a:pt x="188" y="220"/>
                  </a:lnTo>
                  <a:lnTo>
                    <a:pt x="197" y="213"/>
                  </a:lnTo>
                  <a:lnTo>
                    <a:pt x="205" y="206"/>
                  </a:lnTo>
                  <a:lnTo>
                    <a:pt x="214" y="197"/>
                  </a:lnTo>
                  <a:lnTo>
                    <a:pt x="220" y="188"/>
                  </a:lnTo>
                  <a:lnTo>
                    <a:pt x="227" y="178"/>
                  </a:lnTo>
                  <a:lnTo>
                    <a:pt x="231" y="167"/>
                  </a:lnTo>
                  <a:lnTo>
                    <a:pt x="235" y="156"/>
                  </a:lnTo>
                  <a:lnTo>
                    <a:pt x="238" y="145"/>
                  </a:lnTo>
                  <a:lnTo>
                    <a:pt x="241" y="133"/>
                  </a:lnTo>
                  <a:lnTo>
                    <a:pt x="241" y="120"/>
                  </a:lnTo>
                  <a:lnTo>
                    <a:pt x="241" y="108"/>
                  </a:lnTo>
                  <a:lnTo>
                    <a:pt x="238" y="96"/>
                  </a:lnTo>
                  <a:lnTo>
                    <a:pt x="235" y="85"/>
                  </a:lnTo>
                  <a:lnTo>
                    <a:pt x="231" y="74"/>
                  </a:lnTo>
                  <a:lnTo>
                    <a:pt x="227" y="63"/>
                  </a:lnTo>
                  <a:lnTo>
                    <a:pt x="220" y="53"/>
                  </a:lnTo>
                  <a:lnTo>
                    <a:pt x="214" y="44"/>
                  </a:lnTo>
                  <a:lnTo>
                    <a:pt x="205" y="35"/>
                  </a:lnTo>
                  <a:lnTo>
                    <a:pt x="197" y="28"/>
                  </a:lnTo>
                  <a:lnTo>
                    <a:pt x="188" y="20"/>
                  </a:lnTo>
                  <a:lnTo>
                    <a:pt x="177" y="15"/>
                  </a:lnTo>
                  <a:lnTo>
                    <a:pt x="168" y="9"/>
                  </a:lnTo>
                  <a:lnTo>
                    <a:pt x="156" y="5"/>
                  </a:lnTo>
                  <a:lnTo>
                    <a:pt x="145" y="2"/>
                  </a:lnTo>
                  <a:lnTo>
                    <a:pt x="132" y="1"/>
                  </a:lnTo>
                  <a:lnTo>
                    <a:pt x="121" y="0"/>
                  </a:lnTo>
                  <a:lnTo>
                    <a:pt x="109" y="1"/>
                  </a:lnTo>
                  <a:lnTo>
                    <a:pt x="96" y="2"/>
                  </a:lnTo>
                  <a:lnTo>
                    <a:pt x="85" y="5"/>
                  </a:lnTo>
                  <a:lnTo>
                    <a:pt x="73" y="9"/>
                  </a:lnTo>
                  <a:lnTo>
                    <a:pt x="64" y="15"/>
                  </a:lnTo>
                  <a:lnTo>
                    <a:pt x="53" y="20"/>
                  </a:lnTo>
                  <a:lnTo>
                    <a:pt x="44" y="28"/>
                  </a:lnTo>
                  <a:lnTo>
                    <a:pt x="36" y="35"/>
                  </a:lnTo>
                  <a:lnTo>
                    <a:pt x="27" y="44"/>
                  </a:lnTo>
                  <a:lnTo>
                    <a:pt x="21" y="53"/>
                  </a:lnTo>
                  <a:lnTo>
                    <a:pt x="14" y="63"/>
                  </a:lnTo>
                  <a:lnTo>
                    <a:pt x="10" y="74"/>
                  </a:lnTo>
                  <a:lnTo>
                    <a:pt x="6" y="85"/>
                  </a:lnTo>
                  <a:lnTo>
                    <a:pt x="3" y="96"/>
                  </a:lnTo>
                  <a:lnTo>
                    <a:pt x="0" y="108"/>
                  </a:lnTo>
                  <a:lnTo>
                    <a:pt x="0" y="120"/>
                  </a:lnTo>
                  <a:lnTo>
                    <a:pt x="0" y="133"/>
                  </a:lnTo>
                  <a:lnTo>
                    <a:pt x="3" y="145"/>
                  </a:lnTo>
                  <a:lnTo>
                    <a:pt x="6" y="156"/>
                  </a:lnTo>
                  <a:lnTo>
                    <a:pt x="10" y="167"/>
                  </a:lnTo>
                  <a:lnTo>
                    <a:pt x="14" y="178"/>
                  </a:lnTo>
                  <a:lnTo>
                    <a:pt x="21" y="188"/>
                  </a:lnTo>
                  <a:lnTo>
                    <a:pt x="27" y="197"/>
                  </a:lnTo>
                  <a:lnTo>
                    <a:pt x="36" y="206"/>
                  </a:lnTo>
                  <a:lnTo>
                    <a:pt x="44" y="213"/>
                  </a:lnTo>
                  <a:lnTo>
                    <a:pt x="53" y="220"/>
                  </a:lnTo>
                  <a:lnTo>
                    <a:pt x="64" y="226"/>
                  </a:lnTo>
                  <a:lnTo>
                    <a:pt x="73" y="232"/>
                  </a:lnTo>
                  <a:lnTo>
                    <a:pt x="85" y="236"/>
                  </a:lnTo>
                  <a:lnTo>
                    <a:pt x="96" y="238"/>
                  </a:lnTo>
                  <a:lnTo>
                    <a:pt x="109" y="240"/>
                  </a:lnTo>
                  <a:lnTo>
                    <a:pt x="121" y="2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568">
              <a:extLst>
                <a:ext uri="{FF2B5EF4-FFF2-40B4-BE49-F238E27FC236}">
                  <a16:creationId xmlns:a16="http://schemas.microsoft.com/office/drawing/2014/main" id="{356FBCE6-6C3A-43EE-A209-A86CCA097E2F}"/>
                </a:ext>
              </a:extLst>
            </p:cNvPr>
            <p:cNvSpPr>
              <a:spLocks noEditPoints="1"/>
            </p:cNvSpPr>
            <p:nvPr/>
          </p:nvSpPr>
          <p:spPr bwMode="auto">
            <a:xfrm>
              <a:off x="5643563" y="1358900"/>
              <a:ext cx="76200" cy="77788"/>
            </a:xfrm>
            <a:custGeom>
              <a:avLst/>
              <a:gdLst>
                <a:gd name="T0" fmla="*/ 106 w 241"/>
                <a:gd name="T1" fmla="*/ 73 h 242"/>
                <a:gd name="T2" fmla="*/ 108 w 241"/>
                <a:gd name="T3" fmla="*/ 68 h 242"/>
                <a:gd name="T4" fmla="*/ 112 w 241"/>
                <a:gd name="T5" fmla="*/ 64 h 242"/>
                <a:gd name="T6" fmla="*/ 118 w 241"/>
                <a:gd name="T7" fmla="*/ 62 h 242"/>
                <a:gd name="T8" fmla="*/ 123 w 241"/>
                <a:gd name="T9" fmla="*/ 62 h 242"/>
                <a:gd name="T10" fmla="*/ 128 w 241"/>
                <a:gd name="T11" fmla="*/ 64 h 242"/>
                <a:gd name="T12" fmla="*/ 133 w 241"/>
                <a:gd name="T13" fmla="*/ 68 h 242"/>
                <a:gd name="T14" fmla="*/ 135 w 241"/>
                <a:gd name="T15" fmla="*/ 73 h 242"/>
                <a:gd name="T16" fmla="*/ 135 w 241"/>
                <a:gd name="T17" fmla="*/ 167 h 242"/>
                <a:gd name="T18" fmla="*/ 134 w 241"/>
                <a:gd name="T19" fmla="*/ 172 h 242"/>
                <a:gd name="T20" fmla="*/ 130 w 241"/>
                <a:gd name="T21" fmla="*/ 177 h 242"/>
                <a:gd name="T22" fmla="*/ 126 w 241"/>
                <a:gd name="T23" fmla="*/ 181 h 242"/>
                <a:gd name="T24" fmla="*/ 120 w 241"/>
                <a:gd name="T25" fmla="*/ 182 h 242"/>
                <a:gd name="T26" fmla="*/ 114 w 241"/>
                <a:gd name="T27" fmla="*/ 181 h 242"/>
                <a:gd name="T28" fmla="*/ 110 w 241"/>
                <a:gd name="T29" fmla="*/ 177 h 242"/>
                <a:gd name="T30" fmla="*/ 107 w 241"/>
                <a:gd name="T31" fmla="*/ 172 h 242"/>
                <a:gd name="T32" fmla="*/ 105 w 241"/>
                <a:gd name="T33" fmla="*/ 167 h 242"/>
                <a:gd name="T34" fmla="*/ 120 w 241"/>
                <a:gd name="T35" fmla="*/ 242 h 242"/>
                <a:gd name="T36" fmla="*/ 144 w 241"/>
                <a:gd name="T37" fmla="*/ 240 h 242"/>
                <a:gd name="T38" fmla="*/ 167 w 241"/>
                <a:gd name="T39" fmla="*/ 232 h 242"/>
                <a:gd name="T40" fmla="*/ 187 w 241"/>
                <a:gd name="T41" fmla="*/ 221 h 242"/>
                <a:gd name="T42" fmla="*/ 206 w 241"/>
                <a:gd name="T43" fmla="*/ 206 h 242"/>
                <a:gd name="T44" fmla="*/ 221 w 241"/>
                <a:gd name="T45" fmla="*/ 188 h 242"/>
                <a:gd name="T46" fmla="*/ 231 w 241"/>
                <a:gd name="T47" fmla="*/ 168 h 242"/>
                <a:gd name="T48" fmla="*/ 238 w 241"/>
                <a:gd name="T49" fmla="*/ 145 h 242"/>
                <a:gd name="T50" fmla="*/ 241 w 241"/>
                <a:gd name="T51" fmla="*/ 122 h 242"/>
                <a:gd name="T52" fmla="*/ 238 w 241"/>
                <a:gd name="T53" fmla="*/ 97 h 242"/>
                <a:gd name="T54" fmla="*/ 231 w 241"/>
                <a:gd name="T55" fmla="*/ 74 h 242"/>
                <a:gd name="T56" fmla="*/ 221 w 241"/>
                <a:gd name="T57" fmla="*/ 54 h 242"/>
                <a:gd name="T58" fmla="*/ 206 w 241"/>
                <a:gd name="T59" fmla="*/ 36 h 242"/>
                <a:gd name="T60" fmla="*/ 187 w 241"/>
                <a:gd name="T61" fmla="*/ 22 h 242"/>
                <a:gd name="T62" fmla="*/ 167 w 241"/>
                <a:gd name="T63" fmla="*/ 10 h 242"/>
                <a:gd name="T64" fmla="*/ 144 w 241"/>
                <a:gd name="T65" fmla="*/ 4 h 242"/>
                <a:gd name="T66" fmla="*/ 120 w 241"/>
                <a:gd name="T67" fmla="*/ 0 h 242"/>
                <a:gd name="T68" fmla="*/ 96 w 241"/>
                <a:gd name="T69" fmla="*/ 4 h 242"/>
                <a:gd name="T70" fmla="*/ 74 w 241"/>
                <a:gd name="T71" fmla="*/ 10 h 242"/>
                <a:gd name="T72" fmla="*/ 53 w 241"/>
                <a:gd name="T73" fmla="*/ 22 h 242"/>
                <a:gd name="T74" fmla="*/ 35 w 241"/>
                <a:gd name="T75" fmla="*/ 36 h 242"/>
                <a:gd name="T76" fmla="*/ 20 w 241"/>
                <a:gd name="T77" fmla="*/ 54 h 242"/>
                <a:gd name="T78" fmla="*/ 9 w 241"/>
                <a:gd name="T79" fmla="*/ 74 h 242"/>
                <a:gd name="T80" fmla="*/ 2 w 241"/>
                <a:gd name="T81" fmla="*/ 97 h 242"/>
                <a:gd name="T82" fmla="*/ 0 w 241"/>
                <a:gd name="T83" fmla="*/ 122 h 242"/>
                <a:gd name="T84" fmla="*/ 2 w 241"/>
                <a:gd name="T85" fmla="*/ 145 h 242"/>
                <a:gd name="T86" fmla="*/ 9 w 241"/>
                <a:gd name="T87" fmla="*/ 168 h 242"/>
                <a:gd name="T88" fmla="*/ 20 w 241"/>
                <a:gd name="T89" fmla="*/ 188 h 242"/>
                <a:gd name="T90" fmla="*/ 35 w 241"/>
                <a:gd name="T91" fmla="*/ 206 h 242"/>
                <a:gd name="T92" fmla="*/ 53 w 241"/>
                <a:gd name="T93" fmla="*/ 221 h 242"/>
                <a:gd name="T94" fmla="*/ 74 w 241"/>
                <a:gd name="T95" fmla="*/ 232 h 242"/>
                <a:gd name="T96" fmla="*/ 96 w 241"/>
                <a:gd name="T97" fmla="*/ 240 h 242"/>
                <a:gd name="T98" fmla="*/ 120 w 241"/>
                <a:gd name="T99"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1" h="242">
                  <a:moveTo>
                    <a:pt x="105" y="77"/>
                  </a:moveTo>
                  <a:lnTo>
                    <a:pt x="106" y="73"/>
                  </a:lnTo>
                  <a:lnTo>
                    <a:pt x="107" y="70"/>
                  </a:lnTo>
                  <a:lnTo>
                    <a:pt x="108" y="68"/>
                  </a:lnTo>
                  <a:lnTo>
                    <a:pt x="110" y="66"/>
                  </a:lnTo>
                  <a:lnTo>
                    <a:pt x="112" y="64"/>
                  </a:lnTo>
                  <a:lnTo>
                    <a:pt x="114" y="63"/>
                  </a:lnTo>
                  <a:lnTo>
                    <a:pt x="118" y="62"/>
                  </a:lnTo>
                  <a:lnTo>
                    <a:pt x="120" y="62"/>
                  </a:lnTo>
                  <a:lnTo>
                    <a:pt x="123" y="62"/>
                  </a:lnTo>
                  <a:lnTo>
                    <a:pt x="126" y="63"/>
                  </a:lnTo>
                  <a:lnTo>
                    <a:pt x="128" y="64"/>
                  </a:lnTo>
                  <a:lnTo>
                    <a:pt x="130" y="66"/>
                  </a:lnTo>
                  <a:lnTo>
                    <a:pt x="133" y="68"/>
                  </a:lnTo>
                  <a:lnTo>
                    <a:pt x="134" y="70"/>
                  </a:lnTo>
                  <a:lnTo>
                    <a:pt x="135" y="73"/>
                  </a:lnTo>
                  <a:lnTo>
                    <a:pt x="135" y="77"/>
                  </a:lnTo>
                  <a:lnTo>
                    <a:pt x="135" y="167"/>
                  </a:lnTo>
                  <a:lnTo>
                    <a:pt x="135" y="170"/>
                  </a:lnTo>
                  <a:lnTo>
                    <a:pt x="134" y="172"/>
                  </a:lnTo>
                  <a:lnTo>
                    <a:pt x="133" y="175"/>
                  </a:lnTo>
                  <a:lnTo>
                    <a:pt x="130" y="177"/>
                  </a:lnTo>
                  <a:lnTo>
                    <a:pt x="128" y="178"/>
                  </a:lnTo>
                  <a:lnTo>
                    <a:pt x="126" y="181"/>
                  </a:lnTo>
                  <a:lnTo>
                    <a:pt x="123" y="182"/>
                  </a:lnTo>
                  <a:lnTo>
                    <a:pt x="120" y="182"/>
                  </a:lnTo>
                  <a:lnTo>
                    <a:pt x="118" y="182"/>
                  </a:lnTo>
                  <a:lnTo>
                    <a:pt x="114" y="181"/>
                  </a:lnTo>
                  <a:lnTo>
                    <a:pt x="112" y="178"/>
                  </a:lnTo>
                  <a:lnTo>
                    <a:pt x="110" y="177"/>
                  </a:lnTo>
                  <a:lnTo>
                    <a:pt x="108" y="175"/>
                  </a:lnTo>
                  <a:lnTo>
                    <a:pt x="107" y="172"/>
                  </a:lnTo>
                  <a:lnTo>
                    <a:pt x="106" y="170"/>
                  </a:lnTo>
                  <a:lnTo>
                    <a:pt x="105" y="167"/>
                  </a:lnTo>
                  <a:lnTo>
                    <a:pt x="105" y="77"/>
                  </a:lnTo>
                  <a:close/>
                  <a:moveTo>
                    <a:pt x="120" y="242"/>
                  </a:moveTo>
                  <a:lnTo>
                    <a:pt x="133" y="241"/>
                  </a:lnTo>
                  <a:lnTo>
                    <a:pt x="144" y="240"/>
                  </a:lnTo>
                  <a:lnTo>
                    <a:pt x="156" y="236"/>
                  </a:lnTo>
                  <a:lnTo>
                    <a:pt x="167" y="232"/>
                  </a:lnTo>
                  <a:lnTo>
                    <a:pt x="178" y="227"/>
                  </a:lnTo>
                  <a:lnTo>
                    <a:pt x="187" y="221"/>
                  </a:lnTo>
                  <a:lnTo>
                    <a:pt x="197" y="214"/>
                  </a:lnTo>
                  <a:lnTo>
                    <a:pt x="206" y="206"/>
                  </a:lnTo>
                  <a:lnTo>
                    <a:pt x="213" y="198"/>
                  </a:lnTo>
                  <a:lnTo>
                    <a:pt x="221" y="188"/>
                  </a:lnTo>
                  <a:lnTo>
                    <a:pt x="226" y="178"/>
                  </a:lnTo>
                  <a:lnTo>
                    <a:pt x="231" y="168"/>
                  </a:lnTo>
                  <a:lnTo>
                    <a:pt x="236" y="157"/>
                  </a:lnTo>
                  <a:lnTo>
                    <a:pt x="238" y="145"/>
                  </a:lnTo>
                  <a:lnTo>
                    <a:pt x="240" y="133"/>
                  </a:lnTo>
                  <a:lnTo>
                    <a:pt x="241" y="122"/>
                  </a:lnTo>
                  <a:lnTo>
                    <a:pt x="240" y="109"/>
                  </a:lnTo>
                  <a:lnTo>
                    <a:pt x="238" y="97"/>
                  </a:lnTo>
                  <a:lnTo>
                    <a:pt x="236" y="85"/>
                  </a:lnTo>
                  <a:lnTo>
                    <a:pt x="231" y="74"/>
                  </a:lnTo>
                  <a:lnTo>
                    <a:pt x="226" y="64"/>
                  </a:lnTo>
                  <a:lnTo>
                    <a:pt x="221" y="54"/>
                  </a:lnTo>
                  <a:lnTo>
                    <a:pt x="213" y="44"/>
                  </a:lnTo>
                  <a:lnTo>
                    <a:pt x="206" y="36"/>
                  </a:lnTo>
                  <a:lnTo>
                    <a:pt x="197" y="28"/>
                  </a:lnTo>
                  <a:lnTo>
                    <a:pt x="187" y="22"/>
                  </a:lnTo>
                  <a:lnTo>
                    <a:pt x="178" y="15"/>
                  </a:lnTo>
                  <a:lnTo>
                    <a:pt x="167" y="10"/>
                  </a:lnTo>
                  <a:lnTo>
                    <a:pt x="156" y="7"/>
                  </a:lnTo>
                  <a:lnTo>
                    <a:pt x="144" y="4"/>
                  </a:lnTo>
                  <a:lnTo>
                    <a:pt x="133" y="2"/>
                  </a:lnTo>
                  <a:lnTo>
                    <a:pt x="120" y="0"/>
                  </a:lnTo>
                  <a:lnTo>
                    <a:pt x="108" y="2"/>
                  </a:lnTo>
                  <a:lnTo>
                    <a:pt x="96" y="4"/>
                  </a:lnTo>
                  <a:lnTo>
                    <a:pt x="84" y="6"/>
                  </a:lnTo>
                  <a:lnTo>
                    <a:pt x="74" y="10"/>
                  </a:lnTo>
                  <a:lnTo>
                    <a:pt x="63" y="15"/>
                  </a:lnTo>
                  <a:lnTo>
                    <a:pt x="53" y="22"/>
                  </a:lnTo>
                  <a:lnTo>
                    <a:pt x="44" y="28"/>
                  </a:lnTo>
                  <a:lnTo>
                    <a:pt x="35" y="36"/>
                  </a:lnTo>
                  <a:lnTo>
                    <a:pt x="27" y="44"/>
                  </a:lnTo>
                  <a:lnTo>
                    <a:pt x="20" y="54"/>
                  </a:lnTo>
                  <a:lnTo>
                    <a:pt x="15" y="64"/>
                  </a:lnTo>
                  <a:lnTo>
                    <a:pt x="9" y="74"/>
                  </a:lnTo>
                  <a:lnTo>
                    <a:pt x="5" y="85"/>
                  </a:lnTo>
                  <a:lnTo>
                    <a:pt x="2" y="97"/>
                  </a:lnTo>
                  <a:lnTo>
                    <a:pt x="1" y="109"/>
                  </a:lnTo>
                  <a:lnTo>
                    <a:pt x="0" y="122"/>
                  </a:lnTo>
                  <a:lnTo>
                    <a:pt x="1" y="133"/>
                  </a:lnTo>
                  <a:lnTo>
                    <a:pt x="2" y="145"/>
                  </a:lnTo>
                  <a:lnTo>
                    <a:pt x="5" y="157"/>
                  </a:lnTo>
                  <a:lnTo>
                    <a:pt x="9" y="168"/>
                  </a:lnTo>
                  <a:lnTo>
                    <a:pt x="15" y="178"/>
                  </a:lnTo>
                  <a:lnTo>
                    <a:pt x="20" y="188"/>
                  </a:lnTo>
                  <a:lnTo>
                    <a:pt x="27" y="198"/>
                  </a:lnTo>
                  <a:lnTo>
                    <a:pt x="35" y="206"/>
                  </a:lnTo>
                  <a:lnTo>
                    <a:pt x="44" y="214"/>
                  </a:lnTo>
                  <a:lnTo>
                    <a:pt x="53" y="221"/>
                  </a:lnTo>
                  <a:lnTo>
                    <a:pt x="63" y="227"/>
                  </a:lnTo>
                  <a:lnTo>
                    <a:pt x="74" y="232"/>
                  </a:lnTo>
                  <a:lnTo>
                    <a:pt x="84" y="236"/>
                  </a:lnTo>
                  <a:lnTo>
                    <a:pt x="96" y="240"/>
                  </a:lnTo>
                  <a:lnTo>
                    <a:pt x="108" y="241"/>
                  </a:lnTo>
                  <a:lnTo>
                    <a:pt x="120" y="2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Freeform 569">
              <a:extLst>
                <a:ext uri="{FF2B5EF4-FFF2-40B4-BE49-F238E27FC236}">
                  <a16:creationId xmlns:a16="http://schemas.microsoft.com/office/drawing/2014/main" id="{38CFF823-1C3A-49BD-B9D0-0ECA1B1E621B}"/>
                </a:ext>
              </a:extLst>
            </p:cNvPr>
            <p:cNvSpPr>
              <a:spLocks/>
            </p:cNvSpPr>
            <p:nvPr/>
          </p:nvSpPr>
          <p:spPr bwMode="auto">
            <a:xfrm>
              <a:off x="5465763" y="1517650"/>
              <a:ext cx="57150" cy="95250"/>
            </a:xfrm>
            <a:custGeom>
              <a:avLst/>
              <a:gdLst>
                <a:gd name="T0" fmla="*/ 165 w 180"/>
                <a:gd name="T1" fmla="*/ 0 h 302"/>
                <a:gd name="T2" fmla="*/ 15 w 180"/>
                <a:gd name="T3" fmla="*/ 0 h 302"/>
                <a:gd name="T4" fmla="*/ 12 w 180"/>
                <a:gd name="T5" fmla="*/ 0 h 302"/>
                <a:gd name="T6" fmla="*/ 9 w 180"/>
                <a:gd name="T7" fmla="*/ 1 h 302"/>
                <a:gd name="T8" fmla="*/ 6 w 180"/>
                <a:gd name="T9" fmla="*/ 2 h 302"/>
                <a:gd name="T10" fmla="*/ 4 w 180"/>
                <a:gd name="T11" fmla="*/ 4 h 302"/>
                <a:gd name="T12" fmla="*/ 2 w 180"/>
                <a:gd name="T13" fmla="*/ 7 h 302"/>
                <a:gd name="T14" fmla="*/ 1 w 180"/>
                <a:gd name="T15" fmla="*/ 9 h 302"/>
                <a:gd name="T16" fmla="*/ 0 w 180"/>
                <a:gd name="T17" fmla="*/ 12 h 302"/>
                <a:gd name="T18" fmla="*/ 0 w 180"/>
                <a:gd name="T19" fmla="*/ 15 h 302"/>
                <a:gd name="T20" fmla="*/ 0 w 180"/>
                <a:gd name="T21" fmla="*/ 287 h 302"/>
                <a:gd name="T22" fmla="*/ 0 w 180"/>
                <a:gd name="T23" fmla="*/ 289 h 302"/>
                <a:gd name="T24" fmla="*/ 1 w 180"/>
                <a:gd name="T25" fmla="*/ 292 h 302"/>
                <a:gd name="T26" fmla="*/ 2 w 180"/>
                <a:gd name="T27" fmla="*/ 294 h 302"/>
                <a:gd name="T28" fmla="*/ 4 w 180"/>
                <a:gd name="T29" fmla="*/ 296 h 302"/>
                <a:gd name="T30" fmla="*/ 6 w 180"/>
                <a:gd name="T31" fmla="*/ 298 h 302"/>
                <a:gd name="T32" fmla="*/ 9 w 180"/>
                <a:gd name="T33" fmla="*/ 299 h 302"/>
                <a:gd name="T34" fmla="*/ 12 w 180"/>
                <a:gd name="T35" fmla="*/ 301 h 302"/>
                <a:gd name="T36" fmla="*/ 15 w 180"/>
                <a:gd name="T37" fmla="*/ 302 h 302"/>
                <a:gd name="T38" fmla="*/ 165 w 180"/>
                <a:gd name="T39" fmla="*/ 302 h 302"/>
                <a:gd name="T40" fmla="*/ 168 w 180"/>
                <a:gd name="T41" fmla="*/ 301 h 302"/>
                <a:gd name="T42" fmla="*/ 172 w 180"/>
                <a:gd name="T43" fmla="*/ 299 h 302"/>
                <a:gd name="T44" fmla="*/ 174 w 180"/>
                <a:gd name="T45" fmla="*/ 298 h 302"/>
                <a:gd name="T46" fmla="*/ 176 w 180"/>
                <a:gd name="T47" fmla="*/ 296 h 302"/>
                <a:gd name="T48" fmla="*/ 178 w 180"/>
                <a:gd name="T49" fmla="*/ 294 h 302"/>
                <a:gd name="T50" fmla="*/ 179 w 180"/>
                <a:gd name="T51" fmla="*/ 292 h 302"/>
                <a:gd name="T52" fmla="*/ 180 w 180"/>
                <a:gd name="T53" fmla="*/ 289 h 302"/>
                <a:gd name="T54" fmla="*/ 180 w 180"/>
                <a:gd name="T55" fmla="*/ 287 h 302"/>
                <a:gd name="T56" fmla="*/ 180 w 180"/>
                <a:gd name="T57" fmla="*/ 15 h 302"/>
                <a:gd name="T58" fmla="*/ 180 w 180"/>
                <a:gd name="T59" fmla="*/ 12 h 302"/>
                <a:gd name="T60" fmla="*/ 179 w 180"/>
                <a:gd name="T61" fmla="*/ 9 h 302"/>
                <a:gd name="T62" fmla="*/ 178 w 180"/>
                <a:gd name="T63" fmla="*/ 7 h 302"/>
                <a:gd name="T64" fmla="*/ 176 w 180"/>
                <a:gd name="T65" fmla="*/ 4 h 302"/>
                <a:gd name="T66" fmla="*/ 174 w 180"/>
                <a:gd name="T67" fmla="*/ 2 h 302"/>
                <a:gd name="T68" fmla="*/ 172 w 180"/>
                <a:gd name="T69" fmla="*/ 1 h 302"/>
                <a:gd name="T70" fmla="*/ 168 w 180"/>
                <a:gd name="T71" fmla="*/ 0 h 302"/>
                <a:gd name="T72" fmla="*/ 165 w 180"/>
                <a:gd name="T73" fmla="*/ 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0" h="302">
                  <a:moveTo>
                    <a:pt x="165" y="0"/>
                  </a:moveTo>
                  <a:lnTo>
                    <a:pt x="15" y="0"/>
                  </a:lnTo>
                  <a:lnTo>
                    <a:pt x="12" y="0"/>
                  </a:lnTo>
                  <a:lnTo>
                    <a:pt x="9" y="1"/>
                  </a:lnTo>
                  <a:lnTo>
                    <a:pt x="6" y="2"/>
                  </a:lnTo>
                  <a:lnTo>
                    <a:pt x="4" y="4"/>
                  </a:lnTo>
                  <a:lnTo>
                    <a:pt x="2" y="7"/>
                  </a:lnTo>
                  <a:lnTo>
                    <a:pt x="1" y="9"/>
                  </a:lnTo>
                  <a:lnTo>
                    <a:pt x="0" y="12"/>
                  </a:lnTo>
                  <a:lnTo>
                    <a:pt x="0" y="15"/>
                  </a:lnTo>
                  <a:lnTo>
                    <a:pt x="0" y="287"/>
                  </a:lnTo>
                  <a:lnTo>
                    <a:pt x="0" y="289"/>
                  </a:lnTo>
                  <a:lnTo>
                    <a:pt x="1" y="292"/>
                  </a:lnTo>
                  <a:lnTo>
                    <a:pt x="2" y="294"/>
                  </a:lnTo>
                  <a:lnTo>
                    <a:pt x="4" y="296"/>
                  </a:lnTo>
                  <a:lnTo>
                    <a:pt x="6" y="298"/>
                  </a:lnTo>
                  <a:lnTo>
                    <a:pt x="9" y="299"/>
                  </a:lnTo>
                  <a:lnTo>
                    <a:pt x="12" y="301"/>
                  </a:lnTo>
                  <a:lnTo>
                    <a:pt x="15" y="302"/>
                  </a:lnTo>
                  <a:lnTo>
                    <a:pt x="165" y="302"/>
                  </a:lnTo>
                  <a:lnTo>
                    <a:pt x="168" y="301"/>
                  </a:lnTo>
                  <a:lnTo>
                    <a:pt x="172" y="299"/>
                  </a:lnTo>
                  <a:lnTo>
                    <a:pt x="174" y="298"/>
                  </a:lnTo>
                  <a:lnTo>
                    <a:pt x="176" y="296"/>
                  </a:lnTo>
                  <a:lnTo>
                    <a:pt x="178" y="294"/>
                  </a:lnTo>
                  <a:lnTo>
                    <a:pt x="179" y="292"/>
                  </a:lnTo>
                  <a:lnTo>
                    <a:pt x="180" y="289"/>
                  </a:lnTo>
                  <a:lnTo>
                    <a:pt x="180" y="287"/>
                  </a:lnTo>
                  <a:lnTo>
                    <a:pt x="180" y="15"/>
                  </a:lnTo>
                  <a:lnTo>
                    <a:pt x="180" y="12"/>
                  </a:lnTo>
                  <a:lnTo>
                    <a:pt x="179" y="9"/>
                  </a:lnTo>
                  <a:lnTo>
                    <a:pt x="178" y="7"/>
                  </a:lnTo>
                  <a:lnTo>
                    <a:pt x="176" y="4"/>
                  </a:lnTo>
                  <a:lnTo>
                    <a:pt x="174" y="2"/>
                  </a:lnTo>
                  <a:lnTo>
                    <a:pt x="172" y="1"/>
                  </a:lnTo>
                  <a:lnTo>
                    <a:pt x="168" y="0"/>
                  </a:lnTo>
                  <a:lnTo>
                    <a:pt x="16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570">
              <a:extLst>
                <a:ext uri="{FF2B5EF4-FFF2-40B4-BE49-F238E27FC236}">
                  <a16:creationId xmlns:a16="http://schemas.microsoft.com/office/drawing/2014/main" id="{66C9B6EA-7C2B-44E5-95C2-11C8B1F09F12}"/>
                </a:ext>
              </a:extLst>
            </p:cNvPr>
            <p:cNvSpPr>
              <a:spLocks/>
            </p:cNvSpPr>
            <p:nvPr/>
          </p:nvSpPr>
          <p:spPr bwMode="auto">
            <a:xfrm>
              <a:off x="5527675" y="1527175"/>
              <a:ext cx="225425" cy="104775"/>
            </a:xfrm>
            <a:custGeom>
              <a:avLst/>
              <a:gdLst>
                <a:gd name="T0" fmla="*/ 688 w 708"/>
                <a:gd name="T1" fmla="*/ 110 h 331"/>
                <a:gd name="T2" fmla="*/ 665 w 708"/>
                <a:gd name="T3" fmla="*/ 95 h 331"/>
                <a:gd name="T4" fmla="*/ 644 w 708"/>
                <a:gd name="T5" fmla="*/ 87 h 331"/>
                <a:gd name="T6" fmla="*/ 622 w 708"/>
                <a:gd name="T7" fmla="*/ 85 h 331"/>
                <a:gd name="T8" fmla="*/ 583 w 708"/>
                <a:gd name="T9" fmla="*/ 91 h 331"/>
                <a:gd name="T10" fmla="*/ 502 w 708"/>
                <a:gd name="T11" fmla="*/ 137 h 331"/>
                <a:gd name="T12" fmla="*/ 486 w 708"/>
                <a:gd name="T13" fmla="*/ 162 h 331"/>
                <a:gd name="T14" fmla="*/ 468 w 708"/>
                <a:gd name="T15" fmla="*/ 175 h 331"/>
                <a:gd name="T16" fmla="*/ 445 w 708"/>
                <a:gd name="T17" fmla="*/ 180 h 331"/>
                <a:gd name="T18" fmla="*/ 226 w 708"/>
                <a:gd name="T19" fmla="*/ 180 h 331"/>
                <a:gd name="T20" fmla="*/ 218 w 708"/>
                <a:gd name="T21" fmla="*/ 178 h 331"/>
                <a:gd name="T22" fmla="*/ 213 w 708"/>
                <a:gd name="T23" fmla="*/ 172 h 331"/>
                <a:gd name="T24" fmla="*/ 211 w 708"/>
                <a:gd name="T25" fmla="*/ 162 h 331"/>
                <a:gd name="T26" fmla="*/ 216 w 708"/>
                <a:gd name="T27" fmla="*/ 155 h 331"/>
                <a:gd name="T28" fmla="*/ 223 w 708"/>
                <a:gd name="T29" fmla="*/ 151 h 331"/>
                <a:gd name="T30" fmla="*/ 437 w 708"/>
                <a:gd name="T31" fmla="*/ 150 h 331"/>
                <a:gd name="T32" fmla="*/ 461 w 708"/>
                <a:gd name="T33" fmla="*/ 143 h 331"/>
                <a:gd name="T34" fmla="*/ 475 w 708"/>
                <a:gd name="T35" fmla="*/ 122 h 331"/>
                <a:gd name="T36" fmla="*/ 478 w 708"/>
                <a:gd name="T37" fmla="*/ 102 h 331"/>
                <a:gd name="T38" fmla="*/ 470 w 708"/>
                <a:gd name="T39" fmla="*/ 84 h 331"/>
                <a:gd name="T40" fmla="*/ 451 w 708"/>
                <a:gd name="T41" fmla="*/ 67 h 331"/>
                <a:gd name="T42" fmla="*/ 422 w 708"/>
                <a:gd name="T43" fmla="*/ 60 h 331"/>
                <a:gd name="T44" fmla="*/ 389 w 708"/>
                <a:gd name="T45" fmla="*/ 60 h 331"/>
                <a:gd name="T46" fmla="*/ 365 w 708"/>
                <a:gd name="T47" fmla="*/ 60 h 331"/>
                <a:gd name="T48" fmla="*/ 339 w 708"/>
                <a:gd name="T49" fmla="*/ 60 h 331"/>
                <a:gd name="T50" fmla="*/ 307 w 708"/>
                <a:gd name="T51" fmla="*/ 60 h 331"/>
                <a:gd name="T52" fmla="*/ 246 w 708"/>
                <a:gd name="T53" fmla="*/ 24 h 331"/>
                <a:gd name="T54" fmla="*/ 181 w 708"/>
                <a:gd name="T55" fmla="*/ 3 h 331"/>
                <a:gd name="T56" fmla="*/ 15 w 708"/>
                <a:gd name="T57" fmla="*/ 0 h 331"/>
                <a:gd name="T58" fmla="*/ 8 w 708"/>
                <a:gd name="T59" fmla="*/ 2 h 331"/>
                <a:gd name="T60" fmla="*/ 1 w 708"/>
                <a:gd name="T61" fmla="*/ 10 h 331"/>
                <a:gd name="T62" fmla="*/ 0 w 708"/>
                <a:gd name="T63" fmla="*/ 223 h 331"/>
                <a:gd name="T64" fmla="*/ 7 w 708"/>
                <a:gd name="T65" fmla="*/ 236 h 331"/>
                <a:gd name="T66" fmla="*/ 90 w 708"/>
                <a:gd name="T67" fmla="*/ 265 h 331"/>
                <a:gd name="T68" fmla="*/ 205 w 708"/>
                <a:gd name="T69" fmla="*/ 306 h 331"/>
                <a:gd name="T70" fmla="*/ 281 w 708"/>
                <a:gd name="T71" fmla="*/ 328 h 331"/>
                <a:gd name="T72" fmla="*/ 321 w 708"/>
                <a:gd name="T73" fmla="*/ 331 h 331"/>
                <a:gd name="T74" fmla="*/ 348 w 708"/>
                <a:gd name="T75" fmla="*/ 326 h 331"/>
                <a:gd name="T76" fmla="*/ 408 w 708"/>
                <a:gd name="T77" fmla="*/ 303 h 331"/>
                <a:gd name="T78" fmla="*/ 494 w 708"/>
                <a:gd name="T79" fmla="*/ 258 h 331"/>
                <a:gd name="T80" fmla="*/ 557 w 708"/>
                <a:gd name="T81" fmla="*/ 223 h 331"/>
                <a:gd name="T82" fmla="*/ 636 w 708"/>
                <a:gd name="T83" fmla="*/ 181 h 331"/>
                <a:gd name="T84" fmla="*/ 703 w 708"/>
                <a:gd name="T85" fmla="*/ 147 h 331"/>
                <a:gd name="T86" fmla="*/ 708 w 708"/>
                <a:gd name="T87" fmla="*/ 139 h 331"/>
                <a:gd name="T88" fmla="*/ 706 w 708"/>
                <a:gd name="T89" fmla="*/ 128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08" h="331">
                  <a:moveTo>
                    <a:pt x="704" y="125"/>
                  </a:moveTo>
                  <a:lnTo>
                    <a:pt x="695" y="117"/>
                  </a:lnTo>
                  <a:lnTo>
                    <a:pt x="688" y="110"/>
                  </a:lnTo>
                  <a:lnTo>
                    <a:pt x="680" y="104"/>
                  </a:lnTo>
                  <a:lnTo>
                    <a:pt x="673" y="99"/>
                  </a:lnTo>
                  <a:lnTo>
                    <a:pt x="665" y="95"/>
                  </a:lnTo>
                  <a:lnTo>
                    <a:pt x="658" y="91"/>
                  </a:lnTo>
                  <a:lnTo>
                    <a:pt x="650" y="89"/>
                  </a:lnTo>
                  <a:lnTo>
                    <a:pt x="644" y="87"/>
                  </a:lnTo>
                  <a:lnTo>
                    <a:pt x="636" y="85"/>
                  </a:lnTo>
                  <a:lnTo>
                    <a:pt x="629" y="85"/>
                  </a:lnTo>
                  <a:lnTo>
                    <a:pt x="622" y="85"/>
                  </a:lnTo>
                  <a:lnTo>
                    <a:pt x="615" y="85"/>
                  </a:lnTo>
                  <a:lnTo>
                    <a:pt x="599" y="88"/>
                  </a:lnTo>
                  <a:lnTo>
                    <a:pt x="583" y="91"/>
                  </a:lnTo>
                  <a:lnTo>
                    <a:pt x="507" y="115"/>
                  </a:lnTo>
                  <a:lnTo>
                    <a:pt x="505" y="127"/>
                  </a:lnTo>
                  <a:lnTo>
                    <a:pt x="502" y="137"/>
                  </a:lnTo>
                  <a:lnTo>
                    <a:pt x="497" y="147"/>
                  </a:lnTo>
                  <a:lnTo>
                    <a:pt x="491" y="157"/>
                  </a:lnTo>
                  <a:lnTo>
                    <a:pt x="486" y="162"/>
                  </a:lnTo>
                  <a:lnTo>
                    <a:pt x="480" y="166"/>
                  </a:lnTo>
                  <a:lnTo>
                    <a:pt x="474" y="171"/>
                  </a:lnTo>
                  <a:lnTo>
                    <a:pt x="468" y="175"/>
                  </a:lnTo>
                  <a:lnTo>
                    <a:pt x="460" y="177"/>
                  </a:lnTo>
                  <a:lnTo>
                    <a:pt x="453" y="179"/>
                  </a:lnTo>
                  <a:lnTo>
                    <a:pt x="445" y="180"/>
                  </a:lnTo>
                  <a:lnTo>
                    <a:pt x="437" y="180"/>
                  </a:lnTo>
                  <a:lnTo>
                    <a:pt x="422" y="180"/>
                  </a:lnTo>
                  <a:lnTo>
                    <a:pt x="226" y="180"/>
                  </a:lnTo>
                  <a:lnTo>
                    <a:pt x="223" y="180"/>
                  </a:lnTo>
                  <a:lnTo>
                    <a:pt x="220" y="179"/>
                  </a:lnTo>
                  <a:lnTo>
                    <a:pt x="218" y="178"/>
                  </a:lnTo>
                  <a:lnTo>
                    <a:pt x="216" y="176"/>
                  </a:lnTo>
                  <a:lnTo>
                    <a:pt x="214" y="174"/>
                  </a:lnTo>
                  <a:lnTo>
                    <a:pt x="213" y="172"/>
                  </a:lnTo>
                  <a:lnTo>
                    <a:pt x="211" y="169"/>
                  </a:lnTo>
                  <a:lnTo>
                    <a:pt x="211" y="165"/>
                  </a:lnTo>
                  <a:lnTo>
                    <a:pt x="211" y="162"/>
                  </a:lnTo>
                  <a:lnTo>
                    <a:pt x="213" y="160"/>
                  </a:lnTo>
                  <a:lnTo>
                    <a:pt x="214" y="157"/>
                  </a:lnTo>
                  <a:lnTo>
                    <a:pt x="216" y="155"/>
                  </a:lnTo>
                  <a:lnTo>
                    <a:pt x="218" y="154"/>
                  </a:lnTo>
                  <a:lnTo>
                    <a:pt x="220" y="151"/>
                  </a:lnTo>
                  <a:lnTo>
                    <a:pt x="223" y="151"/>
                  </a:lnTo>
                  <a:lnTo>
                    <a:pt x="226" y="150"/>
                  </a:lnTo>
                  <a:lnTo>
                    <a:pt x="422" y="150"/>
                  </a:lnTo>
                  <a:lnTo>
                    <a:pt x="437" y="150"/>
                  </a:lnTo>
                  <a:lnTo>
                    <a:pt x="446" y="149"/>
                  </a:lnTo>
                  <a:lnTo>
                    <a:pt x="455" y="147"/>
                  </a:lnTo>
                  <a:lnTo>
                    <a:pt x="461" y="143"/>
                  </a:lnTo>
                  <a:lnTo>
                    <a:pt x="468" y="137"/>
                  </a:lnTo>
                  <a:lnTo>
                    <a:pt x="472" y="130"/>
                  </a:lnTo>
                  <a:lnTo>
                    <a:pt x="475" y="122"/>
                  </a:lnTo>
                  <a:lnTo>
                    <a:pt x="477" y="114"/>
                  </a:lnTo>
                  <a:lnTo>
                    <a:pt x="478" y="105"/>
                  </a:lnTo>
                  <a:lnTo>
                    <a:pt x="478" y="102"/>
                  </a:lnTo>
                  <a:lnTo>
                    <a:pt x="478" y="98"/>
                  </a:lnTo>
                  <a:lnTo>
                    <a:pt x="474" y="90"/>
                  </a:lnTo>
                  <a:lnTo>
                    <a:pt x="470" y="84"/>
                  </a:lnTo>
                  <a:lnTo>
                    <a:pt x="465" y="76"/>
                  </a:lnTo>
                  <a:lnTo>
                    <a:pt x="458" y="71"/>
                  </a:lnTo>
                  <a:lnTo>
                    <a:pt x="451" y="67"/>
                  </a:lnTo>
                  <a:lnTo>
                    <a:pt x="442" y="63"/>
                  </a:lnTo>
                  <a:lnTo>
                    <a:pt x="432" y="61"/>
                  </a:lnTo>
                  <a:lnTo>
                    <a:pt x="422" y="60"/>
                  </a:lnTo>
                  <a:lnTo>
                    <a:pt x="410" y="60"/>
                  </a:lnTo>
                  <a:lnTo>
                    <a:pt x="399" y="60"/>
                  </a:lnTo>
                  <a:lnTo>
                    <a:pt x="389" y="60"/>
                  </a:lnTo>
                  <a:lnTo>
                    <a:pt x="381" y="60"/>
                  </a:lnTo>
                  <a:lnTo>
                    <a:pt x="373" y="60"/>
                  </a:lnTo>
                  <a:lnTo>
                    <a:pt x="365" y="60"/>
                  </a:lnTo>
                  <a:lnTo>
                    <a:pt x="356" y="60"/>
                  </a:lnTo>
                  <a:lnTo>
                    <a:pt x="349" y="60"/>
                  </a:lnTo>
                  <a:lnTo>
                    <a:pt x="339" y="60"/>
                  </a:lnTo>
                  <a:lnTo>
                    <a:pt x="330" y="60"/>
                  </a:lnTo>
                  <a:lnTo>
                    <a:pt x="320" y="60"/>
                  </a:lnTo>
                  <a:lnTo>
                    <a:pt x="307" y="60"/>
                  </a:lnTo>
                  <a:lnTo>
                    <a:pt x="288" y="46"/>
                  </a:lnTo>
                  <a:lnTo>
                    <a:pt x="267" y="33"/>
                  </a:lnTo>
                  <a:lnTo>
                    <a:pt x="246" y="24"/>
                  </a:lnTo>
                  <a:lnTo>
                    <a:pt x="225" y="15"/>
                  </a:lnTo>
                  <a:lnTo>
                    <a:pt x="204" y="9"/>
                  </a:lnTo>
                  <a:lnTo>
                    <a:pt x="181" y="3"/>
                  </a:lnTo>
                  <a:lnTo>
                    <a:pt x="159" y="1"/>
                  </a:lnTo>
                  <a:lnTo>
                    <a:pt x="136" y="0"/>
                  </a:lnTo>
                  <a:lnTo>
                    <a:pt x="15" y="0"/>
                  </a:lnTo>
                  <a:lnTo>
                    <a:pt x="13" y="0"/>
                  </a:lnTo>
                  <a:lnTo>
                    <a:pt x="10" y="1"/>
                  </a:lnTo>
                  <a:lnTo>
                    <a:pt x="8" y="2"/>
                  </a:lnTo>
                  <a:lnTo>
                    <a:pt x="4" y="4"/>
                  </a:lnTo>
                  <a:lnTo>
                    <a:pt x="3" y="7"/>
                  </a:lnTo>
                  <a:lnTo>
                    <a:pt x="1" y="10"/>
                  </a:lnTo>
                  <a:lnTo>
                    <a:pt x="1" y="12"/>
                  </a:lnTo>
                  <a:lnTo>
                    <a:pt x="0" y="15"/>
                  </a:lnTo>
                  <a:lnTo>
                    <a:pt x="0" y="223"/>
                  </a:lnTo>
                  <a:lnTo>
                    <a:pt x="1" y="229"/>
                  </a:lnTo>
                  <a:lnTo>
                    <a:pt x="3" y="232"/>
                  </a:lnTo>
                  <a:lnTo>
                    <a:pt x="7" y="236"/>
                  </a:lnTo>
                  <a:lnTo>
                    <a:pt x="11" y="238"/>
                  </a:lnTo>
                  <a:lnTo>
                    <a:pt x="53" y="252"/>
                  </a:lnTo>
                  <a:lnTo>
                    <a:pt x="90" y="265"/>
                  </a:lnTo>
                  <a:lnTo>
                    <a:pt x="123" y="277"/>
                  </a:lnTo>
                  <a:lnTo>
                    <a:pt x="154" y="288"/>
                  </a:lnTo>
                  <a:lnTo>
                    <a:pt x="205" y="306"/>
                  </a:lnTo>
                  <a:lnTo>
                    <a:pt x="247" y="320"/>
                  </a:lnTo>
                  <a:lnTo>
                    <a:pt x="264" y="325"/>
                  </a:lnTo>
                  <a:lnTo>
                    <a:pt x="281" y="328"/>
                  </a:lnTo>
                  <a:lnTo>
                    <a:pt x="296" y="331"/>
                  </a:lnTo>
                  <a:lnTo>
                    <a:pt x="311" y="331"/>
                  </a:lnTo>
                  <a:lnTo>
                    <a:pt x="321" y="331"/>
                  </a:lnTo>
                  <a:lnTo>
                    <a:pt x="329" y="329"/>
                  </a:lnTo>
                  <a:lnTo>
                    <a:pt x="338" y="328"/>
                  </a:lnTo>
                  <a:lnTo>
                    <a:pt x="348" y="326"/>
                  </a:lnTo>
                  <a:lnTo>
                    <a:pt x="366" y="321"/>
                  </a:lnTo>
                  <a:lnTo>
                    <a:pt x="386" y="313"/>
                  </a:lnTo>
                  <a:lnTo>
                    <a:pt x="408" y="303"/>
                  </a:lnTo>
                  <a:lnTo>
                    <a:pt x="433" y="291"/>
                  </a:lnTo>
                  <a:lnTo>
                    <a:pt x="461" y="276"/>
                  </a:lnTo>
                  <a:lnTo>
                    <a:pt x="494" y="258"/>
                  </a:lnTo>
                  <a:lnTo>
                    <a:pt x="513" y="247"/>
                  </a:lnTo>
                  <a:lnTo>
                    <a:pt x="533" y="236"/>
                  </a:lnTo>
                  <a:lnTo>
                    <a:pt x="557" y="223"/>
                  </a:lnTo>
                  <a:lnTo>
                    <a:pt x="581" y="210"/>
                  </a:lnTo>
                  <a:lnTo>
                    <a:pt x="607" y="196"/>
                  </a:lnTo>
                  <a:lnTo>
                    <a:pt x="636" y="181"/>
                  </a:lnTo>
                  <a:lnTo>
                    <a:pt x="667" y="165"/>
                  </a:lnTo>
                  <a:lnTo>
                    <a:pt x="699" y="149"/>
                  </a:lnTo>
                  <a:lnTo>
                    <a:pt x="703" y="147"/>
                  </a:lnTo>
                  <a:lnTo>
                    <a:pt x="705" y="145"/>
                  </a:lnTo>
                  <a:lnTo>
                    <a:pt x="707" y="142"/>
                  </a:lnTo>
                  <a:lnTo>
                    <a:pt x="708" y="139"/>
                  </a:lnTo>
                  <a:lnTo>
                    <a:pt x="708" y="134"/>
                  </a:lnTo>
                  <a:lnTo>
                    <a:pt x="707" y="131"/>
                  </a:lnTo>
                  <a:lnTo>
                    <a:pt x="706" y="128"/>
                  </a:lnTo>
                  <a:lnTo>
                    <a:pt x="704" y="125"/>
                  </a:lnTo>
                  <a:lnTo>
                    <a:pt x="704" y="1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38" name="Group 137">
            <a:extLst>
              <a:ext uri="{FF2B5EF4-FFF2-40B4-BE49-F238E27FC236}">
                <a16:creationId xmlns:a16="http://schemas.microsoft.com/office/drawing/2014/main" id="{DB6C5285-5150-48A8-B574-96B58A93DC5E}"/>
              </a:ext>
            </a:extLst>
          </p:cNvPr>
          <p:cNvGrpSpPr/>
          <p:nvPr/>
        </p:nvGrpSpPr>
        <p:grpSpPr>
          <a:xfrm>
            <a:off x="4343295" y="2035576"/>
            <a:ext cx="285750" cy="284163"/>
            <a:chOff x="903535" y="4772729"/>
            <a:chExt cx="285750" cy="284163"/>
          </a:xfrm>
          <a:solidFill>
            <a:schemeClr val="accent4">
              <a:lumMod val="60000"/>
              <a:lumOff val="40000"/>
            </a:schemeClr>
          </a:solidFill>
          <a:effectLst>
            <a:outerShdw blurRad="50800" dist="38100" dir="5400000" algn="t" rotWithShape="0">
              <a:prstClr val="black">
                <a:alpha val="22000"/>
              </a:prstClr>
            </a:outerShdw>
          </a:effectLst>
        </p:grpSpPr>
        <p:sp>
          <p:nvSpPr>
            <p:cNvPr id="139" name="Freeform 4389">
              <a:extLst>
                <a:ext uri="{FF2B5EF4-FFF2-40B4-BE49-F238E27FC236}">
                  <a16:creationId xmlns:a16="http://schemas.microsoft.com/office/drawing/2014/main" id="{4F3FBA2C-2DBE-42CC-AFC8-18CAAAFF55AE}"/>
                </a:ext>
              </a:extLst>
            </p:cNvPr>
            <p:cNvSpPr>
              <a:spLocks/>
            </p:cNvSpPr>
            <p:nvPr/>
          </p:nvSpPr>
          <p:spPr bwMode="auto">
            <a:xfrm>
              <a:off x="954335" y="4853692"/>
              <a:ext cx="184150" cy="161925"/>
            </a:xfrm>
            <a:custGeom>
              <a:avLst/>
              <a:gdLst>
                <a:gd name="T0" fmla="*/ 569 w 582"/>
                <a:gd name="T1" fmla="*/ 477 h 509"/>
                <a:gd name="T2" fmla="*/ 546 w 582"/>
                <a:gd name="T3" fmla="*/ 466 h 509"/>
                <a:gd name="T4" fmla="*/ 529 w 582"/>
                <a:gd name="T5" fmla="*/ 454 h 509"/>
                <a:gd name="T6" fmla="*/ 517 w 582"/>
                <a:gd name="T7" fmla="*/ 441 h 509"/>
                <a:gd name="T8" fmla="*/ 513 w 582"/>
                <a:gd name="T9" fmla="*/ 426 h 509"/>
                <a:gd name="T10" fmla="*/ 513 w 582"/>
                <a:gd name="T11" fmla="*/ 269 h 509"/>
                <a:gd name="T12" fmla="*/ 509 w 582"/>
                <a:gd name="T13" fmla="*/ 237 h 509"/>
                <a:gd name="T14" fmla="*/ 500 w 582"/>
                <a:gd name="T15" fmla="*/ 207 h 509"/>
                <a:gd name="T16" fmla="*/ 487 w 582"/>
                <a:gd name="T17" fmla="*/ 179 h 509"/>
                <a:gd name="T18" fmla="*/ 471 w 582"/>
                <a:gd name="T19" fmla="*/ 154 h 509"/>
                <a:gd name="T20" fmla="*/ 452 w 582"/>
                <a:gd name="T21" fmla="*/ 131 h 509"/>
                <a:gd name="T22" fmla="*/ 428 w 582"/>
                <a:gd name="T23" fmla="*/ 111 h 509"/>
                <a:gd name="T24" fmla="*/ 402 w 582"/>
                <a:gd name="T25" fmla="*/ 94 h 509"/>
                <a:gd name="T26" fmla="*/ 387 w 582"/>
                <a:gd name="T27" fmla="*/ 78 h 509"/>
                <a:gd name="T28" fmla="*/ 381 w 582"/>
                <a:gd name="T29" fmla="*/ 61 h 509"/>
                <a:gd name="T30" fmla="*/ 373 w 582"/>
                <a:gd name="T31" fmla="*/ 46 h 509"/>
                <a:gd name="T32" fmla="*/ 362 w 582"/>
                <a:gd name="T33" fmla="*/ 32 h 509"/>
                <a:gd name="T34" fmla="*/ 350 w 582"/>
                <a:gd name="T35" fmla="*/ 20 h 509"/>
                <a:gd name="T36" fmla="*/ 335 w 582"/>
                <a:gd name="T37" fmla="*/ 10 h 509"/>
                <a:gd name="T38" fmla="*/ 318 w 582"/>
                <a:gd name="T39" fmla="*/ 4 h 509"/>
                <a:gd name="T40" fmla="*/ 301 w 582"/>
                <a:gd name="T41" fmla="*/ 1 h 509"/>
                <a:gd name="T42" fmla="*/ 283 w 582"/>
                <a:gd name="T43" fmla="*/ 1 h 509"/>
                <a:gd name="T44" fmla="*/ 265 w 582"/>
                <a:gd name="T45" fmla="*/ 4 h 509"/>
                <a:gd name="T46" fmla="*/ 249 w 582"/>
                <a:gd name="T47" fmla="*/ 10 h 509"/>
                <a:gd name="T48" fmla="*/ 234 w 582"/>
                <a:gd name="T49" fmla="*/ 20 h 509"/>
                <a:gd name="T50" fmla="*/ 221 w 582"/>
                <a:gd name="T51" fmla="*/ 32 h 509"/>
                <a:gd name="T52" fmla="*/ 210 w 582"/>
                <a:gd name="T53" fmla="*/ 46 h 509"/>
                <a:gd name="T54" fmla="*/ 203 w 582"/>
                <a:gd name="T55" fmla="*/ 61 h 509"/>
                <a:gd name="T56" fmla="*/ 197 w 582"/>
                <a:gd name="T57" fmla="*/ 78 h 509"/>
                <a:gd name="T58" fmla="*/ 181 w 582"/>
                <a:gd name="T59" fmla="*/ 94 h 509"/>
                <a:gd name="T60" fmla="*/ 156 w 582"/>
                <a:gd name="T61" fmla="*/ 111 h 509"/>
                <a:gd name="T62" fmla="*/ 132 w 582"/>
                <a:gd name="T63" fmla="*/ 131 h 509"/>
                <a:gd name="T64" fmla="*/ 113 w 582"/>
                <a:gd name="T65" fmla="*/ 154 h 509"/>
                <a:gd name="T66" fmla="*/ 97 w 582"/>
                <a:gd name="T67" fmla="*/ 179 h 509"/>
                <a:gd name="T68" fmla="*/ 84 w 582"/>
                <a:gd name="T69" fmla="*/ 207 h 509"/>
                <a:gd name="T70" fmla="*/ 75 w 582"/>
                <a:gd name="T71" fmla="*/ 237 h 509"/>
                <a:gd name="T72" fmla="*/ 71 w 582"/>
                <a:gd name="T73" fmla="*/ 269 h 509"/>
                <a:gd name="T74" fmla="*/ 71 w 582"/>
                <a:gd name="T75" fmla="*/ 426 h 509"/>
                <a:gd name="T76" fmla="*/ 67 w 582"/>
                <a:gd name="T77" fmla="*/ 441 h 509"/>
                <a:gd name="T78" fmla="*/ 55 w 582"/>
                <a:gd name="T79" fmla="*/ 454 h 509"/>
                <a:gd name="T80" fmla="*/ 38 w 582"/>
                <a:gd name="T81" fmla="*/ 466 h 509"/>
                <a:gd name="T82" fmla="*/ 15 w 582"/>
                <a:gd name="T83" fmla="*/ 477 h 509"/>
                <a:gd name="T84" fmla="*/ 5 w 582"/>
                <a:gd name="T85" fmla="*/ 483 h 509"/>
                <a:gd name="T86" fmla="*/ 0 w 582"/>
                <a:gd name="T87" fmla="*/ 492 h 509"/>
                <a:gd name="T88" fmla="*/ 3 w 582"/>
                <a:gd name="T89" fmla="*/ 501 h 509"/>
                <a:gd name="T90" fmla="*/ 10 w 582"/>
                <a:gd name="T91" fmla="*/ 508 h 509"/>
                <a:gd name="T92" fmla="*/ 569 w 582"/>
                <a:gd name="T93" fmla="*/ 509 h 509"/>
                <a:gd name="T94" fmla="*/ 577 w 582"/>
                <a:gd name="T95" fmla="*/ 506 h 509"/>
                <a:gd name="T96" fmla="*/ 582 w 582"/>
                <a:gd name="T97" fmla="*/ 496 h 509"/>
                <a:gd name="T98" fmla="*/ 581 w 582"/>
                <a:gd name="T99" fmla="*/ 487 h 509"/>
                <a:gd name="T100" fmla="*/ 575 w 582"/>
                <a:gd name="T101" fmla="*/ 480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82" h="509">
                  <a:moveTo>
                    <a:pt x="575" y="480"/>
                  </a:moveTo>
                  <a:lnTo>
                    <a:pt x="569" y="477"/>
                  </a:lnTo>
                  <a:lnTo>
                    <a:pt x="557" y="471"/>
                  </a:lnTo>
                  <a:lnTo>
                    <a:pt x="546" y="466"/>
                  </a:lnTo>
                  <a:lnTo>
                    <a:pt x="536" y="461"/>
                  </a:lnTo>
                  <a:lnTo>
                    <a:pt x="529" y="454"/>
                  </a:lnTo>
                  <a:lnTo>
                    <a:pt x="521" y="448"/>
                  </a:lnTo>
                  <a:lnTo>
                    <a:pt x="517" y="441"/>
                  </a:lnTo>
                  <a:lnTo>
                    <a:pt x="514" y="434"/>
                  </a:lnTo>
                  <a:lnTo>
                    <a:pt x="513" y="426"/>
                  </a:lnTo>
                  <a:lnTo>
                    <a:pt x="513" y="285"/>
                  </a:lnTo>
                  <a:lnTo>
                    <a:pt x="513" y="269"/>
                  </a:lnTo>
                  <a:lnTo>
                    <a:pt x="511" y="253"/>
                  </a:lnTo>
                  <a:lnTo>
                    <a:pt x="509" y="237"/>
                  </a:lnTo>
                  <a:lnTo>
                    <a:pt x="504" y="222"/>
                  </a:lnTo>
                  <a:lnTo>
                    <a:pt x="500" y="207"/>
                  </a:lnTo>
                  <a:lnTo>
                    <a:pt x="494" y="193"/>
                  </a:lnTo>
                  <a:lnTo>
                    <a:pt x="487" y="179"/>
                  </a:lnTo>
                  <a:lnTo>
                    <a:pt x="480" y="166"/>
                  </a:lnTo>
                  <a:lnTo>
                    <a:pt x="471" y="154"/>
                  </a:lnTo>
                  <a:lnTo>
                    <a:pt x="462" y="142"/>
                  </a:lnTo>
                  <a:lnTo>
                    <a:pt x="452" y="131"/>
                  </a:lnTo>
                  <a:lnTo>
                    <a:pt x="440" y="120"/>
                  </a:lnTo>
                  <a:lnTo>
                    <a:pt x="428" y="111"/>
                  </a:lnTo>
                  <a:lnTo>
                    <a:pt x="416" y="102"/>
                  </a:lnTo>
                  <a:lnTo>
                    <a:pt x="402" y="94"/>
                  </a:lnTo>
                  <a:lnTo>
                    <a:pt x="388" y="86"/>
                  </a:lnTo>
                  <a:lnTo>
                    <a:pt x="387" y="78"/>
                  </a:lnTo>
                  <a:lnTo>
                    <a:pt x="385" y="69"/>
                  </a:lnTo>
                  <a:lnTo>
                    <a:pt x="381" y="61"/>
                  </a:lnTo>
                  <a:lnTo>
                    <a:pt x="377" y="53"/>
                  </a:lnTo>
                  <a:lnTo>
                    <a:pt x="373" y="46"/>
                  </a:lnTo>
                  <a:lnTo>
                    <a:pt x="368" y="38"/>
                  </a:lnTo>
                  <a:lnTo>
                    <a:pt x="362" y="32"/>
                  </a:lnTo>
                  <a:lnTo>
                    <a:pt x="357" y="25"/>
                  </a:lnTo>
                  <a:lnTo>
                    <a:pt x="350" y="20"/>
                  </a:lnTo>
                  <a:lnTo>
                    <a:pt x="343" y="15"/>
                  </a:lnTo>
                  <a:lnTo>
                    <a:pt x="335" y="10"/>
                  </a:lnTo>
                  <a:lnTo>
                    <a:pt x="327" y="7"/>
                  </a:lnTo>
                  <a:lnTo>
                    <a:pt x="318" y="4"/>
                  </a:lnTo>
                  <a:lnTo>
                    <a:pt x="310" y="2"/>
                  </a:lnTo>
                  <a:lnTo>
                    <a:pt x="301" y="1"/>
                  </a:lnTo>
                  <a:lnTo>
                    <a:pt x="291" y="0"/>
                  </a:lnTo>
                  <a:lnTo>
                    <a:pt x="283" y="1"/>
                  </a:lnTo>
                  <a:lnTo>
                    <a:pt x="273" y="2"/>
                  </a:lnTo>
                  <a:lnTo>
                    <a:pt x="265" y="4"/>
                  </a:lnTo>
                  <a:lnTo>
                    <a:pt x="256" y="7"/>
                  </a:lnTo>
                  <a:lnTo>
                    <a:pt x="249" y="10"/>
                  </a:lnTo>
                  <a:lnTo>
                    <a:pt x="241" y="15"/>
                  </a:lnTo>
                  <a:lnTo>
                    <a:pt x="234" y="20"/>
                  </a:lnTo>
                  <a:lnTo>
                    <a:pt x="227" y="25"/>
                  </a:lnTo>
                  <a:lnTo>
                    <a:pt x="221" y="32"/>
                  </a:lnTo>
                  <a:lnTo>
                    <a:pt x="215" y="38"/>
                  </a:lnTo>
                  <a:lnTo>
                    <a:pt x="210" y="46"/>
                  </a:lnTo>
                  <a:lnTo>
                    <a:pt x="206" y="53"/>
                  </a:lnTo>
                  <a:lnTo>
                    <a:pt x="203" y="61"/>
                  </a:lnTo>
                  <a:lnTo>
                    <a:pt x="199" y="69"/>
                  </a:lnTo>
                  <a:lnTo>
                    <a:pt x="197" y="78"/>
                  </a:lnTo>
                  <a:lnTo>
                    <a:pt x="196" y="86"/>
                  </a:lnTo>
                  <a:lnTo>
                    <a:pt x="181" y="94"/>
                  </a:lnTo>
                  <a:lnTo>
                    <a:pt x="168" y="102"/>
                  </a:lnTo>
                  <a:lnTo>
                    <a:pt x="156" y="111"/>
                  </a:lnTo>
                  <a:lnTo>
                    <a:pt x="143" y="120"/>
                  </a:lnTo>
                  <a:lnTo>
                    <a:pt x="132" y="131"/>
                  </a:lnTo>
                  <a:lnTo>
                    <a:pt x="121" y="142"/>
                  </a:lnTo>
                  <a:lnTo>
                    <a:pt x="113" y="154"/>
                  </a:lnTo>
                  <a:lnTo>
                    <a:pt x="104" y="166"/>
                  </a:lnTo>
                  <a:lnTo>
                    <a:pt x="97" y="179"/>
                  </a:lnTo>
                  <a:lnTo>
                    <a:pt x="89" y="193"/>
                  </a:lnTo>
                  <a:lnTo>
                    <a:pt x="84" y="207"/>
                  </a:lnTo>
                  <a:lnTo>
                    <a:pt x="80" y="222"/>
                  </a:lnTo>
                  <a:lnTo>
                    <a:pt x="75" y="237"/>
                  </a:lnTo>
                  <a:lnTo>
                    <a:pt x="73" y="253"/>
                  </a:lnTo>
                  <a:lnTo>
                    <a:pt x="71" y="269"/>
                  </a:lnTo>
                  <a:lnTo>
                    <a:pt x="71" y="285"/>
                  </a:lnTo>
                  <a:lnTo>
                    <a:pt x="71" y="426"/>
                  </a:lnTo>
                  <a:lnTo>
                    <a:pt x="70" y="434"/>
                  </a:lnTo>
                  <a:lnTo>
                    <a:pt x="67" y="441"/>
                  </a:lnTo>
                  <a:lnTo>
                    <a:pt x="61" y="448"/>
                  </a:lnTo>
                  <a:lnTo>
                    <a:pt x="55" y="454"/>
                  </a:lnTo>
                  <a:lnTo>
                    <a:pt x="47" y="461"/>
                  </a:lnTo>
                  <a:lnTo>
                    <a:pt x="38" y="466"/>
                  </a:lnTo>
                  <a:lnTo>
                    <a:pt x="27" y="471"/>
                  </a:lnTo>
                  <a:lnTo>
                    <a:pt x="15" y="477"/>
                  </a:lnTo>
                  <a:lnTo>
                    <a:pt x="9" y="480"/>
                  </a:lnTo>
                  <a:lnTo>
                    <a:pt x="5" y="483"/>
                  </a:lnTo>
                  <a:lnTo>
                    <a:pt x="3" y="487"/>
                  </a:lnTo>
                  <a:lnTo>
                    <a:pt x="0" y="492"/>
                  </a:lnTo>
                  <a:lnTo>
                    <a:pt x="0" y="496"/>
                  </a:lnTo>
                  <a:lnTo>
                    <a:pt x="3" y="501"/>
                  </a:lnTo>
                  <a:lnTo>
                    <a:pt x="6" y="506"/>
                  </a:lnTo>
                  <a:lnTo>
                    <a:pt x="10" y="508"/>
                  </a:lnTo>
                  <a:lnTo>
                    <a:pt x="15" y="509"/>
                  </a:lnTo>
                  <a:lnTo>
                    <a:pt x="569" y="509"/>
                  </a:lnTo>
                  <a:lnTo>
                    <a:pt x="573" y="508"/>
                  </a:lnTo>
                  <a:lnTo>
                    <a:pt x="577" y="506"/>
                  </a:lnTo>
                  <a:lnTo>
                    <a:pt x="580" y="501"/>
                  </a:lnTo>
                  <a:lnTo>
                    <a:pt x="582" y="496"/>
                  </a:lnTo>
                  <a:lnTo>
                    <a:pt x="582" y="492"/>
                  </a:lnTo>
                  <a:lnTo>
                    <a:pt x="581" y="487"/>
                  </a:lnTo>
                  <a:lnTo>
                    <a:pt x="578" y="483"/>
                  </a:lnTo>
                  <a:lnTo>
                    <a:pt x="575" y="4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4390">
              <a:extLst>
                <a:ext uri="{FF2B5EF4-FFF2-40B4-BE49-F238E27FC236}">
                  <a16:creationId xmlns:a16="http://schemas.microsoft.com/office/drawing/2014/main" id="{32B225C2-DDA2-4167-B66D-5CE0E6836661}"/>
                </a:ext>
              </a:extLst>
            </p:cNvPr>
            <p:cNvSpPr>
              <a:spLocks/>
            </p:cNvSpPr>
            <p:nvPr/>
          </p:nvSpPr>
          <p:spPr bwMode="auto">
            <a:xfrm>
              <a:off x="1021010" y="5023554"/>
              <a:ext cx="50800" cy="33338"/>
            </a:xfrm>
            <a:custGeom>
              <a:avLst/>
              <a:gdLst>
                <a:gd name="T0" fmla="*/ 145 w 160"/>
                <a:gd name="T1" fmla="*/ 0 h 105"/>
                <a:gd name="T2" fmla="*/ 15 w 160"/>
                <a:gd name="T3" fmla="*/ 0 h 105"/>
                <a:gd name="T4" fmla="*/ 12 w 160"/>
                <a:gd name="T5" fmla="*/ 1 h 105"/>
                <a:gd name="T6" fmla="*/ 9 w 160"/>
                <a:gd name="T7" fmla="*/ 2 h 105"/>
                <a:gd name="T8" fmla="*/ 7 w 160"/>
                <a:gd name="T9" fmla="*/ 3 h 105"/>
                <a:gd name="T10" fmla="*/ 5 w 160"/>
                <a:gd name="T11" fmla="*/ 5 h 105"/>
                <a:gd name="T12" fmla="*/ 2 w 160"/>
                <a:gd name="T13" fmla="*/ 7 h 105"/>
                <a:gd name="T14" fmla="*/ 1 w 160"/>
                <a:gd name="T15" fmla="*/ 9 h 105"/>
                <a:gd name="T16" fmla="*/ 0 w 160"/>
                <a:gd name="T17" fmla="*/ 12 h 105"/>
                <a:gd name="T18" fmla="*/ 0 w 160"/>
                <a:gd name="T19" fmla="*/ 15 h 105"/>
                <a:gd name="T20" fmla="*/ 0 w 160"/>
                <a:gd name="T21" fmla="*/ 25 h 105"/>
                <a:gd name="T22" fmla="*/ 0 w 160"/>
                <a:gd name="T23" fmla="*/ 34 h 105"/>
                <a:gd name="T24" fmla="*/ 1 w 160"/>
                <a:gd name="T25" fmla="*/ 41 h 105"/>
                <a:gd name="T26" fmla="*/ 3 w 160"/>
                <a:gd name="T27" fmla="*/ 49 h 105"/>
                <a:gd name="T28" fmla="*/ 6 w 160"/>
                <a:gd name="T29" fmla="*/ 56 h 105"/>
                <a:gd name="T30" fmla="*/ 10 w 160"/>
                <a:gd name="T31" fmla="*/ 63 h 105"/>
                <a:gd name="T32" fmla="*/ 13 w 160"/>
                <a:gd name="T33" fmla="*/ 69 h 105"/>
                <a:gd name="T34" fmla="*/ 18 w 160"/>
                <a:gd name="T35" fmla="*/ 76 h 105"/>
                <a:gd name="T36" fmla="*/ 24 w 160"/>
                <a:gd name="T37" fmla="*/ 81 h 105"/>
                <a:gd name="T38" fmla="*/ 29 w 160"/>
                <a:gd name="T39" fmla="*/ 86 h 105"/>
                <a:gd name="T40" fmla="*/ 36 w 160"/>
                <a:gd name="T41" fmla="*/ 92 h 105"/>
                <a:gd name="T42" fmla="*/ 42 w 160"/>
                <a:gd name="T43" fmla="*/ 95 h 105"/>
                <a:gd name="T44" fmla="*/ 48 w 160"/>
                <a:gd name="T45" fmla="*/ 98 h 105"/>
                <a:gd name="T46" fmla="*/ 56 w 160"/>
                <a:gd name="T47" fmla="*/ 101 h 105"/>
                <a:gd name="T48" fmla="*/ 63 w 160"/>
                <a:gd name="T49" fmla="*/ 103 h 105"/>
                <a:gd name="T50" fmla="*/ 72 w 160"/>
                <a:gd name="T51" fmla="*/ 105 h 105"/>
                <a:gd name="T52" fmla="*/ 79 w 160"/>
                <a:gd name="T53" fmla="*/ 105 h 105"/>
                <a:gd name="T54" fmla="*/ 88 w 160"/>
                <a:gd name="T55" fmla="*/ 105 h 105"/>
                <a:gd name="T56" fmla="*/ 95 w 160"/>
                <a:gd name="T57" fmla="*/ 103 h 105"/>
                <a:gd name="T58" fmla="*/ 104 w 160"/>
                <a:gd name="T59" fmla="*/ 101 h 105"/>
                <a:gd name="T60" fmla="*/ 110 w 160"/>
                <a:gd name="T61" fmla="*/ 98 h 105"/>
                <a:gd name="T62" fmla="*/ 118 w 160"/>
                <a:gd name="T63" fmla="*/ 95 h 105"/>
                <a:gd name="T64" fmla="*/ 124 w 160"/>
                <a:gd name="T65" fmla="*/ 92 h 105"/>
                <a:gd name="T66" fmla="*/ 131 w 160"/>
                <a:gd name="T67" fmla="*/ 86 h 105"/>
                <a:gd name="T68" fmla="*/ 136 w 160"/>
                <a:gd name="T69" fmla="*/ 81 h 105"/>
                <a:gd name="T70" fmla="*/ 141 w 160"/>
                <a:gd name="T71" fmla="*/ 76 h 105"/>
                <a:gd name="T72" fmla="*/ 146 w 160"/>
                <a:gd name="T73" fmla="*/ 69 h 105"/>
                <a:gd name="T74" fmla="*/ 150 w 160"/>
                <a:gd name="T75" fmla="*/ 63 h 105"/>
                <a:gd name="T76" fmla="*/ 153 w 160"/>
                <a:gd name="T77" fmla="*/ 56 h 105"/>
                <a:gd name="T78" fmla="*/ 156 w 160"/>
                <a:gd name="T79" fmla="*/ 49 h 105"/>
                <a:gd name="T80" fmla="*/ 159 w 160"/>
                <a:gd name="T81" fmla="*/ 41 h 105"/>
                <a:gd name="T82" fmla="*/ 160 w 160"/>
                <a:gd name="T83" fmla="*/ 34 h 105"/>
                <a:gd name="T84" fmla="*/ 160 w 160"/>
                <a:gd name="T85" fmla="*/ 25 h 105"/>
                <a:gd name="T86" fmla="*/ 160 w 160"/>
                <a:gd name="T87" fmla="*/ 15 h 105"/>
                <a:gd name="T88" fmla="*/ 160 w 160"/>
                <a:gd name="T89" fmla="*/ 12 h 105"/>
                <a:gd name="T90" fmla="*/ 159 w 160"/>
                <a:gd name="T91" fmla="*/ 9 h 105"/>
                <a:gd name="T92" fmla="*/ 158 w 160"/>
                <a:gd name="T93" fmla="*/ 7 h 105"/>
                <a:gd name="T94" fmla="*/ 155 w 160"/>
                <a:gd name="T95" fmla="*/ 5 h 105"/>
                <a:gd name="T96" fmla="*/ 153 w 160"/>
                <a:gd name="T97" fmla="*/ 3 h 105"/>
                <a:gd name="T98" fmla="*/ 151 w 160"/>
                <a:gd name="T99" fmla="*/ 2 h 105"/>
                <a:gd name="T100" fmla="*/ 148 w 160"/>
                <a:gd name="T101" fmla="*/ 1 h 105"/>
                <a:gd name="T102" fmla="*/ 145 w 160"/>
                <a:gd name="T10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60" h="105">
                  <a:moveTo>
                    <a:pt x="145" y="0"/>
                  </a:moveTo>
                  <a:lnTo>
                    <a:pt x="15" y="0"/>
                  </a:lnTo>
                  <a:lnTo>
                    <a:pt x="12" y="1"/>
                  </a:lnTo>
                  <a:lnTo>
                    <a:pt x="9" y="2"/>
                  </a:lnTo>
                  <a:lnTo>
                    <a:pt x="7" y="3"/>
                  </a:lnTo>
                  <a:lnTo>
                    <a:pt x="5" y="5"/>
                  </a:lnTo>
                  <a:lnTo>
                    <a:pt x="2" y="7"/>
                  </a:lnTo>
                  <a:lnTo>
                    <a:pt x="1" y="9"/>
                  </a:lnTo>
                  <a:lnTo>
                    <a:pt x="0" y="12"/>
                  </a:lnTo>
                  <a:lnTo>
                    <a:pt x="0" y="15"/>
                  </a:lnTo>
                  <a:lnTo>
                    <a:pt x="0" y="25"/>
                  </a:lnTo>
                  <a:lnTo>
                    <a:pt x="0" y="34"/>
                  </a:lnTo>
                  <a:lnTo>
                    <a:pt x="1" y="41"/>
                  </a:lnTo>
                  <a:lnTo>
                    <a:pt x="3" y="49"/>
                  </a:lnTo>
                  <a:lnTo>
                    <a:pt x="6" y="56"/>
                  </a:lnTo>
                  <a:lnTo>
                    <a:pt x="10" y="63"/>
                  </a:lnTo>
                  <a:lnTo>
                    <a:pt x="13" y="69"/>
                  </a:lnTo>
                  <a:lnTo>
                    <a:pt x="18" y="76"/>
                  </a:lnTo>
                  <a:lnTo>
                    <a:pt x="24" y="81"/>
                  </a:lnTo>
                  <a:lnTo>
                    <a:pt x="29" y="86"/>
                  </a:lnTo>
                  <a:lnTo>
                    <a:pt x="36" y="92"/>
                  </a:lnTo>
                  <a:lnTo>
                    <a:pt x="42" y="95"/>
                  </a:lnTo>
                  <a:lnTo>
                    <a:pt x="48" y="98"/>
                  </a:lnTo>
                  <a:lnTo>
                    <a:pt x="56" y="101"/>
                  </a:lnTo>
                  <a:lnTo>
                    <a:pt x="63" y="103"/>
                  </a:lnTo>
                  <a:lnTo>
                    <a:pt x="72" y="105"/>
                  </a:lnTo>
                  <a:lnTo>
                    <a:pt x="79" y="105"/>
                  </a:lnTo>
                  <a:lnTo>
                    <a:pt x="88" y="105"/>
                  </a:lnTo>
                  <a:lnTo>
                    <a:pt x="95" y="103"/>
                  </a:lnTo>
                  <a:lnTo>
                    <a:pt x="104" y="101"/>
                  </a:lnTo>
                  <a:lnTo>
                    <a:pt x="110" y="98"/>
                  </a:lnTo>
                  <a:lnTo>
                    <a:pt x="118" y="95"/>
                  </a:lnTo>
                  <a:lnTo>
                    <a:pt x="124" y="92"/>
                  </a:lnTo>
                  <a:lnTo>
                    <a:pt x="131" y="86"/>
                  </a:lnTo>
                  <a:lnTo>
                    <a:pt x="136" y="81"/>
                  </a:lnTo>
                  <a:lnTo>
                    <a:pt x="141" y="76"/>
                  </a:lnTo>
                  <a:lnTo>
                    <a:pt x="146" y="69"/>
                  </a:lnTo>
                  <a:lnTo>
                    <a:pt x="150" y="63"/>
                  </a:lnTo>
                  <a:lnTo>
                    <a:pt x="153" y="56"/>
                  </a:lnTo>
                  <a:lnTo>
                    <a:pt x="156" y="49"/>
                  </a:lnTo>
                  <a:lnTo>
                    <a:pt x="159" y="41"/>
                  </a:lnTo>
                  <a:lnTo>
                    <a:pt x="160" y="34"/>
                  </a:lnTo>
                  <a:lnTo>
                    <a:pt x="160" y="25"/>
                  </a:lnTo>
                  <a:lnTo>
                    <a:pt x="160" y="15"/>
                  </a:lnTo>
                  <a:lnTo>
                    <a:pt x="160" y="12"/>
                  </a:lnTo>
                  <a:lnTo>
                    <a:pt x="159" y="9"/>
                  </a:lnTo>
                  <a:lnTo>
                    <a:pt x="158" y="7"/>
                  </a:lnTo>
                  <a:lnTo>
                    <a:pt x="155" y="5"/>
                  </a:lnTo>
                  <a:lnTo>
                    <a:pt x="153" y="3"/>
                  </a:lnTo>
                  <a:lnTo>
                    <a:pt x="151" y="2"/>
                  </a:lnTo>
                  <a:lnTo>
                    <a:pt x="148" y="1"/>
                  </a:lnTo>
                  <a:lnTo>
                    <a:pt x="1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4391">
              <a:extLst>
                <a:ext uri="{FF2B5EF4-FFF2-40B4-BE49-F238E27FC236}">
                  <a16:creationId xmlns:a16="http://schemas.microsoft.com/office/drawing/2014/main" id="{404FDF1F-205A-4F87-BC95-6BC86E9638C4}"/>
                </a:ext>
              </a:extLst>
            </p:cNvPr>
            <p:cNvSpPr>
              <a:spLocks/>
            </p:cNvSpPr>
            <p:nvPr/>
          </p:nvSpPr>
          <p:spPr bwMode="auto">
            <a:xfrm>
              <a:off x="940047" y="4809242"/>
              <a:ext cx="74613" cy="74613"/>
            </a:xfrm>
            <a:custGeom>
              <a:avLst/>
              <a:gdLst>
                <a:gd name="T0" fmla="*/ 224 w 237"/>
                <a:gd name="T1" fmla="*/ 30 h 237"/>
                <a:gd name="T2" fmla="*/ 230 w 237"/>
                <a:gd name="T3" fmla="*/ 27 h 237"/>
                <a:gd name="T4" fmla="*/ 234 w 237"/>
                <a:gd name="T5" fmla="*/ 23 h 237"/>
                <a:gd name="T6" fmla="*/ 236 w 237"/>
                <a:gd name="T7" fmla="*/ 19 h 237"/>
                <a:gd name="T8" fmla="*/ 236 w 237"/>
                <a:gd name="T9" fmla="*/ 12 h 237"/>
                <a:gd name="T10" fmla="*/ 234 w 237"/>
                <a:gd name="T11" fmla="*/ 7 h 237"/>
                <a:gd name="T12" fmla="*/ 230 w 237"/>
                <a:gd name="T13" fmla="*/ 3 h 237"/>
                <a:gd name="T14" fmla="*/ 224 w 237"/>
                <a:gd name="T15" fmla="*/ 0 h 237"/>
                <a:gd name="T16" fmla="*/ 210 w 237"/>
                <a:gd name="T17" fmla="*/ 0 h 237"/>
                <a:gd name="T18" fmla="*/ 188 w 237"/>
                <a:gd name="T19" fmla="*/ 3 h 237"/>
                <a:gd name="T20" fmla="*/ 166 w 237"/>
                <a:gd name="T21" fmla="*/ 7 h 237"/>
                <a:gd name="T22" fmla="*/ 145 w 237"/>
                <a:gd name="T23" fmla="*/ 13 h 237"/>
                <a:gd name="T24" fmla="*/ 116 w 237"/>
                <a:gd name="T25" fmla="*/ 27 h 237"/>
                <a:gd name="T26" fmla="*/ 80 w 237"/>
                <a:gd name="T27" fmla="*/ 51 h 237"/>
                <a:gd name="T28" fmla="*/ 50 w 237"/>
                <a:gd name="T29" fmla="*/ 81 h 237"/>
                <a:gd name="T30" fmla="*/ 26 w 237"/>
                <a:gd name="T31" fmla="*/ 116 h 237"/>
                <a:gd name="T32" fmla="*/ 12 w 237"/>
                <a:gd name="T33" fmla="*/ 146 h 237"/>
                <a:gd name="T34" fmla="*/ 6 w 237"/>
                <a:gd name="T35" fmla="*/ 166 h 237"/>
                <a:gd name="T36" fmla="*/ 2 w 237"/>
                <a:gd name="T37" fmla="*/ 188 h 237"/>
                <a:gd name="T38" fmla="*/ 0 w 237"/>
                <a:gd name="T39" fmla="*/ 210 h 237"/>
                <a:gd name="T40" fmla="*/ 0 w 237"/>
                <a:gd name="T41" fmla="*/ 225 h 237"/>
                <a:gd name="T42" fmla="*/ 2 w 237"/>
                <a:gd name="T43" fmla="*/ 230 h 237"/>
                <a:gd name="T44" fmla="*/ 6 w 237"/>
                <a:gd name="T45" fmla="*/ 235 h 237"/>
                <a:gd name="T46" fmla="*/ 11 w 237"/>
                <a:gd name="T47" fmla="*/ 237 h 237"/>
                <a:gd name="T48" fmla="*/ 18 w 237"/>
                <a:gd name="T49" fmla="*/ 237 h 237"/>
                <a:gd name="T50" fmla="*/ 23 w 237"/>
                <a:gd name="T51" fmla="*/ 235 h 237"/>
                <a:gd name="T52" fmla="*/ 26 w 237"/>
                <a:gd name="T53" fmla="*/ 230 h 237"/>
                <a:gd name="T54" fmla="*/ 28 w 237"/>
                <a:gd name="T55" fmla="*/ 225 h 237"/>
                <a:gd name="T56" fmla="*/ 31 w 237"/>
                <a:gd name="T57" fmla="*/ 202 h 237"/>
                <a:gd name="T58" fmla="*/ 38 w 237"/>
                <a:gd name="T59" fmla="*/ 164 h 237"/>
                <a:gd name="T60" fmla="*/ 52 w 237"/>
                <a:gd name="T61" fmla="*/ 130 h 237"/>
                <a:gd name="T62" fmla="*/ 73 w 237"/>
                <a:gd name="T63" fmla="*/ 100 h 237"/>
                <a:gd name="T64" fmla="*/ 99 w 237"/>
                <a:gd name="T65" fmla="*/ 74 h 237"/>
                <a:gd name="T66" fmla="*/ 130 w 237"/>
                <a:gd name="T67" fmla="*/ 53 h 237"/>
                <a:gd name="T68" fmla="*/ 164 w 237"/>
                <a:gd name="T69" fmla="*/ 39 h 237"/>
                <a:gd name="T70" fmla="*/ 202 w 237"/>
                <a:gd name="T71" fmla="*/ 31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37" h="237">
                  <a:moveTo>
                    <a:pt x="222" y="30"/>
                  </a:moveTo>
                  <a:lnTo>
                    <a:pt x="224" y="30"/>
                  </a:lnTo>
                  <a:lnTo>
                    <a:pt x="227" y="29"/>
                  </a:lnTo>
                  <a:lnTo>
                    <a:pt x="230" y="27"/>
                  </a:lnTo>
                  <a:lnTo>
                    <a:pt x="232" y="26"/>
                  </a:lnTo>
                  <a:lnTo>
                    <a:pt x="234" y="23"/>
                  </a:lnTo>
                  <a:lnTo>
                    <a:pt x="235" y="21"/>
                  </a:lnTo>
                  <a:lnTo>
                    <a:pt x="236" y="19"/>
                  </a:lnTo>
                  <a:lnTo>
                    <a:pt x="237" y="15"/>
                  </a:lnTo>
                  <a:lnTo>
                    <a:pt x="236" y="12"/>
                  </a:lnTo>
                  <a:lnTo>
                    <a:pt x="235" y="9"/>
                  </a:lnTo>
                  <a:lnTo>
                    <a:pt x="234" y="7"/>
                  </a:lnTo>
                  <a:lnTo>
                    <a:pt x="232" y="5"/>
                  </a:lnTo>
                  <a:lnTo>
                    <a:pt x="230" y="3"/>
                  </a:lnTo>
                  <a:lnTo>
                    <a:pt x="227" y="1"/>
                  </a:lnTo>
                  <a:lnTo>
                    <a:pt x="224" y="0"/>
                  </a:lnTo>
                  <a:lnTo>
                    <a:pt x="222" y="0"/>
                  </a:lnTo>
                  <a:lnTo>
                    <a:pt x="210" y="0"/>
                  </a:lnTo>
                  <a:lnTo>
                    <a:pt x="199" y="1"/>
                  </a:lnTo>
                  <a:lnTo>
                    <a:pt x="188" y="3"/>
                  </a:lnTo>
                  <a:lnTo>
                    <a:pt x="177" y="5"/>
                  </a:lnTo>
                  <a:lnTo>
                    <a:pt x="166" y="7"/>
                  </a:lnTo>
                  <a:lnTo>
                    <a:pt x="156" y="10"/>
                  </a:lnTo>
                  <a:lnTo>
                    <a:pt x="145" y="13"/>
                  </a:lnTo>
                  <a:lnTo>
                    <a:pt x="135" y="18"/>
                  </a:lnTo>
                  <a:lnTo>
                    <a:pt x="116" y="27"/>
                  </a:lnTo>
                  <a:lnTo>
                    <a:pt x="97" y="38"/>
                  </a:lnTo>
                  <a:lnTo>
                    <a:pt x="80" y="51"/>
                  </a:lnTo>
                  <a:lnTo>
                    <a:pt x="65" y="65"/>
                  </a:lnTo>
                  <a:lnTo>
                    <a:pt x="50" y="81"/>
                  </a:lnTo>
                  <a:lnTo>
                    <a:pt x="37" y="98"/>
                  </a:lnTo>
                  <a:lnTo>
                    <a:pt x="26" y="116"/>
                  </a:lnTo>
                  <a:lnTo>
                    <a:pt x="17" y="135"/>
                  </a:lnTo>
                  <a:lnTo>
                    <a:pt x="12" y="146"/>
                  </a:lnTo>
                  <a:lnTo>
                    <a:pt x="9" y="156"/>
                  </a:lnTo>
                  <a:lnTo>
                    <a:pt x="6" y="166"/>
                  </a:lnTo>
                  <a:lnTo>
                    <a:pt x="4" y="177"/>
                  </a:lnTo>
                  <a:lnTo>
                    <a:pt x="2" y="188"/>
                  </a:lnTo>
                  <a:lnTo>
                    <a:pt x="1" y="199"/>
                  </a:lnTo>
                  <a:lnTo>
                    <a:pt x="0" y="210"/>
                  </a:lnTo>
                  <a:lnTo>
                    <a:pt x="0" y="222"/>
                  </a:lnTo>
                  <a:lnTo>
                    <a:pt x="0" y="225"/>
                  </a:lnTo>
                  <a:lnTo>
                    <a:pt x="1" y="228"/>
                  </a:lnTo>
                  <a:lnTo>
                    <a:pt x="2" y="230"/>
                  </a:lnTo>
                  <a:lnTo>
                    <a:pt x="4" y="233"/>
                  </a:lnTo>
                  <a:lnTo>
                    <a:pt x="6" y="235"/>
                  </a:lnTo>
                  <a:lnTo>
                    <a:pt x="8" y="236"/>
                  </a:lnTo>
                  <a:lnTo>
                    <a:pt x="11" y="237"/>
                  </a:lnTo>
                  <a:lnTo>
                    <a:pt x="14" y="237"/>
                  </a:lnTo>
                  <a:lnTo>
                    <a:pt x="18" y="237"/>
                  </a:lnTo>
                  <a:lnTo>
                    <a:pt x="20" y="236"/>
                  </a:lnTo>
                  <a:lnTo>
                    <a:pt x="23" y="235"/>
                  </a:lnTo>
                  <a:lnTo>
                    <a:pt x="25" y="233"/>
                  </a:lnTo>
                  <a:lnTo>
                    <a:pt x="26" y="230"/>
                  </a:lnTo>
                  <a:lnTo>
                    <a:pt x="28" y="228"/>
                  </a:lnTo>
                  <a:lnTo>
                    <a:pt x="28" y="225"/>
                  </a:lnTo>
                  <a:lnTo>
                    <a:pt x="29" y="222"/>
                  </a:lnTo>
                  <a:lnTo>
                    <a:pt x="31" y="202"/>
                  </a:lnTo>
                  <a:lnTo>
                    <a:pt x="33" y="183"/>
                  </a:lnTo>
                  <a:lnTo>
                    <a:pt x="38" y="164"/>
                  </a:lnTo>
                  <a:lnTo>
                    <a:pt x="44" y="147"/>
                  </a:lnTo>
                  <a:lnTo>
                    <a:pt x="52" y="130"/>
                  </a:lnTo>
                  <a:lnTo>
                    <a:pt x="63" y="115"/>
                  </a:lnTo>
                  <a:lnTo>
                    <a:pt x="73" y="100"/>
                  </a:lnTo>
                  <a:lnTo>
                    <a:pt x="85" y="86"/>
                  </a:lnTo>
                  <a:lnTo>
                    <a:pt x="99" y="74"/>
                  </a:lnTo>
                  <a:lnTo>
                    <a:pt x="114" y="62"/>
                  </a:lnTo>
                  <a:lnTo>
                    <a:pt x="130" y="53"/>
                  </a:lnTo>
                  <a:lnTo>
                    <a:pt x="147" y="45"/>
                  </a:lnTo>
                  <a:lnTo>
                    <a:pt x="164" y="39"/>
                  </a:lnTo>
                  <a:lnTo>
                    <a:pt x="182" y="34"/>
                  </a:lnTo>
                  <a:lnTo>
                    <a:pt x="202" y="31"/>
                  </a:lnTo>
                  <a:lnTo>
                    <a:pt x="222"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Freeform 4392">
              <a:extLst>
                <a:ext uri="{FF2B5EF4-FFF2-40B4-BE49-F238E27FC236}">
                  <a16:creationId xmlns:a16="http://schemas.microsoft.com/office/drawing/2014/main" id="{EA46DE63-082B-42AE-AEB7-F242737A8591}"/>
                </a:ext>
              </a:extLst>
            </p:cNvPr>
            <p:cNvSpPr>
              <a:spLocks/>
            </p:cNvSpPr>
            <p:nvPr/>
          </p:nvSpPr>
          <p:spPr bwMode="auto">
            <a:xfrm>
              <a:off x="903535" y="4772729"/>
              <a:ext cx="111125" cy="111125"/>
            </a:xfrm>
            <a:custGeom>
              <a:avLst/>
              <a:gdLst>
                <a:gd name="T0" fmla="*/ 338 w 351"/>
                <a:gd name="T1" fmla="*/ 29 h 350"/>
                <a:gd name="T2" fmla="*/ 344 w 351"/>
                <a:gd name="T3" fmla="*/ 27 h 350"/>
                <a:gd name="T4" fmla="*/ 348 w 351"/>
                <a:gd name="T5" fmla="*/ 22 h 350"/>
                <a:gd name="T6" fmla="*/ 350 w 351"/>
                <a:gd name="T7" fmla="*/ 17 h 350"/>
                <a:gd name="T8" fmla="*/ 350 w 351"/>
                <a:gd name="T9" fmla="*/ 12 h 350"/>
                <a:gd name="T10" fmla="*/ 348 w 351"/>
                <a:gd name="T11" fmla="*/ 6 h 350"/>
                <a:gd name="T12" fmla="*/ 344 w 351"/>
                <a:gd name="T13" fmla="*/ 2 h 350"/>
                <a:gd name="T14" fmla="*/ 338 w 351"/>
                <a:gd name="T15" fmla="*/ 0 h 350"/>
                <a:gd name="T16" fmla="*/ 318 w 351"/>
                <a:gd name="T17" fmla="*/ 0 h 350"/>
                <a:gd name="T18" fmla="*/ 285 w 351"/>
                <a:gd name="T19" fmla="*/ 3 h 350"/>
                <a:gd name="T20" fmla="*/ 252 w 351"/>
                <a:gd name="T21" fmla="*/ 11 h 350"/>
                <a:gd name="T22" fmla="*/ 221 w 351"/>
                <a:gd name="T23" fmla="*/ 20 h 350"/>
                <a:gd name="T24" fmla="*/ 191 w 351"/>
                <a:gd name="T25" fmla="*/ 33 h 350"/>
                <a:gd name="T26" fmla="*/ 162 w 351"/>
                <a:gd name="T27" fmla="*/ 48 h 350"/>
                <a:gd name="T28" fmla="*/ 135 w 351"/>
                <a:gd name="T29" fmla="*/ 66 h 350"/>
                <a:gd name="T30" fmla="*/ 110 w 351"/>
                <a:gd name="T31" fmla="*/ 87 h 350"/>
                <a:gd name="T32" fmla="*/ 88 w 351"/>
                <a:gd name="T33" fmla="*/ 110 h 350"/>
                <a:gd name="T34" fmla="*/ 66 w 351"/>
                <a:gd name="T35" fmla="*/ 135 h 350"/>
                <a:gd name="T36" fmla="*/ 49 w 351"/>
                <a:gd name="T37" fmla="*/ 162 h 350"/>
                <a:gd name="T38" fmla="*/ 33 w 351"/>
                <a:gd name="T39" fmla="*/ 189 h 350"/>
                <a:gd name="T40" fmla="*/ 20 w 351"/>
                <a:gd name="T41" fmla="*/ 220 h 350"/>
                <a:gd name="T42" fmla="*/ 11 w 351"/>
                <a:gd name="T43" fmla="*/ 251 h 350"/>
                <a:gd name="T44" fmla="*/ 4 w 351"/>
                <a:gd name="T45" fmla="*/ 283 h 350"/>
                <a:gd name="T46" fmla="*/ 0 w 351"/>
                <a:gd name="T47" fmla="*/ 318 h 350"/>
                <a:gd name="T48" fmla="*/ 0 w 351"/>
                <a:gd name="T49" fmla="*/ 338 h 350"/>
                <a:gd name="T50" fmla="*/ 2 w 351"/>
                <a:gd name="T51" fmla="*/ 343 h 350"/>
                <a:gd name="T52" fmla="*/ 7 w 351"/>
                <a:gd name="T53" fmla="*/ 348 h 350"/>
                <a:gd name="T54" fmla="*/ 12 w 351"/>
                <a:gd name="T55" fmla="*/ 350 h 350"/>
                <a:gd name="T56" fmla="*/ 18 w 351"/>
                <a:gd name="T57" fmla="*/ 350 h 350"/>
                <a:gd name="T58" fmla="*/ 24 w 351"/>
                <a:gd name="T59" fmla="*/ 348 h 350"/>
                <a:gd name="T60" fmla="*/ 28 w 351"/>
                <a:gd name="T61" fmla="*/ 343 h 350"/>
                <a:gd name="T62" fmla="*/ 30 w 351"/>
                <a:gd name="T63" fmla="*/ 338 h 350"/>
                <a:gd name="T64" fmla="*/ 30 w 351"/>
                <a:gd name="T65" fmla="*/ 319 h 350"/>
                <a:gd name="T66" fmla="*/ 33 w 351"/>
                <a:gd name="T67" fmla="*/ 289 h 350"/>
                <a:gd name="T68" fmla="*/ 40 w 351"/>
                <a:gd name="T69" fmla="*/ 259 h 350"/>
                <a:gd name="T70" fmla="*/ 48 w 351"/>
                <a:gd name="T71" fmla="*/ 230 h 350"/>
                <a:gd name="T72" fmla="*/ 60 w 351"/>
                <a:gd name="T73" fmla="*/ 203 h 350"/>
                <a:gd name="T74" fmla="*/ 74 w 351"/>
                <a:gd name="T75" fmla="*/ 177 h 350"/>
                <a:gd name="T76" fmla="*/ 91 w 351"/>
                <a:gd name="T77" fmla="*/ 153 h 350"/>
                <a:gd name="T78" fmla="*/ 109 w 351"/>
                <a:gd name="T79" fmla="*/ 129 h 350"/>
                <a:gd name="T80" fmla="*/ 131 w 351"/>
                <a:gd name="T81" fmla="*/ 109 h 350"/>
                <a:gd name="T82" fmla="*/ 153 w 351"/>
                <a:gd name="T83" fmla="*/ 91 h 350"/>
                <a:gd name="T84" fmla="*/ 178 w 351"/>
                <a:gd name="T85" fmla="*/ 74 h 350"/>
                <a:gd name="T86" fmla="*/ 203 w 351"/>
                <a:gd name="T87" fmla="*/ 60 h 350"/>
                <a:gd name="T88" fmla="*/ 231 w 351"/>
                <a:gd name="T89" fmla="*/ 48 h 350"/>
                <a:gd name="T90" fmla="*/ 259 w 351"/>
                <a:gd name="T91" fmla="*/ 40 h 350"/>
                <a:gd name="T92" fmla="*/ 289 w 351"/>
                <a:gd name="T93" fmla="*/ 33 h 350"/>
                <a:gd name="T94" fmla="*/ 320 w 351"/>
                <a:gd name="T95" fmla="*/ 3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51" h="350">
                  <a:moveTo>
                    <a:pt x="336" y="30"/>
                  </a:moveTo>
                  <a:lnTo>
                    <a:pt x="338" y="29"/>
                  </a:lnTo>
                  <a:lnTo>
                    <a:pt x="341" y="28"/>
                  </a:lnTo>
                  <a:lnTo>
                    <a:pt x="344" y="27"/>
                  </a:lnTo>
                  <a:lnTo>
                    <a:pt x="346" y="25"/>
                  </a:lnTo>
                  <a:lnTo>
                    <a:pt x="348" y="22"/>
                  </a:lnTo>
                  <a:lnTo>
                    <a:pt x="349" y="20"/>
                  </a:lnTo>
                  <a:lnTo>
                    <a:pt x="350" y="17"/>
                  </a:lnTo>
                  <a:lnTo>
                    <a:pt x="351" y="15"/>
                  </a:lnTo>
                  <a:lnTo>
                    <a:pt x="350" y="12"/>
                  </a:lnTo>
                  <a:lnTo>
                    <a:pt x="349" y="9"/>
                  </a:lnTo>
                  <a:lnTo>
                    <a:pt x="348" y="6"/>
                  </a:lnTo>
                  <a:lnTo>
                    <a:pt x="346" y="4"/>
                  </a:lnTo>
                  <a:lnTo>
                    <a:pt x="344" y="2"/>
                  </a:lnTo>
                  <a:lnTo>
                    <a:pt x="341" y="1"/>
                  </a:lnTo>
                  <a:lnTo>
                    <a:pt x="338" y="0"/>
                  </a:lnTo>
                  <a:lnTo>
                    <a:pt x="336" y="0"/>
                  </a:lnTo>
                  <a:lnTo>
                    <a:pt x="318" y="0"/>
                  </a:lnTo>
                  <a:lnTo>
                    <a:pt x="302" y="1"/>
                  </a:lnTo>
                  <a:lnTo>
                    <a:pt x="285" y="3"/>
                  </a:lnTo>
                  <a:lnTo>
                    <a:pt x="268" y="6"/>
                  </a:lnTo>
                  <a:lnTo>
                    <a:pt x="252" y="11"/>
                  </a:lnTo>
                  <a:lnTo>
                    <a:pt x="235" y="15"/>
                  </a:lnTo>
                  <a:lnTo>
                    <a:pt x="221" y="20"/>
                  </a:lnTo>
                  <a:lnTo>
                    <a:pt x="206" y="26"/>
                  </a:lnTo>
                  <a:lnTo>
                    <a:pt x="191" y="33"/>
                  </a:lnTo>
                  <a:lnTo>
                    <a:pt x="176" y="41"/>
                  </a:lnTo>
                  <a:lnTo>
                    <a:pt x="162" y="48"/>
                  </a:lnTo>
                  <a:lnTo>
                    <a:pt x="148" y="57"/>
                  </a:lnTo>
                  <a:lnTo>
                    <a:pt x="135" y="66"/>
                  </a:lnTo>
                  <a:lnTo>
                    <a:pt x="122" y="77"/>
                  </a:lnTo>
                  <a:lnTo>
                    <a:pt x="110" y="87"/>
                  </a:lnTo>
                  <a:lnTo>
                    <a:pt x="99" y="98"/>
                  </a:lnTo>
                  <a:lnTo>
                    <a:pt x="88" y="110"/>
                  </a:lnTo>
                  <a:lnTo>
                    <a:pt x="77" y="122"/>
                  </a:lnTo>
                  <a:lnTo>
                    <a:pt x="66" y="135"/>
                  </a:lnTo>
                  <a:lnTo>
                    <a:pt x="58" y="148"/>
                  </a:lnTo>
                  <a:lnTo>
                    <a:pt x="49" y="162"/>
                  </a:lnTo>
                  <a:lnTo>
                    <a:pt x="41" y="175"/>
                  </a:lnTo>
                  <a:lnTo>
                    <a:pt x="33" y="189"/>
                  </a:lnTo>
                  <a:lnTo>
                    <a:pt x="27" y="204"/>
                  </a:lnTo>
                  <a:lnTo>
                    <a:pt x="20" y="220"/>
                  </a:lnTo>
                  <a:lnTo>
                    <a:pt x="15" y="235"/>
                  </a:lnTo>
                  <a:lnTo>
                    <a:pt x="11" y="251"/>
                  </a:lnTo>
                  <a:lnTo>
                    <a:pt x="7" y="267"/>
                  </a:lnTo>
                  <a:lnTo>
                    <a:pt x="4" y="283"/>
                  </a:lnTo>
                  <a:lnTo>
                    <a:pt x="2" y="301"/>
                  </a:lnTo>
                  <a:lnTo>
                    <a:pt x="0" y="318"/>
                  </a:lnTo>
                  <a:lnTo>
                    <a:pt x="0" y="335"/>
                  </a:lnTo>
                  <a:lnTo>
                    <a:pt x="0" y="338"/>
                  </a:lnTo>
                  <a:lnTo>
                    <a:pt x="1" y="341"/>
                  </a:lnTo>
                  <a:lnTo>
                    <a:pt x="2" y="343"/>
                  </a:lnTo>
                  <a:lnTo>
                    <a:pt x="4" y="346"/>
                  </a:lnTo>
                  <a:lnTo>
                    <a:pt x="7" y="348"/>
                  </a:lnTo>
                  <a:lnTo>
                    <a:pt x="10" y="349"/>
                  </a:lnTo>
                  <a:lnTo>
                    <a:pt x="12" y="350"/>
                  </a:lnTo>
                  <a:lnTo>
                    <a:pt x="15" y="350"/>
                  </a:lnTo>
                  <a:lnTo>
                    <a:pt x="18" y="350"/>
                  </a:lnTo>
                  <a:lnTo>
                    <a:pt x="20" y="349"/>
                  </a:lnTo>
                  <a:lnTo>
                    <a:pt x="24" y="348"/>
                  </a:lnTo>
                  <a:lnTo>
                    <a:pt x="26" y="346"/>
                  </a:lnTo>
                  <a:lnTo>
                    <a:pt x="28" y="343"/>
                  </a:lnTo>
                  <a:lnTo>
                    <a:pt x="29" y="341"/>
                  </a:lnTo>
                  <a:lnTo>
                    <a:pt x="30" y="338"/>
                  </a:lnTo>
                  <a:lnTo>
                    <a:pt x="30" y="335"/>
                  </a:lnTo>
                  <a:lnTo>
                    <a:pt x="30" y="319"/>
                  </a:lnTo>
                  <a:lnTo>
                    <a:pt x="31" y="304"/>
                  </a:lnTo>
                  <a:lnTo>
                    <a:pt x="33" y="289"/>
                  </a:lnTo>
                  <a:lnTo>
                    <a:pt x="36" y="274"/>
                  </a:lnTo>
                  <a:lnTo>
                    <a:pt x="40" y="259"/>
                  </a:lnTo>
                  <a:lnTo>
                    <a:pt x="44" y="244"/>
                  </a:lnTo>
                  <a:lnTo>
                    <a:pt x="48" y="230"/>
                  </a:lnTo>
                  <a:lnTo>
                    <a:pt x="54" y="216"/>
                  </a:lnTo>
                  <a:lnTo>
                    <a:pt x="60" y="203"/>
                  </a:lnTo>
                  <a:lnTo>
                    <a:pt x="67" y="189"/>
                  </a:lnTo>
                  <a:lnTo>
                    <a:pt x="74" y="177"/>
                  </a:lnTo>
                  <a:lnTo>
                    <a:pt x="82" y="165"/>
                  </a:lnTo>
                  <a:lnTo>
                    <a:pt x="91" y="153"/>
                  </a:lnTo>
                  <a:lnTo>
                    <a:pt x="100" y="141"/>
                  </a:lnTo>
                  <a:lnTo>
                    <a:pt x="109" y="129"/>
                  </a:lnTo>
                  <a:lnTo>
                    <a:pt x="120" y="120"/>
                  </a:lnTo>
                  <a:lnTo>
                    <a:pt x="131" y="109"/>
                  </a:lnTo>
                  <a:lnTo>
                    <a:pt x="141" y="99"/>
                  </a:lnTo>
                  <a:lnTo>
                    <a:pt x="153" y="91"/>
                  </a:lnTo>
                  <a:lnTo>
                    <a:pt x="165" y="82"/>
                  </a:lnTo>
                  <a:lnTo>
                    <a:pt x="178" y="74"/>
                  </a:lnTo>
                  <a:lnTo>
                    <a:pt x="191" y="66"/>
                  </a:lnTo>
                  <a:lnTo>
                    <a:pt x="203" y="60"/>
                  </a:lnTo>
                  <a:lnTo>
                    <a:pt x="217" y="53"/>
                  </a:lnTo>
                  <a:lnTo>
                    <a:pt x="231" y="48"/>
                  </a:lnTo>
                  <a:lnTo>
                    <a:pt x="245" y="44"/>
                  </a:lnTo>
                  <a:lnTo>
                    <a:pt x="259" y="40"/>
                  </a:lnTo>
                  <a:lnTo>
                    <a:pt x="274" y="35"/>
                  </a:lnTo>
                  <a:lnTo>
                    <a:pt x="289" y="33"/>
                  </a:lnTo>
                  <a:lnTo>
                    <a:pt x="304" y="31"/>
                  </a:lnTo>
                  <a:lnTo>
                    <a:pt x="320" y="30"/>
                  </a:lnTo>
                  <a:lnTo>
                    <a:pt x="336"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4393">
              <a:extLst>
                <a:ext uri="{FF2B5EF4-FFF2-40B4-BE49-F238E27FC236}">
                  <a16:creationId xmlns:a16="http://schemas.microsoft.com/office/drawing/2014/main" id="{95505743-449B-4F16-80B9-A245D0D9B854}"/>
                </a:ext>
              </a:extLst>
            </p:cNvPr>
            <p:cNvSpPr>
              <a:spLocks/>
            </p:cNvSpPr>
            <p:nvPr/>
          </p:nvSpPr>
          <p:spPr bwMode="auto">
            <a:xfrm>
              <a:off x="1078160" y="4809242"/>
              <a:ext cx="74613" cy="74613"/>
            </a:xfrm>
            <a:custGeom>
              <a:avLst/>
              <a:gdLst>
                <a:gd name="T0" fmla="*/ 12 w 237"/>
                <a:gd name="T1" fmla="*/ 0 h 237"/>
                <a:gd name="T2" fmla="*/ 6 w 237"/>
                <a:gd name="T3" fmla="*/ 3 h 237"/>
                <a:gd name="T4" fmla="*/ 2 w 237"/>
                <a:gd name="T5" fmla="*/ 7 h 237"/>
                <a:gd name="T6" fmla="*/ 0 w 237"/>
                <a:gd name="T7" fmla="*/ 12 h 237"/>
                <a:gd name="T8" fmla="*/ 0 w 237"/>
                <a:gd name="T9" fmla="*/ 19 h 237"/>
                <a:gd name="T10" fmla="*/ 2 w 237"/>
                <a:gd name="T11" fmla="*/ 23 h 237"/>
                <a:gd name="T12" fmla="*/ 6 w 237"/>
                <a:gd name="T13" fmla="*/ 27 h 237"/>
                <a:gd name="T14" fmla="*/ 12 w 237"/>
                <a:gd name="T15" fmla="*/ 30 h 237"/>
                <a:gd name="T16" fmla="*/ 34 w 237"/>
                <a:gd name="T17" fmla="*/ 31 h 237"/>
                <a:gd name="T18" fmla="*/ 73 w 237"/>
                <a:gd name="T19" fmla="*/ 39 h 237"/>
                <a:gd name="T20" fmla="*/ 107 w 237"/>
                <a:gd name="T21" fmla="*/ 53 h 237"/>
                <a:gd name="T22" fmla="*/ 137 w 237"/>
                <a:gd name="T23" fmla="*/ 74 h 237"/>
                <a:gd name="T24" fmla="*/ 164 w 237"/>
                <a:gd name="T25" fmla="*/ 100 h 237"/>
                <a:gd name="T26" fmla="*/ 184 w 237"/>
                <a:gd name="T27" fmla="*/ 130 h 237"/>
                <a:gd name="T28" fmla="*/ 199 w 237"/>
                <a:gd name="T29" fmla="*/ 164 h 237"/>
                <a:gd name="T30" fmla="*/ 206 w 237"/>
                <a:gd name="T31" fmla="*/ 202 h 237"/>
                <a:gd name="T32" fmla="*/ 207 w 237"/>
                <a:gd name="T33" fmla="*/ 225 h 237"/>
                <a:gd name="T34" fmla="*/ 210 w 237"/>
                <a:gd name="T35" fmla="*/ 230 h 237"/>
                <a:gd name="T36" fmla="*/ 214 w 237"/>
                <a:gd name="T37" fmla="*/ 235 h 237"/>
                <a:gd name="T38" fmla="*/ 219 w 237"/>
                <a:gd name="T39" fmla="*/ 237 h 237"/>
                <a:gd name="T40" fmla="*/ 226 w 237"/>
                <a:gd name="T41" fmla="*/ 237 h 237"/>
                <a:gd name="T42" fmla="*/ 231 w 237"/>
                <a:gd name="T43" fmla="*/ 235 h 237"/>
                <a:gd name="T44" fmla="*/ 235 w 237"/>
                <a:gd name="T45" fmla="*/ 230 h 237"/>
                <a:gd name="T46" fmla="*/ 237 w 237"/>
                <a:gd name="T47" fmla="*/ 225 h 237"/>
                <a:gd name="T48" fmla="*/ 237 w 237"/>
                <a:gd name="T49" fmla="*/ 210 h 237"/>
                <a:gd name="T50" fmla="*/ 234 w 237"/>
                <a:gd name="T51" fmla="*/ 188 h 237"/>
                <a:gd name="T52" fmla="*/ 230 w 237"/>
                <a:gd name="T53" fmla="*/ 166 h 237"/>
                <a:gd name="T54" fmla="*/ 223 w 237"/>
                <a:gd name="T55" fmla="*/ 146 h 237"/>
                <a:gd name="T56" fmla="*/ 211 w 237"/>
                <a:gd name="T57" fmla="*/ 116 h 237"/>
                <a:gd name="T58" fmla="*/ 186 w 237"/>
                <a:gd name="T59" fmla="*/ 81 h 237"/>
                <a:gd name="T60" fmla="*/ 156 w 237"/>
                <a:gd name="T61" fmla="*/ 51 h 237"/>
                <a:gd name="T62" fmla="*/ 121 w 237"/>
                <a:gd name="T63" fmla="*/ 27 h 237"/>
                <a:gd name="T64" fmla="*/ 91 w 237"/>
                <a:gd name="T65" fmla="*/ 13 h 237"/>
                <a:gd name="T66" fmla="*/ 70 w 237"/>
                <a:gd name="T67" fmla="*/ 7 h 237"/>
                <a:gd name="T68" fmla="*/ 49 w 237"/>
                <a:gd name="T69" fmla="*/ 3 h 237"/>
                <a:gd name="T70" fmla="*/ 27 w 237"/>
                <a:gd name="T71" fmla="*/ 0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37" h="237">
                  <a:moveTo>
                    <a:pt x="15" y="0"/>
                  </a:moveTo>
                  <a:lnTo>
                    <a:pt x="12" y="0"/>
                  </a:lnTo>
                  <a:lnTo>
                    <a:pt x="9" y="1"/>
                  </a:lnTo>
                  <a:lnTo>
                    <a:pt x="6" y="3"/>
                  </a:lnTo>
                  <a:lnTo>
                    <a:pt x="4" y="5"/>
                  </a:lnTo>
                  <a:lnTo>
                    <a:pt x="2" y="7"/>
                  </a:lnTo>
                  <a:lnTo>
                    <a:pt x="1" y="9"/>
                  </a:lnTo>
                  <a:lnTo>
                    <a:pt x="0" y="12"/>
                  </a:lnTo>
                  <a:lnTo>
                    <a:pt x="0" y="15"/>
                  </a:lnTo>
                  <a:lnTo>
                    <a:pt x="0" y="19"/>
                  </a:lnTo>
                  <a:lnTo>
                    <a:pt x="1" y="21"/>
                  </a:lnTo>
                  <a:lnTo>
                    <a:pt x="2" y="23"/>
                  </a:lnTo>
                  <a:lnTo>
                    <a:pt x="4" y="26"/>
                  </a:lnTo>
                  <a:lnTo>
                    <a:pt x="6" y="27"/>
                  </a:lnTo>
                  <a:lnTo>
                    <a:pt x="9" y="29"/>
                  </a:lnTo>
                  <a:lnTo>
                    <a:pt x="12" y="30"/>
                  </a:lnTo>
                  <a:lnTo>
                    <a:pt x="15" y="30"/>
                  </a:lnTo>
                  <a:lnTo>
                    <a:pt x="34" y="31"/>
                  </a:lnTo>
                  <a:lnTo>
                    <a:pt x="53" y="34"/>
                  </a:lnTo>
                  <a:lnTo>
                    <a:pt x="73" y="39"/>
                  </a:lnTo>
                  <a:lnTo>
                    <a:pt x="90" y="45"/>
                  </a:lnTo>
                  <a:lnTo>
                    <a:pt x="107" y="53"/>
                  </a:lnTo>
                  <a:lnTo>
                    <a:pt x="123" y="62"/>
                  </a:lnTo>
                  <a:lnTo>
                    <a:pt x="137" y="74"/>
                  </a:lnTo>
                  <a:lnTo>
                    <a:pt x="151" y="86"/>
                  </a:lnTo>
                  <a:lnTo>
                    <a:pt x="164" y="100"/>
                  </a:lnTo>
                  <a:lnTo>
                    <a:pt x="174" y="115"/>
                  </a:lnTo>
                  <a:lnTo>
                    <a:pt x="184" y="130"/>
                  </a:lnTo>
                  <a:lnTo>
                    <a:pt x="192" y="147"/>
                  </a:lnTo>
                  <a:lnTo>
                    <a:pt x="199" y="164"/>
                  </a:lnTo>
                  <a:lnTo>
                    <a:pt x="203" y="183"/>
                  </a:lnTo>
                  <a:lnTo>
                    <a:pt x="206" y="202"/>
                  </a:lnTo>
                  <a:lnTo>
                    <a:pt x="207" y="222"/>
                  </a:lnTo>
                  <a:lnTo>
                    <a:pt x="207" y="225"/>
                  </a:lnTo>
                  <a:lnTo>
                    <a:pt x="209" y="228"/>
                  </a:lnTo>
                  <a:lnTo>
                    <a:pt x="210" y="230"/>
                  </a:lnTo>
                  <a:lnTo>
                    <a:pt x="212" y="233"/>
                  </a:lnTo>
                  <a:lnTo>
                    <a:pt x="214" y="235"/>
                  </a:lnTo>
                  <a:lnTo>
                    <a:pt x="216" y="236"/>
                  </a:lnTo>
                  <a:lnTo>
                    <a:pt x="219" y="237"/>
                  </a:lnTo>
                  <a:lnTo>
                    <a:pt x="222" y="237"/>
                  </a:lnTo>
                  <a:lnTo>
                    <a:pt x="226" y="237"/>
                  </a:lnTo>
                  <a:lnTo>
                    <a:pt x="228" y="236"/>
                  </a:lnTo>
                  <a:lnTo>
                    <a:pt x="231" y="235"/>
                  </a:lnTo>
                  <a:lnTo>
                    <a:pt x="233" y="233"/>
                  </a:lnTo>
                  <a:lnTo>
                    <a:pt x="235" y="230"/>
                  </a:lnTo>
                  <a:lnTo>
                    <a:pt x="236" y="228"/>
                  </a:lnTo>
                  <a:lnTo>
                    <a:pt x="237" y="225"/>
                  </a:lnTo>
                  <a:lnTo>
                    <a:pt x="237" y="222"/>
                  </a:lnTo>
                  <a:lnTo>
                    <a:pt x="237" y="210"/>
                  </a:lnTo>
                  <a:lnTo>
                    <a:pt x="236" y="199"/>
                  </a:lnTo>
                  <a:lnTo>
                    <a:pt x="234" y="188"/>
                  </a:lnTo>
                  <a:lnTo>
                    <a:pt x="233" y="177"/>
                  </a:lnTo>
                  <a:lnTo>
                    <a:pt x="230" y="166"/>
                  </a:lnTo>
                  <a:lnTo>
                    <a:pt x="228" y="156"/>
                  </a:lnTo>
                  <a:lnTo>
                    <a:pt x="223" y="146"/>
                  </a:lnTo>
                  <a:lnTo>
                    <a:pt x="220" y="135"/>
                  </a:lnTo>
                  <a:lnTo>
                    <a:pt x="211" y="116"/>
                  </a:lnTo>
                  <a:lnTo>
                    <a:pt x="199" y="98"/>
                  </a:lnTo>
                  <a:lnTo>
                    <a:pt x="186" y="81"/>
                  </a:lnTo>
                  <a:lnTo>
                    <a:pt x="172" y="65"/>
                  </a:lnTo>
                  <a:lnTo>
                    <a:pt x="156" y="51"/>
                  </a:lnTo>
                  <a:lnTo>
                    <a:pt x="139" y="38"/>
                  </a:lnTo>
                  <a:lnTo>
                    <a:pt x="121" y="27"/>
                  </a:lnTo>
                  <a:lnTo>
                    <a:pt x="102" y="18"/>
                  </a:lnTo>
                  <a:lnTo>
                    <a:pt x="91" y="13"/>
                  </a:lnTo>
                  <a:lnTo>
                    <a:pt x="81" y="10"/>
                  </a:lnTo>
                  <a:lnTo>
                    <a:pt x="70" y="7"/>
                  </a:lnTo>
                  <a:lnTo>
                    <a:pt x="60" y="5"/>
                  </a:lnTo>
                  <a:lnTo>
                    <a:pt x="49" y="3"/>
                  </a:lnTo>
                  <a:lnTo>
                    <a:pt x="37" y="1"/>
                  </a:lnTo>
                  <a:lnTo>
                    <a:pt x="27" y="0"/>
                  </a:lnTo>
                  <a:lnTo>
                    <a:pt x="1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4394">
              <a:extLst>
                <a:ext uri="{FF2B5EF4-FFF2-40B4-BE49-F238E27FC236}">
                  <a16:creationId xmlns:a16="http://schemas.microsoft.com/office/drawing/2014/main" id="{9D09C1D8-8D3F-4DF9-BD2E-B197AA62814B}"/>
                </a:ext>
              </a:extLst>
            </p:cNvPr>
            <p:cNvSpPr>
              <a:spLocks/>
            </p:cNvSpPr>
            <p:nvPr/>
          </p:nvSpPr>
          <p:spPr bwMode="auto">
            <a:xfrm>
              <a:off x="1078160" y="4772729"/>
              <a:ext cx="111125" cy="111125"/>
            </a:xfrm>
            <a:custGeom>
              <a:avLst/>
              <a:gdLst>
                <a:gd name="T0" fmla="*/ 12 w 351"/>
                <a:gd name="T1" fmla="*/ 0 h 350"/>
                <a:gd name="T2" fmla="*/ 6 w 351"/>
                <a:gd name="T3" fmla="*/ 2 h 350"/>
                <a:gd name="T4" fmla="*/ 2 w 351"/>
                <a:gd name="T5" fmla="*/ 6 h 350"/>
                <a:gd name="T6" fmla="*/ 0 w 351"/>
                <a:gd name="T7" fmla="*/ 12 h 350"/>
                <a:gd name="T8" fmla="*/ 0 w 351"/>
                <a:gd name="T9" fmla="*/ 17 h 350"/>
                <a:gd name="T10" fmla="*/ 2 w 351"/>
                <a:gd name="T11" fmla="*/ 22 h 350"/>
                <a:gd name="T12" fmla="*/ 6 w 351"/>
                <a:gd name="T13" fmla="*/ 27 h 350"/>
                <a:gd name="T14" fmla="*/ 12 w 351"/>
                <a:gd name="T15" fmla="*/ 29 h 350"/>
                <a:gd name="T16" fmla="*/ 31 w 351"/>
                <a:gd name="T17" fmla="*/ 30 h 350"/>
                <a:gd name="T18" fmla="*/ 62 w 351"/>
                <a:gd name="T19" fmla="*/ 33 h 350"/>
                <a:gd name="T20" fmla="*/ 91 w 351"/>
                <a:gd name="T21" fmla="*/ 40 h 350"/>
                <a:gd name="T22" fmla="*/ 120 w 351"/>
                <a:gd name="T23" fmla="*/ 48 h 350"/>
                <a:gd name="T24" fmla="*/ 148 w 351"/>
                <a:gd name="T25" fmla="*/ 60 h 350"/>
                <a:gd name="T26" fmla="*/ 173 w 351"/>
                <a:gd name="T27" fmla="*/ 74 h 350"/>
                <a:gd name="T28" fmla="*/ 198 w 351"/>
                <a:gd name="T29" fmla="*/ 91 h 350"/>
                <a:gd name="T30" fmla="*/ 220 w 351"/>
                <a:gd name="T31" fmla="*/ 109 h 350"/>
                <a:gd name="T32" fmla="*/ 241 w 351"/>
                <a:gd name="T33" fmla="*/ 129 h 350"/>
                <a:gd name="T34" fmla="*/ 260 w 351"/>
                <a:gd name="T35" fmla="*/ 153 h 350"/>
                <a:gd name="T36" fmla="*/ 276 w 351"/>
                <a:gd name="T37" fmla="*/ 177 h 350"/>
                <a:gd name="T38" fmla="*/ 290 w 351"/>
                <a:gd name="T39" fmla="*/ 203 h 350"/>
                <a:gd name="T40" fmla="*/ 302 w 351"/>
                <a:gd name="T41" fmla="*/ 230 h 350"/>
                <a:gd name="T42" fmla="*/ 311 w 351"/>
                <a:gd name="T43" fmla="*/ 259 h 350"/>
                <a:gd name="T44" fmla="*/ 317 w 351"/>
                <a:gd name="T45" fmla="*/ 289 h 350"/>
                <a:gd name="T46" fmla="*/ 320 w 351"/>
                <a:gd name="T47" fmla="*/ 319 h 350"/>
                <a:gd name="T48" fmla="*/ 321 w 351"/>
                <a:gd name="T49" fmla="*/ 338 h 350"/>
                <a:gd name="T50" fmla="*/ 323 w 351"/>
                <a:gd name="T51" fmla="*/ 343 h 350"/>
                <a:gd name="T52" fmla="*/ 327 w 351"/>
                <a:gd name="T53" fmla="*/ 348 h 350"/>
                <a:gd name="T54" fmla="*/ 333 w 351"/>
                <a:gd name="T55" fmla="*/ 350 h 350"/>
                <a:gd name="T56" fmla="*/ 338 w 351"/>
                <a:gd name="T57" fmla="*/ 350 h 350"/>
                <a:gd name="T58" fmla="*/ 343 w 351"/>
                <a:gd name="T59" fmla="*/ 348 h 350"/>
                <a:gd name="T60" fmla="*/ 348 w 351"/>
                <a:gd name="T61" fmla="*/ 343 h 350"/>
                <a:gd name="T62" fmla="*/ 350 w 351"/>
                <a:gd name="T63" fmla="*/ 338 h 350"/>
                <a:gd name="T64" fmla="*/ 350 w 351"/>
                <a:gd name="T65" fmla="*/ 318 h 350"/>
                <a:gd name="T66" fmla="*/ 347 w 351"/>
                <a:gd name="T67" fmla="*/ 283 h 350"/>
                <a:gd name="T68" fmla="*/ 340 w 351"/>
                <a:gd name="T69" fmla="*/ 251 h 350"/>
                <a:gd name="T70" fmla="*/ 330 w 351"/>
                <a:gd name="T71" fmla="*/ 220 h 350"/>
                <a:gd name="T72" fmla="*/ 318 w 351"/>
                <a:gd name="T73" fmla="*/ 189 h 350"/>
                <a:gd name="T74" fmla="*/ 302 w 351"/>
                <a:gd name="T75" fmla="*/ 162 h 350"/>
                <a:gd name="T76" fmla="*/ 283 w 351"/>
                <a:gd name="T77" fmla="*/ 135 h 350"/>
                <a:gd name="T78" fmla="*/ 263 w 351"/>
                <a:gd name="T79" fmla="*/ 110 h 350"/>
                <a:gd name="T80" fmla="*/ 241 w 351"/>
                <a:gd name="T81" fmla="*/ 87 h 350"/>
                <a:gd name="T82" fmla="*/ 216 w 351"/>
                <a:gd name="T83" fmla="*/ 66 h 350"/>
                <a:gd name="T84" fmla="*/ 189 w 351"/>
                <a:gd name="T85" fmla="*/ 48 h 350"/>
                <a:gd name="T86" fmla="*/ 160 w 351"/>
                <a:gd name="T87" fmla="*/ 33 h 350"/>
                <a:gd name="T88" fmla="*/ 130 w 351"/>
                <a:gd name="T89" fmla="*/ 20 h 350"/>
                <a:gd name="T90" fmla="*/ 98 w 351"/>
                <a:gd name="T91" fmla="*/ 11 h 350"/>
                <a:gd name="T92" fmla="*/ 66 w 351"/>
                <a:gd name="T93" fmla="*/ 3 h 350"/>
                <a:gd name="T94" fmla="*/ 32 w 351"/>
                <a:gd name="T95" fmla="*/ 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51" h="350">
                  <a:moveTo>
                    <a:pt x="15" y="0"/>
                  </a:moveTo>
                  <a:lnTo>
                    <a:pt x="12" y="0"/>
                  </a:lnTo>
                  <a:lnTo>
                    <a:pt x="9" y="1"/>
                  </a:lnTo>
                  <a:lnTo>
                    <a:pt x="6" y="2"/>
                  </a:lnTo>
                  <a:lnTo>
                    <a:pt x="4" y="4"/>
                  </a:lnTo>
                  <a:lnTo>
                    <a:pt x="2" y="6"/>
                  </a:lnTo>
                  <a:lnTo>
                    <a:pt x="1" y="9"/>
                  </a:lnTo>
                  <a:lnTo>
                    <a:pt x="0" y="12"/>
                  </a:lnTo>
                  <a:lnTo>
                    <a:pt x="0" y="15"/>
                  </a:lnTo>
                  <a:lnTo>
                    <a:pt x="0" y="17"/>
                  </a:lnTo>
                  <a:lnTo>
                    <a:pt x="1" y="20"/>
                  </a:lnTo>
                  <a:lnTo>
                    <a:pt x="2" y="22"/>
                  </a:lnTo>
                  <a:lnTo>
                    <a:pt x="4" y="25"/>
                  </a:lnTo>
                  <a:lnTo>
                    <a:pt x="6" y="27"/>
                  </a:lnTo>
                  <a:lnTo>
                    <a:pt x="9" y="28"/>
                  </a:lnTo>
                  <a:lnTo>
                    <a:pt x="12" y="29"/>
                  </a:lnTo>
                  <a:lnTo>
                    <a:pt x="15" y="30"/>
                  </a:lnTo>
                  <a:lnTo>
                    <a:pt x="31" y="30"/>
                  </a:lnTo>
                  <a:lnTo>
                    <a:pt x="46" y="31"/>
                  </a:lnTo>
                  <a:lnTo>
                    <a:pt x="62" y="33"/>
                  </a:lnTo>
                  <a:lnTo>
                    <a:pt x="77" y="35"/>
                  </a:lnTo>
                  <a:lnTo>
                    <a:pt x="91" y="40"/>
                  </a:lnTo>
                  <a:lnTo>
                    <a:pt x="106" y="44"/>
                  </a:lnTo>
                  <a:lnTo>
                    <a:pt x="120" y="48"/>
                  </a:lnTo>
                  <a:lnTo>
                    <a:pt x="134" y="53"/>
                  </a:lnTo>
                  <a:lnTo>
                    <a:pt x="148" y="60"/>
                  </a:lnTo>
                  <a:lnTo>
                    <a:pt x="160" y="66"/>
                  </a:lnTo>
                  <a:lnTo>
                    <a:pt x="173" y="74"/>
                  </a:lnTo>
                  <a:lnTo>
                    <a:pt x="186" y="82"/>
                  </a:lnTo>
                  <a:lnTo>
                    <a:pt x="198" y="91"/>
                  </a:lnTo>
                  <a:lnTo>
                    <a:pt x="210" y="99"/>
                  </a:lnTo>
                  <a:lnTo>
                    <a:pt x="220" y="109"/>
                  </a:lnTo>
                  <a:lnTo>
                    <a:pt x="231" y="120"/>
                  </a:lnTo>
                  <a:lnTo>
                    <a:pt x="241" y="129"/>
                  </a:lnTo>
                  <a:lnTo>
                    <a:pt x="250" y="141"/>
                  </a:lnTo>
                  <a:lnTo>
                    <a:pt x="260" y="153"/>
                  </a:lnTo>
                  <a:lnTo>
                    <a:pt x="268" y="165"/>
                  </a:lnTo>
                  <a:lnTo>
                    <a:pt x="276" y="177"/>
                  </a:lnTo>
                  <a:lnTo>
                    <a:pt x="283" y="189"/>
                  </a:lnTo>
                  <a:lnTo>
                    <a:pt x="290" y="203"/>
                  </a:lnTo>
                  <a:lnTo>
                    <a:pt x="296" y="216"/>
                  </a:lnTo>
                  <a:lnTo>
                    <a:pt x="302" y="230"/>
                  </a:lnTo>
                  <a:lnTo>
                    <a:pt x="307" y="244"/>
                  </a:lnTo>
                  <a:lnTo>
                    <a:pt x="311" y="259"/>
                  </a:lnTo>
                  <a:lnTo>
                    <a:pt x="314" y="274"/>
                  </a:lnTo>
                  <a:lnTo>
                    <a:pt x="317" y="289"/>
                  </a:lnTo>
                  <a:lnTo>
                    <a:pt x="319" y="304"/>
                  </a:lnTo>
                  <a:lnTo>
                    <a:pt x="320" y="319"/>
                  </a:lnTo>
                  <a:lnTo>
                    <a:pt x="321" y="335"/>
                  </a:lnTo>
                  <a:lnTo>
                    <a:pt x="321" y="338"/>
                  </a:lnTo>
                  <a:lnTo>
                    <a:pt x="322" y="341"/>
                  </a:lnTo>
                  <a:lnTo>
                    <a:pt x="323" y="343"/>
                  </a:lnTo>
                  <a:lnTo>
                    <a:pt x="325" y="346"/>
                  </a:lnTo>
                  <a:lnTo>
                    <a:pt x="327" y="348"/>
                  </a:lnTo>
                  <a:lnTo>
                    <a:pt x="329" y="349"/>
                  </a:lnTo>
                  <a:lnTo>
                    <a:pt x="333" y="350"/>
                  </a:lnTo>
                  <a:lnTo>
                    <a:pt x="336" y="350"/>
                  </a:lnTo>
                  <a:lnTo>
                    <a:pt x="338" y="350"/>
                  </a:lnTo>
                  <a:lnTo>
                    <a:pt x="341" y="349"/>
                  </a:lnTo>
                  <a:lnTo>
                    <a:pt x="343" y="348"/>
                  </a:lnTo>
                  <a:lnTo>
                    <a:pt x="347" y="346"/>
                  </a:lnTo>
                  <a:lnTo>
                    <a:pt x="348" y="343"/>
                  </a:lnTo>
                  <a:lnTo>
                    <a:pt x="350" y="341"/>
                  </a:lnTo>
                  <a:lnTo>
                    <a:pt x="350" y="338"/>
                  </a:lnTo>
                  <a:lnTo>
                    <a:pt x="351" y="335"/>
                  </a:lnTo>
                  <a:lnTo>
                    <a:pt x="350" y="318"/>
                  </a:lnTo>
                  <a:lnTo>
                    <a:pt x="349" y="301"/>
                  </a:lnTo>
                  <a:lnTo>
                    <a:pt x="347" y="283"/>
                  </a:lnTo>
                  <a:lnTo>
                    <a:pt x="343" y="267"/>
                  </a:lnTo>
                  <a:lnTo>
                    <a:pt x="340" y="251"/>
                  </a:lnTo>
                  <a:lnTo>
                    <a:pt x="336" y="235"/>
                  </a:lnTo>
                  <a:lnTo>
                    <a:pt x="330" y="220"/>
                  </a:lnTo>
                  <a:lnTo>
                    <a:pt x="324" y="204"/>
                  </a:lnTo>
                  <a:lnTo>
                    <a:pt x="318" y="189"/>
                  </a:lnTo>
                  <a:lnTo>
                    <a:pt x="310" y="175"/>
                  </a:lnTo>
                  <a:lnTo>
                    <a:pt x="302" y="162"/>
                  </a:lnTo>
                  <a:lnTo>
                    <a:pt x="293" y="148"/>
                  </a:lnTo>
                  <a:lnTo>
                    <a:pt x="283" y="135"/>
                  </a:lnTo>
                  <a:lnTo>
                    <a:pt x="274" y="122"/>
                  </a:lnTo>
                  <a:lnTo>
                    <a:pt x="263" y="110"/>
                  </a:lnTo>
                  <a:lnTo>
                    <a:pt x="252" y="98"/>
                  </a:lnTo>
                  <a:lnTo>
                    <a:pt x="241" y="87"/>
                  </a:lnTo>
                  <a:lnTo>
                    <a:pt x="228" y="77"/>
                  </a:lnTo>
                  <a:lnTo>
                    <a:pt x="216" y="66"/>
                  </a:lnTo>
                  <a:lnTo>
                    <a:pt x="202" y="57"/>
                  </a:lnTo>
                  <a:lnTo>
                    <a:pt x="189" y="48"/>
                  </a:lnTo>
                  <a:lnTo>
                    <a:pt x="174" y="41"/>
                  </a:lnTo>
                  <a:lnTo>
                    <a:pt x="160" y="33"/>
                  </a:lnTo>
                  <a:lnTo>
                    <a:pt x="145" y="26"/>
                  </a:lnTo>
                  <a:lnTo>
                    <a:pt x="130" y="20"/>
                  </a:lnTo>
                  <a:lnTo>
                    <a:pt x="114" y="15"/>
                  </a:lnTo>
                  <a:lnTo>
                    <a:pt x="98" y="11"/>
                  </a:lnTo>
                  <a:lnTo>
                    <a:pt x="82" y="6"/>
                  </a:lnTo>
                  <a:lnTo>
                    <a:pt x="66" y="3"/>
                  </a:lnTo>
                  <a:lnTo>
                    <a:pt x="49" y="1"/>
                  </a:lnTo>
                  <a:lnTo>
                    <a:pt x="32" y="0"/>
                  </a:lnTo>
                  <a:lnTo>
                    <a:pt x="1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46" name="Oval 145">
            <a:extLst>
              <a:ext uri="{FF2B5EF4-FFF2-40B4-BE49-F238E27FC236}">
                <a16:creationId xmlns:a16="http://schemas.microsoft.com/office/drawing/2014/main" id="{2B6DE2AB-50EA-4AE6-B121-F5EB26BC4800}"/>
              </a:ext>
            </a:extLst>
          </p:cNvPr>
          <p:cNvSpPr/>
          <p:nvPr/>
        </p:nvSpPr>
        <p:spPr>
          <a:xfrm>
            <a:off x="409858" y="4613281"/>
            <a:ext cx="2238375" cy="307366"/>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Picture 75">
            <a:extLst>
              <a:ext uri="{FF2B5EF4-FFF2-40B4-BE49-F238E27FC236}">
                <a16:creationId xmlns:a16="http://schemas.microsoft.com/office/drawing/2014/main" id="{BF8D5871-6F62-4765-B7BD-9EAD779D932C}"/>
              </a:ext>
            </a:extLst>
          </p:cNvPr>
          <p:cNvPicPr>
            <a:picLocks noChangeAspect="1"/>
          </p:cNvPicPr>
          <p:nvPr/>
        </p:nvPicPr>
        <p:blipFill>
          <a:blip r:embed="rId3"/>
          <a:stretch>
            <a:fillRect/>
          </a:stretch>
        </p:blipFill>
        <p:spPr>
          <a:xfrm>
            <a:off x="688134" y="851353"/>
            <a:ext cx="1727274" cy="3956928"/>
          </a:xfrm>
          <a:prstGeom prst="rect">
            <a:avLst/>
          </a:prstGeom>
        </p:spPr>
      </p:pic>
      <p:sp>
        <p:nvSpPr>
          <p:cNvPr id="2" name="TextBox 1">
            <a:extLst>
              <a:ext uri="{FF2B5EF4-FFF2-40B4-BE49-F238E27FC236}">
                <a16:creationId xmlns:a16="http://schemas.microsoft.com/office/drawing/2014/main" id="{1125D910-C298-4B62-AA54-EA3CF4EE80AB}"/>
              </a:ext>
            </a:extLst>
          </p:cNvPr>
          <p:cNvSpPr txBox="1"/>
          <p:nvPr/>
        </p:nvSpPr>
        <p:spPr>
          <a:xfrm>
            <a:off x="2310923" y="3390711"/>
            <a:ext cx="980051" cy="369332"/>
          </a:xfrm>
          <a:prstGeom prst="rect">
            <a:avLst/>
          </a:prstGeom>
          <a:noFill/>
        </p:spPr>
        <p:txBody>
          <a:bodyPr wrap="square" rtlCol="0">
            <a:spAutoFit/>
          </a:bodyPr>
          <a:lstStyle/>
          <a:p>
            <a:r>
              <a:rPr lang="en-US" dirty="0"/>
              <a:t>Week 1</a:t>
            </a:r>
            <a:endParaRPr lang="en-IN" dirty="0"/>
          </a:p>
        </p:txBody>
      </p:sp>
      <p:sp>
        <p:nvSpPr>
          <p:cNvPr id="56" name="TextBox 55">
            <a:extLst>
              <a:ext uri="{FF2B5EF4-FFF2-40B4-BE49-F238E27FC236}">
                <a16:creationId xmlns:a16="http://schemas.microsoft.com/office/drawing/2014/main" id="{C51797BD-F9FA-4AC3-B936-9623D57551B7}"/>
              </a:ext>
            </a:extLst>
          </p:cNvPr>
          <p:cNvSpPr txBox="1"/>
          <p:nvPr/>
        </p:nvSpPr>
        <p:spPr>
          <a:xfrm>
            <a:off x="3279154" y="3772482"/>
            <a:ext cx="980051" cy="369332"/>
          </a:xfrm>
          <a:prstGeom prst="rect">
            <a:avLst/>
          </a:prstGeom>
          <a:noFill/>
        </p:spPr>
        <p:txBody>
          <a:bodyPr wrap="square" rtlCol="0">
            <a:spAutoFit/>
          </a:bodyPr>
          <a:lstStyle/>
          <a:p>
            <a:r>
              <a:rPr lang="en-US" dirty="0"/>
              <a:t>Week 2</a:t>
            </a:r>
            <a:endParaRPr lang="en-IN" dirty="0"/>
          </a:p>
        </p:txBody>
      </p:sp>
      <p:sp>
        <p:nvSpPr>
          <p:cNvPr id="57" name="TextBox 56">
            <a:extLst>
              <a:ext uri="{FF2B5EF4-FFF2-40B4-BE49-F238E27FC236}">
                <a16:creationId xmlns:a16="http://schemas.microsoft.com/office/drawing/2014/main" id="{F559C811-90DF-44C1-BC6E-1283F0C52AA3}"/>
              </a:ext>
            </a:extLst>
          </p:cNvPr>
          <p:cNvSpPr txBox="1"/>
          <p:nvPr/>
        </p:nvSpPr>
        <p:spPr>
          <a:xfrm>
            <a:off x="4323748" y="4403261"/>
            <a:ext cx="1163545" cy="369332"/>
          </a:xfrm>
          <a:prstGeom prst="rect">
            <a:avLst/>
          </a:prstGeom>
          <a:noFill/>
        </p:spPr>
        <p:txBody>
          <a:bodyPr wrap="square" rtlCol="0">
            <a:spAutoFit/>
          </a:bodyPr>
          <a:lstStyle/>
          <a:p>
            <a:r>
              <a:rPr lang="en-US" dirty="0"/>
              <a:t>Week 3-4</a:t>
            </a:r>
            <a:endParaRPr lang="en-IN" dirty="0"/>
          </a:p>
        </p:txBody>
      </p:sp>
      <p:sp>
        <p:nvSpPr>
          <p:cNvPr id="58" name="TextBox 57">
            <a:extLst>
              <a:ext uri="{FF2B5EF4-FFF2-40B4-BE49-F238E27FC236}">
                <a16:creationId xmlns:a16="http://schemas.microsoft.com/office/drawing/2014/main" id="{701B8E67-90D5-4780-85F8-6BBB3D9A6F05}"/>
              </a:ext>
            </a:extLst>
          </p:cNvPr>
          <p:cNvSpPr txBox="1"/>
          <p:nvPr/>
        </p:nvSpPr>
        <p:spPr>
          <a:xfrm>
            <a:off x="6109804" y="5130805"/>
            <a:ext cx="1169281" cy="369332"/>
          </a:xfrm>
          <a:prstGeom prst="rect">
            <a:avLst/>
          </a:prstGeom>
          <a:noFill/>
        </p:spPr>
        <p:txBody>
          <a:bodyPr wrap="square" rtlCol="0">
            <a:spAutoFit/>
          </a:bodyPr>
          <a:lstStyle/>
          <a:p>
            <a:r>
              <a:rPr lang="en-US" dirty="0"/>
              <a:t>Week 5-6</a:t>
            </a:r>
            <a:endParaRPr lang="en-IN" dirty="0"/>
          </a:p>
        </p:txBody>
      </p:sp>
      <p:sp>
        <p:nvSpPr>
          <p:cNvPr id="60" name="TextBox 59">
            <a:extLst>
              <a:ext uri="{FF2B5EF4-FFF2-40B4-BE49-F238E27FC236}">
                <a16:creationId xmlns:a16="http://schemas.microsoft.com/office/drawing/2014/main" id="{2E86FA09-C540-4010-A8E5-A6466D02668A}"/>
              </a:ext>
            </a:extLst>
          </p:cNvPr>
          <p:cNvSpPr txBox="1"/>
          <p:nvPr/>
        </p:nvSpPr>
        <p:spPr>
          <a:xfrm>
            <a:off x="7825815" y="5792956"/>
            <a:ext cx="1169281" cy="369332"/>
          </a:xfrm>
          <a:prstGeom prst="rect">
            <a:avLst/>
          </a:prstGeom>
          <a:noFill/>
        </p:spPr>
        <p:txBody>
          <a:bodyPr wrap="square" rtlCol="0">
            <a:spAutoFit/>
          </a:bodyPr>
          <a:lstStyle/>
          <a:p>
            <a:r>
              <a:rPr lang="en-US" dirty="0"/>
              <a:t>Week 7-8</a:t>
            </a:r>
            <a:endParaRPr lang="en-IN" dirty="0"/>
          </a:p>
        </p:txBody>
      </p:sp>
    </p:spTree>
    <p:extLst>
      <p:ext uri="{BB962C8B-B14F-4D97-AF65-F5344CB8AC3E}">
        <p14:creationId xmlns:p14="http://schemas.microsoft.com/office/powerpoint/2010/main" val="1202905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77FB9-6D36-4052-B1CB-B01BF677F4CE}"/>
              </a:ext>
            </a:extLst>
          </p:cNvPr>
          <p:cNvSpPr>
            <a:spLocks noGrp="1"/>
          </p:cNvSpPr>
          <p:nvPr>
            <p:ph type="title"/>
          </p:nvPr>
        </p:nvSpPr>
        <p:spPr>
          <a:xfrm>
            <a:off x="593358" y="609600"/>
            <a:ext cx="8596668" cy="1320800"/>
          </a:xfrm>
        </p:spPr>
        <p:txBody>
          <a:bodyPr/>
          <a:lstStyle/>
          <a:p>
            <a:r>
              <a:rPr lang="en-US" dirty="0">
                <a:solidFill>
                  <a:srgbClr val="92D050"/>
                </a:solidFill>
              </a:rPr>
              <a:t>Project Workflow</a:t>
            </a:r>
            <a:endParaRPr lang="en-IN" dirty="0">
              <a:solidFill>
                <a:srgbClr val="92D050"/>
              </a:solidFill>
            </a:endParaRPr>
          </a:p>
        </p:txBody>
      </p:sp>
      <p:sp>
        <p:nvSpPr>
          <p:cNvPr id="7" name="Rectangle: Rounded Corners 6">
            <a:extLst>
              <a:ext uri="{FF2B5EF4-FFF2-40B4-BE49-F238E27FC236}">
                <a16:creationId xmlns:a16="http://schemas.microsoft.com/office/drawing/2014/main" id="{7F7661B3-FCFA-4B80-8C86-310E6F4FCF2B}"/>
              </a:ext>
            </a:extLst>
          </p:cNvPr>
          <p:cNvSpPr/>
          <p:nvPr/>
        </p:nvSpPr>
        <p:spPr>
          <a:xfrm>
            <a:off x="629502" y="2196225"/>
            <a:ext cx="1259632" cy="7931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 test image</a:t>
            </a:r>
            <a:endParaRPr lang="en-IN" dirty="0"/>
          </a:p>
        </p:txBody>
      </p:sp>
      <p:sp>
        <p:nvSpPr>
          <p:cNvPr id="8" name="Rectangle: Rounded Corners 7">
            <a:extLst>
              <a:ext uri="{FF2B5EF4-FFF2-40B4-BE49-F238E27FC236}">
                <a16:creationId xmlns:a16="http://schemas.microsoft.com/office/drawing/2014/main" id="{536D5823-2214-41D5-8D1F-0D4FD49C9C0C}"/>
              </a:ext>
            </a:extLst>
          </p:cNvPr>
          <p:cNvSpPr/>
          <p:nvPr/>
        </p:nvSpPr>
        <p:spPr>
          <a:xfrm>
            <a:off x="8926295" y="1611338"/>
            <a:ext cx="1259632" cy="7931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Healthy</a:t>
            </a:r>
            <a:endParaRPr lang="en-IN" dirty="0"/>
          </a:p>
        </p:txBody>
      </p:sp>
      <p:sp>
        <p:nvSpPr>
          <p:cNvPr id="9" name="Rectangle: Rounded Corners 8">
            <a:extLst>
              <a:ext uri="{FF2B5EF4-FFF2-40B4-BE49-F238E27FC236}">
                <a16:creationId xmlns:a16="http://schemas.microsoft.com/office/drawing/2014/main" id="{1E7FBA50-710C-4181-A90C-C2F0AC1006CA}"/>
              </a:ext>
            </a:extLst>
          </p:cNvPr>
          <p:cNvSpPr/>
          <p:nvPr/>
        </p:nvSpPr>
        <p:spPr>
          <a:xfrm>
            <a:off x="9043234" y="4927601"/>
            <a:ext cx="1259632" cy="7931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Display disease</a:t>
            </a:r>
            <a:endParaRPr lang="en-IN" dirty="0"/>
          </a:p>
        </p:txBody>
      </p:sp>
      <p:sp>
        <p:nvSpPr>
          <p:cNvPr id="10" name="Rectangle: Rounded Corners 9">
            <a:extLst>
              <a:ext uri="{FF2B5EF4-FFF2-40B4-BE49-F238E27FC236}">
                <a16:creationId xmlns:a16="http://schemas.microsoft.com/office/drawing/2014/main" id="{EE896FAD-E43A-453B-9B14-28578B1A31EB}"/>
              </a:ext>
            </a:extLst>
          </p:cNvPr>
          <p:cNvSpPr/>
          <p:nvPr/>
        </p:nvSpPr>
        <p:spPr>
          <a:xfrm>
            <a:off x="6673174" y="3190537"/>
            <a:ext cx="1469952" cy="7931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CNN based classification</a:t>
            </a:r>
            <a:endParaRPr lang="en-IN" sz="1600" dirty="0"/>
          </a:p>
        </p:txBody>
      </p:sp>
      <p:sp>
        <p:nvSpPr>
          <p:cNvPr id="11" name="Rectangle: Rounded Corners 10">
            <a:extLst>
              <a:ext uri="{FF2B5EF4-FFF2-40B4-BE49-F238E27FC236}">
                <a16:creationId xmlns:a16="http://schemas.microsoft.com/office/drawing/2014/main" id="{98388261-E366-4E21-9C13-283C284D69D2}"/>
              </a:ext>
            </a:extLst>
          </p:cNvPr>
          <p:cNvSpPr/>
          <p:nvPr/>
        </p:nvSpPr>
        <p:spPr>
          <a:xfrm>
            <a:off x="4891692" y="2186254"/>
            <a:ext cx="1259632" cy="7931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Convert to an Array for comparison</a:t>
            </a:r>
            <a:endParaRPr lang="en-IN" sz="1400" dirty="0"/>
          </a:p>
        </p:txBody>
      </p:sp>
      <p:sp>
        <p:nvSpPr>
          <p:cNvPr id="12" name="Rectangle: Rounded Corners 11">
            <a:extLst>
              <a:ext uri="{FF2B5EF4-FFF2-40B4-BE49-F238E27FC236}">
                <a16:creationId xmlns:a16="http://schemas.microsoft.com/office/drawing/2014/main" id="{13136FC3-2DA7-4E2A-9245-EEEEF1E9CEC3}"/>
              </a:ext>
            </a:extLst>
          </p:cNvPr>
          <p:cNvSpPr/>
          <p:nvPr/>
        </p:nvSpPr>
        <p:spPr>
          <a:xfrm>
            <a:off x="2675106" y="2196224"/>
            <a:ext cx="1566154" cy="7831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Preprocessing</a:t>
            </a:r>
            <a:endParaRPr lang="en-IN" sz="1600" dirty="0"/>
          </a:p>
        </p:txBody>
      </p:sp>
      <p:sp>
        <p:nvSpPr>
          <p:cNvPr id="13" name="Rectangle: Rounded Corners 12">
            <a:extLst>
              <a:ext uri="{FF2B5EF4-FFF2-40B4-BE49-F238E27FC236}">
                <a16:creationId xmlns:a16="http://schemas.microsoft.com/office/drawing/2014/main" id="{8DD7328E-1C1E-42B7-BD24-6D8DF7C08BAB}"/>
              </a:ext>
            </a:extLst>
          </p:cNvPr>
          <p:cNvSpPr/>
          <p:nvPr/>
        </p:nvSpPr>
        <p:spPr>
          <a:xfrm>
            <a:off x="4891692" y="4134499"/>
            <a:ext cx="1259632" cy="7931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Training model using CNN</a:t>
            </a:r>
            <a:endParaRPr lang="en-IN" sz="1600" dirty="0"/>
          </a:p>
        </p:txBody>
      </p:sp>
      <p:sp>
        <p:nvSpPr>
          <p:cNvPr id="14" name="Rectangle: Rounded Corners 13">
            <a:extLst>
              <a:ext uri="{FF2B5EF4-FFF2-40B4-BE49-F238E27FC236}">
                <a16:creationId xmlns:a16="http://schemas.microsoft.com/office/drawing/2014/main" id="{94AD1552-26F7-4A5B-99A5-BF22BE634B42}"/>
              </a:ext>
            </a:extLst>
          </p:cNvPr>
          <p:cNvSpPr/>
          <p:nvPr/>
        </p:nvSpPr>
        <p:spPr>
          <a:xfrm>
            <a:off x="2675106" y="4134499"/>
            <a:ext cx="1566153" cy="7931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Preprocessing</a:t>
            </a:r>
            <a:endParaRPr lang="en-IN" sz="1600" dirty="0"/>
          </a:p>
        </p:txBody>
      </p:sp>
      <p:sp>
        <p:nvSpPr>
          <p:cNvPr id="15" name="Rectangle: Rounded Corners 14">
            <a:extLst>
              <a:ext uri="{FF2B5EF4-FFF2-40B4-BE49-F238E27FC236}">
                <a16:creationId xmlns:a16="http://schemas.microsoft.com/office/drawing/2014/main" id="{C1609B79-F04F-48A0-B8E5-19A23DD8D872}"/>
              </a:ext>
            </a:extLst>
          </p:cNvPr>
          <p:cNvSpPr/>
          <p:nvPr/>
        </p:nvSpPr>
        <p:spPr>
          <a:xfrm>
            <a:off x="629502" y="4134499"/>
            <a:ext cx="1283822" cy="7931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Segregated Database</a:t>
            </a:r>
            <a:endParaRPr lang="en-IN" sz="1600" dirty="0"/>
          </a:p>
        </p:txBody>
      </p:sp>
      <p:sp>
        <p:nvSpPr>
          <p:cNvPr id="16" name="Diamond 15">
            <a:extLst>
              <a:ext uri="{FF2B5EF4-FFF2-40B4-BE49-F238E27FC236}">
                <a16:creationId xmlns:a16="http://schemas.microsoft.com/office/drawing/2014/main" id="{B38F6CA9-F2BF-44CE-B50B-25DF5E263BC2}"/>
              </a:ext>
            </a:extLst>
          </p:cNvPr>
          <p:cNvSpPr/>
          <p:nvPr/>
        </p:nvSpPr>
        <p:spPr>
          <a:xfrm>
            <a:off x="8820135" y="2951774"/>
            <a:ext cx="1705830" cy="1299469"/>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a:t>Defect</a:t>
            </a:r>
            <a:endParaRPr lang="en-IN" sz="1700" dirty="0"/>
          </a:p>
        </p:txBody>
      </p:sp>
      <p:cxnSp>
        <p:nvCxnSpPr>
          <p:cNvPr id="18" name="Straight Arrow Connector 17">
            <a:extLst>
              <a:ext uri="{FF2B5EF4-FFF2-40B4-BE49-F238E27FC236}">
                <a16:creationId xmlns:a16="http://schemas.microsoft.com/office/drawing/2014/main" id="{3FCDFEB1-ECD1-4719-A480-D8E762FB01CF}"/>
              </a:ext>
            </a:extLst>
          </p:cNvPr>
          <p:cNvCxnSpPr>
            <a:stCxn id="7" idx="3"/>
            <a:endCxn id="12" idx="1"/>
          </p:cNvCxnSpPr>
          <p:nvPr/>
        </p:nvCxnSpPr>
        <p:spPr>
          <a:xfrm flipV="1">
            <a:off x="1889134" y="2587790"/>
            <a:ext cx="785972" cy="49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3DD97E9-1916-4A4E-982E-2C80B3651B80}"/>
              </a:ext>
            </a:extLst>
          </p:cNvPr>
          <p:cNvCxnSpPr/>
          <p:nvPr/>
        </p:nvCxnSpPr>
        <p:spPr>
          <a:xfrm flipV="1">
            <a:off x="4122807" y="2585297"/>
            <a:ext cx="785972" cy="49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9E10100-A63F-43CF-8C6C-1561CA7BD14D}"/>
              </a:ext>
            </a:extLst>
          </p:cNvPr>
          <p:cNvCxnSpPr/>
          <p:nvPr/>
        </p:nvCxnSpPr>
        <p:spPr>
          <a:xfrm flipV="1">
            <a:off x="1845555" y="4523054"/>
            <a:ext cx="785972" cy="49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93F0EB6-F2CB-4DED-9BA4-90F8C453D7F3}"/>
              </a:ext>
            </a:extLst>
          </p:cNvPr>
          <p:cNvCxnSpPr/>
          <p:nvPr/>
        </p:nvCxnSpPr>
        <p:spPr>
          <a:xfrm flipV="1">
            <a:off x="4105720" y="4542239"/>
            <a:ext cx="785972" cy="49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52B9E58-EC6E-4DDE-BC31-79DBC6DD42B1}"/>
              </a:ext>
            </a:extLst>
          </p:cNvPr>
          <p:cNvCxnSpPr>
            <a:cxnSpLocks/>
          </p:cNvCxnSpPr>
          <p:nvPr/>
        </p:nvCxnSpPr>
        <p:spPr>
          <a:xfrm>
            <a:off x="6151324" y="2703802"/>
            <a:ext cx="521850" cy="5314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6BACD4C-C5FA-4997-B442-9A850A6E7C22}"/>
              </a:ext>
            </a:extLst>
          </p:cNvPr>
          <p:cNvCxnSpPr>
            <a:cxnSpLocks/>
          </p:cNvCxnSpPr>
          <p:nvPr/>
        </p:nvCxnSpPr>
        <p:spPr>
          <a:xfrm flipV="1">
            <a:off x="6103731" y="3961961"/>
            <a:ext cx="521850" cy="5610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82FB5EC-45BB-4F47-8574-D08952A8809A}"/>
              </a:ext>
            </a:extLst>
          </p:cNvPr>
          <p:cNvCxnSpPr/>
          <p:nvPr/>
        </p:nvCxnSpPr>
        <p:spPr>
          <a:xfrm flipV="1">
            <a:off x="7974191" y="3596522"/>
            <a:ext cx="785972" cy="49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CCF40A0-D4BF-487C-A3E9-F79977E28DBA}"/>
              </a:ext>
            </a:extLst>
          </p:cNvPr>
          <p:cNvCxnSpPr>
            <a:cxnSpLocks/>
            <a:stCxn id="16" idx="0"/>
          </p:cNvCxnSpPr>
          <p:nvPr/>
        </p:nvCxnSpPr>
        <p:spPr>
          <a:xfrm flipV="1">
            <a:off x="9673050" y="2404440"/>
            <a:ext cx="0" cy="5473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1773A3A3-DBCB-4F2A-B619-A296BD7738D4}"/>
              </a:ext>
            </a:extLst>
          </p:cNvPr>
          <p:cNvCxnSpPr>
            <a:cxnSpLocks/>
            <a:endCxn id="9" idx="0"/>
          </p:cNvCxnSpPr>
          <p:nvPr/>
        </p:nvCxnSpPr>
        <p:spPr>
          <a:xfrm>
            <a:off x="9673050" y="4134499"/>
            <a:ext cx="0" cy="7931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B7E07AE7-3D8B-4DE6-AEED-270928178C08}"/>
              </a:ext>
            </a:extLst>
          </p:cNvPr>
          <p:cNvSpPr txBox="1"/>
          <p:nvPr/>
        </p:nvSpPr>
        <p:spPr>
          <a:xfrm>
            <a:off x="9066446" y="2529277"/>
            <a:ext cx="756713" cy="369332"/>
          </a:xfrm>
          <a:prstGeom prst="rect">
            <a:avLst/>
          </a:prstGeom>
          <a:noFill/>
        </p:spPr>
        <p:txBody>
          <a:bodyPr wrap="square" rtlCol="0">
            <a:spAutoFit/>
          </a:bodyPr>
          <a:lstStyle/>
          <a:p>
            <a:r>
              <a:rPr lang="en-US" dirty="0"/>
              <a:t>Yes</a:t>
            </a:r>
            <a:endParaRPr lang="en-IN" dirty="0"/>
          </a:p>
        </p:txBody>
      </p:sp>
      <p:sp>
        <p:nvSpPr>
          <p:cNvPr id="44" name="TextBox 43">
            <a:extLst>
              <a:ext uri="{FF2B5EF4-FFF2-40B4-BE49-F238E27FC236}">
                <a16:creationId xmlns:a16="http://schemas.microsoft.com/office/drawing/2014/main" id="{9BA0225A-E5A6-4D44-A225-5218D4454B1E}"/>
              </a:ext>
            </a:extLst>
          </p:cNvPr>
          <p:cNvSpPr txBox="1"/>
          <p:nvPr/>
        </p:nvSpPr>
        <p:spPr>
          <a:xfrm>
            <a:off x="9132341" y="4357573"/>
            <a:ext cx="756713" cy="369332"/>
          </a:xfrm>
          <a:prstGeom prst="rect">
            <a:avLst/>
          </a:prstGeom>
          <a:noFill/>
        </p:spPr>
        <p:txBody>
          <a:bodyPr wrap="square" rtlCol="0">
            <a:spAutoFit/>
          </a:bodyPr>
          <a:lstStyle/>
          <a:p>
            <a:r>
              <a:rPr lang="en-US" dirty="0"/>
              <a:t>No</a:t>
            </a:r>
            <a:endParaRPr lang="en-IN" dirty="0"/>
          </a:p>
        </p:txBody>
      </p:sp>
    </p:spTree>
    <p:extLst>
      <p:ext uri="{BB962C8B-B14F-4D97-AF65-F5344CB8AC3E}">
        <p14:creationId xmlns:p14="http://schemas.microsoft.com/office/powerpoint/2010/main" val="3467930706"/>
      </p:ext>
    </p:extLst>
  </p:cSld>
  <p:clrMapOvr>
    <a:masterClrMapping/>
  </p:clrMapOvr>
</p:sld>
</file>

<file path=ppt/theme/theme1.xml><?xml version="1.0" encoding="utf-8"?>
<a:theme xmlns:a="http://schemas.openxmlformats.org/drawingml/2006/main" name="Fac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1771</TotalTime>
  <Words>475</Words>
  <Application>Microsoft Office PowerPoint</Application>
  <PresentationFormat>Widescreen</PresentationFormat>
  <Paragraphs>94</Paragraphs>
  <Slides>12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Inter</vt:lpstr>
      <vt:lpstr>Symbol</vt:lpstr>
      <vt:lpstr>Times New Roman</vt:lpstr>
      <vt:lpstr>Trebuchet MS</vt:lpstr>
      <vt:lpstr>Wingdings</vt:lpstr>
      <vt:lpstr>Wingdings 3</vt:lpstr>
      <vt:lpstr>Facet</vt:lpstr>
      <vt:lpstr>PowerPoint Presentation</vt:lpstr>
      <vt:lpstr>Plan of Presentation</vt:lpstr>
      <vt:lpstr>PROBLEM STATEMENT:</vt:lpstr>
      <vt:lpstr>OBJECTIVE:</vt:lpstr>
      <vt:lpstr>This is how my system will look</vt:lpstr>
      <vt:lpstr>TECHNOLOGY  USED:</vt:lpstr>
      <vt:lpstr>TECHNIQUES AND METHODOLOGY</vt:lpstr>
      <vt:lpstr>PowerPoint Presentation</vt:lpstr>
      <vt:lpstr>Project Workflow</vt:lpstr>
      <vt:lpstr>Steps involved:</vt:lpstr>
      <vt:lpstr>Paper acceptance mail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PRATEEKSHA MISHRA</dc:creator>
  <cp:lastModifiedBy>Riya Sinha</cp:lastModifiedBy>
  <cp:revision>48</cp:revision>
  <dcterms:created xsi:type="dcterms:W3CDTF">2019-10-04T17:05:41Z</dcterms:created>
  <dcterms:modified xsi:type="dcterms:W3CDTF">2021-06-14T17:56:48Z</dcterms:modified>
</cp:coreProperties>
</file>