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B9CF-2338-488E-AFA5-D0AB8C7F2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8E842-EC35-4C69-AA36-1BD6EA409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65A6-DD3B-4C73-A359-41126C29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F37B-EB47-440A-9929-2A5450B4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6F07-434F-48AF-B96C-FE60150E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4953-465A-4FE7-ADB5-31B3DB8F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8F26-E756-44C3-81CD-81ACE2C0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4DEC-5372-4E4E-BBFE-F61561F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0E93-E33D-4F32-A26C-AB3A9DCA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26CE-7BD8-4D23-B1D2-B3F8EDBD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9C05E-08E4-4FAF-81A3-266008A35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AF2BB-BFD5-4F81-9F75-42B7B00E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C20D-2C5E-4D09-AD74-6207FF7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F5B6-EFDD-4D97-9643-621D4DE9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790E-6AD4-4CBD-87D5-C63F13EA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01B5-C0FD-44CD-BD31-3B4044E2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F387-67D6-4203-A7D2-698A6A07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6C0E-3945-4C3A-9048-38A25796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524B-6E47-4A84-9E10-2AEC538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6B4E-38A1-4611-86C7-21F53AF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4D1B-51C9-49A6-A1C5-13AEDF12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EA74-2F9C-46AC-8E32-3099FD6C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5A69-7E1F-4DCB-ACC6-0DB6D783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E4C7B-3100-466B-9278-6C877D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0B22-0B9B-4E59-88D2-1FC69A0F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6D56-7184-4021-BF17-A1AD4593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E05B-73B0-4F0C-9F1C-947D950ED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A1F90-1F13-4655-8FBD-0787AC11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2FB5-0A07-4FB4-B4BE-8CF02BDF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35FD6-C9C7-4C3A-896C-21F58E6A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F3293-A865-4191-9722-09386D68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766C-ADB4-4651-BEE9-100BE1F3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9ED9-C04A-4E15-906F-E032330F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436F8-5379-479F-AD73-4A0253B2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A4B5-B9EE-42BF-9FC3-506C40F6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44411-B8B2-4AA6-988F-9ADF0E783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4634E-CD07-4870-A8BB-ADC64A53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88A03-D4A5-423A-84A8-040E571A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CB9B2-E0CC-4F2D-9C46-9BC23222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43A2-8C5D-4778-A39E-7389039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BE6E1-79F0-455A-9E25-FE79AFA7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59DC0-5458-41E9-83B3-6C1C5CF7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033EF-BB23-4BA6-8FCD-C036D5DA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F98A4-3361-4592-9773-8786E29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82C96-3B54-4949-BF6B-2F2E9584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491B6-EC2C-4740-8B1F-23E4DA39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3C03-8366-47D0-8803-19FDD0C0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63DB-6E28-487A-ABD6-C9B87D2B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D8B05-A8FD-4456-90C9-1DE23C33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9CDBF-1B1C-4873-86F4-A844F3D0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2A118-3567-4D52-A485-313ADA81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967F9-C0AE-4469-89B3-D9F8306A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FD02-4253-4871-846D-C5B9BCF9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41EF4-51A7-468B-B83D-9CAE5DB3B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45400-351C-4955-AFEF-A32FD67E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56527-42BB-451D-BB67-9B232D61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5FE16-5A64-444A-9726-16CA1CBE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E3E2-5F5B-487C-9BAD-D15AF3E4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ADE74-40C6-4669-A924-A44F18F9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04E36-EC1C-42F2-B633-97DDB93C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1F93-D06D-4C88-9605-C5DFDB453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6135E-F18F-43E5-AB6C-085227A3DFE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1F42B-3225-41BC-8342-75EB87C89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E410E-035F-4B95-9BA1-8CC6F7110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B9ACB-07A1-4EF4-9A62-2D0970FE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#datetime.date" TargetMode="External"/><Relationship Id="rId2" Type="http://schemas.openxmlformats.org/officeDocument/2006/relationships/hyperlink" Target="https://docs.python.org/3/library/datetime.html#datetime.date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datetime.html#datetime.ti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BA9B-288D-4F48-9FBB-A1B60348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datetime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53AC-1B6F-41C4-952B-E02F15F27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583" y="2016136"/>
            <a:ext cx="1133301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en-US" dirty="0">
                <a:latin typeface="+mj-lt"/>
                <a:ea typeface="+mj-ea"/>
                <a:cs typeface="+mj-cs"/>
              </a:rPr>
              <a:t>A </a:t>
            </a:r>
            <a:r>
              <a:rPr lang="en-US" altLang="en-US" dirty="0">
                <a:latin typeface="+mj-lt"/>
                <a:ea typeface="+mj-ea"/>
                <a:cs typeface="+mj-cs"/>
                <a:hlinkClick r:id="rId2" tooltip="datetime.date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datetime</a:t>
            </a:r>
            <a:r>
              <a:rPr lang="en-US" altLang="en-US" dirty="0">
                <a:latin typeface="+mj-lt"/>
                <a:ea typeface="+mj-ea"/>
                <a:cs typeface="+mj-cs"/>
              </a:rPr>
              <a:t> object is a single object containing all the information from a </a:t>
            </a:r>
            <a:r>
              <a:rPr lang="en-US" altLang="en-US" dirty="0">
                <a:latin typeface="+mj-lt"/>
                <a:ea typeface="+mj-ea"/>
                <a:cs typeface="+mj-cs"/>
                <a:hlinkClick r:id="rId3" tooltip="datetime.d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</a:t>
            </a:r>
            <a:r>
              <a:rPr lang="en-US" altLang="en-US" dirty="0">
                <a:latin typeface="+mj-lt"/>
                <a:ea typeface="+mj-ea"/>
                <a:cs typeface="+mj-cs"/>
              </a:rPr>
              <a:t> object and a </a:t>
            </a:r>
            <a:r>
              <a:rPr lang="en-US" altLang="en-US" dirty="0">
                <a:latin typeface="+mj-lt"/>
                <a:ea typeface="+mj-ea"/>
                <a:cs typeface="+mj-cs"/>
                <a:hlinkClick r:id="rId4" tooltip="datetime.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</a:t>
            </a:r>
            <a:r>
              <a:rPr lang="en-US" altLang="en-US" dirty="0">
                <a:latin typeface="+mj-lt"/>
                <a:ea typeface="+mj-ea"/>
                <a:cs typeface="+mj-cs"/>
              </a:rPr>
              <a:t> object.</a:t>
            </a:r>
          </a:p>
          <a:p>
            <a:pPr algn="just">
              <a:lnSpc>
                <a:spcPct val="100000"/>
              </a:lnSpc>
            </a:pPr>
            <a:r>
              <a:rPr lang="en-US" altLang="en-US" dirty="0">
                <a:latin typeface="+mj-lt"/>
                <a:ea typeface="+mj-ea"/>
                <a:cs typeface="+mj-cs"/>
              </a:rPr>
              <a:t>Like a </a:t>
            </a:r>
            <a:r>
              <a:rPr lang="en-US" altLang="en-US" dirty="0">
                <a:latin typeface="+mj-lt"/>
                <a:ea typeface="+mj-ea"/>
                <a:cs typeface="+mj-cs"/>
                <a:hlinkClick r:id="rId3" tooltip="datetime.d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</a:t>
            </a:r>
            <a:r>
              <a:rPr lang="en-US" altLang="en-US" dirty="0">
                <a:latin typeface="+mj-lt"/>
                <a:ea typeface="+mj-ea"/>
                <a:cs typeface="+mj-cs"/>
              </a:rPr>
              <a:t> object, </a:t>
            </a:r>
            <a:r>
              <a:rPr lang="en-US" altLang="en-US" dirty="0">
                <a:latin typeface="+mj-lt"/>
                <a:ea typeface="+mj-ea"/>
                <a:cs typeface="+mj-cs"/>
                <a:hlinkClick r:id="rId2" tooltip="datetime.date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datetime</a:t>
            </a:r>
            <a:r>
              <a:rPr lang="en-US" altLang="en-US" dirty="0">
                <a:latin typeface="+mj-lt"/>
                <a:ea typeface="+mj-ea"/>
                <a:cs typeface="+mj-cs"/>
              </a:rPr>
              <a:t> assumes the current Gregorian calendar extended in both directions; like a time object, </a:t>
            </a:r>
            <a:r>
              <a:rPr lang="en-US" altLang="en-US" dirty="0">
                <a:latin typeface="+mj-lt"/>
                <a:ea typeface="+mj-ea"/>
                <a:cs typeface="+mj-cs"/>
                <a:hlinkClick r:id="rId2" tooltip="datetime.date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datetime</a:t>
            </a:r>
            <a:r>
              <a:rPr lang="en-US" altLang="en-US" dirty="0">
                <a:latin typeface="+mj-lt"/>
                <a:ea typeface="+mj-ea"/>
                <a:cs typeface="+mj-cs"/>
              </a:rPr>
              <a:t> assumes there are exactly 3600*24 seconds in every day. </a:t>
            </a:r>
          </a:p>
          <a:p>
            <a:pPr algn="just">
              <a:lnSpc>
                <a:spcPct val="100000"/>
              </a:lnSpc>
            </a:pPr>
            <a:r>
              <a:rPr lang="en-US" altLang="en-US" dirty="0">
                <a:latin typeface="+mj-lt"/>
                <a:ea typeface="+mj-ea"/>
                <a:cs typeface="+mj-cs"/>
              </a:rPr>
              <a:t>To work with date and time, we need to import the module ‘datetime’</a:t>
            </a:r>
          </a:p>
          <a:p>
            <a:pPr algn="just">
              <a:lnSpc>
                <a:spcPct val="100000"/>
              </a:lnSpc>
            </a:pPr>
            <a:r>
              <a:rPr lang="en-US" altLang="en-US" dirty="0">
                <a:latin typeface="+mj-lt"/>
                <a:ea typeface="+mj-ea"/>
                <a:cs typeface="+mj-cs"/>
              </a:rPr>
              <a:t>Using datetime module, we can achieve the following things like get current date, month, day, year of current date, difference between two dates, </a:t>
            </a:r>
            <a:r>
              <a:rPr lang="en-US" altLang="en-US">
                <a:latin typeface="+mj-lt"/>
                <a:ea typeface="+mj-ea"/>
                <a:cs typeface="+mj-cs"/>
              </a:rPr>
              <a:t>date arithmetic.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157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AC77-CE14-4FEA-AEE4-5D5C8453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Conversion Functions Used In </a:t>
            </a:r>
            <a:r>
              <a:rPr lang="en-US" dirty="0" err="1"/>
              <a:t>DateTime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B889-4F13-43A4-BCC3-2BB1E624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functions used in datetime module. When we get the date, the default format we get is a date object. </a:t>
            </a:r>
          </a:p>
          <a:p>
            <a:r>
              <a:rPr lang="en-US" dirty="0"/>
              <a:t>To modify the default format of the datetime object, we need to convert it to string format. This can be achieved by using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592641-BE68-474B-BB88-70A01197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1" y="3622418"/>
            <a:ext cx="1080042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"default format: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today)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datetime.strftime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(today,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"%d-%m-%Y %H:%M:%S"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"formatted date: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format_date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1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096A-1852-40BE-A146-648F5E9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Conversion Functions Used In </a:t>
            </a:r>
            <a:r>
              <a:rPr lang="en-US" dirty="0" err="1"/>
              <a:t>DateTime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AEBA-792C-4F92-922D-862FB4D4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74" y="2472292"/>
            <a:ext cx="10515600" cy="4351338"/>
          </a:xfrm>
        </p:spPr>
        <p:txBody>
          <a:bodyPr/>
          <a:lstStyle/>
          <a:p>
            <a:r>
              <a:rPr lang="en-US" dirty="0"/>
              <a:t>To convert a date which is in string format back to date format,  we use </a:t>
            </a:r>
            <a:r>
              <a:rPr lang="en-US" dirty="0" err="1"/>
              <a:t>strptime</a:t>
            </a:r>
            <a:r>
              <a:rPr lang="en-US" dirty="0"/>
              <a:t>() function.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F989E8-8C91-400F-A205-631381DFF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74" y="3330735"/>
            <a:ext cx="1075603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"default format: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today)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datetime.strftime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(today,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"%d-%m-%Y %H:%M:%S"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"formatted date: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"12-07-2019 11:45:42"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str2date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datetime.strptime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"%d-%m-%Y %H:%M:%S"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(str2date)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6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Introduction to datetime modules</vt:lpstr>
      <vt:lpstr>Conversion Functions Used In DateTime Module</vt:lpstr>
      <vt:lpstr>Conversion Functions Used In DateTime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datetime modules</dc:title>
  <dc:creator>Mohan Rao Mudradi</dc:creator>
  <cp:lastModifiedBy>Mohan Rao Mudradi</cp:lastModifiedBy>
  <cp:revision>4</cp:revision>
  <dcterms:created xsi:type="dcterms:W3CDTF">2019-07-12T05:39:23Z</dcterms:created>
  <dcterms:modified xsi:type="dcterms:W3CDTF">2019-07-12T06:33:47Z</dcterms:modified>
</cp:coreProperties>
</file>