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6"/>
  </p:notesMasterIdLst>
  <p:handoutMasterIdLst>
    <p:handoutMasterId r:id="rId17"/>
  </p:handoutMasterIdLst>
  <p:sldIdLst>
    <p:sldId id="256" r:id="rId2"/>
    <p:sldId id="535" r:id="rId3"/>
    <p:sldId id="536" r:id="rId4"/>
    <p:sldId id="537" r:id="rId5"/>
    <p:sldId id="538" r:id="rId6"/>
    <p:sldId id="539" r:id="rId7"/>
    <p:sldId id="540" r:id="rId8"/>
    <p:sldId id="541" r:id="rId9"/>
    <p:sldId id="542" r:id="rId10"/>
    <p:sldId id="543" r:id="rId11"/>
    <p:sldId id="545" r:id="rId12"/>
    <p:sldId id="544" r:id="rId13"/>
    <p:sldId id="546" r:id="rId14"/>
    <p:sldId id="547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+mn-ea"/>
        <a:cs typeface="Times New Roman" panose="02020603050405020304" pitchFamily="18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+mn-ea"/>
        <a:cs typeface="Times New Roman" panose="02020603050405020304" pitchFamily="18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+mn-ea"/>
        <a:cs typeface="Times New Roman" panose="02020603050405020304" pitchFamily="18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+mn-ea"/>
        <a:cs typeface="Times New Roman" panose="02020603050405020304" pitchFamily="18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+mn-ea"/>
        <a:cs typeface="Times New Roman" panose="02020603050405020304" pitchFamily="18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+mn-ea"/>
        <a:cs typeface="Times New Roman" panose="02020603050405020304" pitchFamily="18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+mn-ea"/>
        <a:cs typeface="Times New Roman" panose="02020603050405020304" pitchFamily="18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+mn-ea"/>
        <a:cs typeface="Times New Roman" panose="02020603050405020304" pitchFamily="18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+mn-ea"/>
        <a:cs typeface="Times New Roman" panose="02020603050405020304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00080"/>
    <a:srgbClr val="800000"/>
    <a:srgbClr val="808080"/>
    <a:srgbClr val="404040"/>
    <a:srgbClr val="003399"/>
    <a:srgbClr val="336699"/>
    <a:srgbClr val="008080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 autoAdjust="0"/>
    <p:restoredTop sz="94678" autoAdjust="0"/>
  </p:normalViewPr>
  <p:slideViewPr>
    <p:cSldViewPr>
      <p:cViewPr varScale="1">
        <p:scale>
          <a:sx n="69" d="100"/>
          <a:sy n="69" d="100"/>
        </p:scale>
        <p:origin x="139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960"/>
    </p:cViewPr>
  </p:sorterViewPr>
  <p:notesViewPr>
    <p:cSldViewPr>
      <p:cViewPr varScale="1">
        <p:scale>
          <a:sx n="63" d="100"/>
          <a:sy n="63" d="100"/>
        </p:scale>
        <p:origin x="-1915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en-US"/>
              <a:t>hi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en-US"/>
              <a:t>bye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D91C636-0F0E-4F0A-A679-B7D853E338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en-US"/>
              <a:t>hi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en-US"/>
              <a:t>bye</a:t>
            </a:r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B9774CD-8B86-431D-A856-3A191554D7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fld id="{545E144C-FC2F-4946-BE55-10449452AE0C}" type="slidenum">
              <a:rPr lang="en-US" altLang="en-US" sz="1200" smtClean="0">
                <a:latin typeface="Times New Roman" panose="02020603050405020304" pitchFamily="18" charset="0"/>
              </a:rPr>
              <a:pPr/>
              <a:t>1</a:t>
            </a:fld>
            <a:endParaRPr lang="en-US" altLang="en-US" sz="120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5" descr="snake-on-tre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0163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6" descr="2006-10-28_Python_in_60_Minutes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04" t="68115" r="19565" b="1450"/>
          <a:stretch>
            <a:fillRect/>
          </a:stretch>
        </p:blipFill>
        <p:spPr bwMode="auto">
          <a:xfrm>
            <a:off x="1600200" y="741363"/>
            <a:ext cx="5410200" cy="192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7"/>
          <p:cNvSpPr>
            <a:spLocks noChangeArrowheads="1"/>
          </p:cNvSpPr>
          <p:nvPr userDrawn="1"/>
        </p:nvSpPr>
        <p:spPr bwMode="auto">
          <a:xfrm>
            <a:off x="1981200" y="4191000"/>
            <a:ext cx="55626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73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45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2000"/>
              </a:lnSpc>
              <a:spcBef>
                <a:spcPct val="2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0" lang="en-GB" altLang="en-US" sz="1600" smtClean="0">
              <a:latin typeface="Verdana" panose="020B0604030504040204" pitchFamily="34" charset="0"/>
            </a:endParaRPr>
          </a:p>
        </p:txBody>
      </p:sp>
      <p:sp>
        <p:nvSpPr>
          <p:cNvPr id="1946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0" y="2743200"/>
            <a:ext cx="9144000" cy="1600200"/>
          </a:xfrm>
        </p:spPr>
        <p:txBody>
          <a:bodyPr anchor="ctr"/>
          <a:lstStyle>
            <a:lvl1pPr>
              <a:defRPr sz="4400" b="0"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86800" y="6486525"/>
            <a:ext cx="457200" cy="381000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5E96D1B-D141-4D95-9E81-36A206E71E1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0254572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D2ECA1-6B2B-42DD-A944-7BD3AAB178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0854150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4770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23607E-37C3-4606-8ED9-78D859734F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214011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CCADBB-4643-42D8-BA75-9DB658FE3A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7291427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C05C44-79D3-49FA-A08F-80FE606ECA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768580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066800"/>
            <a:ext cx="4495800" cy="55626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495800" cy="55626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5E7200-487D-45BE-AB4F-0A35CF1384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6114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89F16F-BB48-4245-ADB9-98D7BA8861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791864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3B270-70E6-457E-90F4-A094FCA98C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2826186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16934C-39CD-45A0-8FAD-F9CC1BF33C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3610281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73C031-8F76-4C3B-A03C-D27B96A540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3698585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123739-E4F1-47D1-AB6C-DA3A13A1D5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136249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28" b="36090"/>
          <a:stretch>
            <a:fillRect/>
          </a:stretch>
        </p:blipFill>
        <p:spPr bwMode="auto">
          <a:xfrm>
            <a:off x="0" y="6048375"/>
            <a:ext cx="1295400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066800"/>
            <a:ext cx="91440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</p:txBody>
      </p:sp>
      <p:sp>
        <p:nvSpPr>
          <p:cNvPr id="1844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4008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4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12CAC676-FF51-4B88-B809-FE909EAC46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ransition spd="med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9pPr>
    </p:titleStyle>
    <p:bodyStyle>
      <a:lvl1pPr marL="233363" indent="-233363" algn="l" rtl="0" eaLnBrk="0" fontAlgn="base" hangingPunct="0">
        <a:spcBef>
          <a:spcPct val="20000"/>
        </a:spcBef>
        <a:spcAft>
          <a:spcPct val="0"/>
        </a:spcAft>
        <a:buClr>
          <a:srgbClr val="808080"/>
        </a:buClr>
        <a:buSzPct val="6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90563" indent="-233363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SzPct val="55000"/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084263" indent="-16986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n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541463" indent="-16986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5000"/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C0C0C0"/>
        </a:buClr>
        <a:buSzPct val="50000"/>
        <a:buFont typeface="Wingdings" panose="05000000000000000000" pitchFamily="2" charset="2"/>
        <a:buChar char="n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6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42F8026-00A8-42FF-BA85-6121A7C91348}" type="slidenum">
              <a:rPr lang="en-US" altLang="en-US" sz="1400" smtClean="0">
                <a:solidFill>
                  <a:schemeClr val="bg1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 smtClean="0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  <p:sp>
        <p:nvSpPr>
          <p:cNvPr id="122778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Functions</a:t>
            </a:r>
            <a:endParaRPr lang="en-US" altLang="en-US" dirty="0" smtClean="0"/>
          </a:p>
        </p:txBody>
      </p:sp>
      <p:sp>
        <p:nvSpPr>
          <p:cNvPr id="6148" name="Text Box 10"/>
          <p:cNvSpPr txBox="1">
            <a:spLocks noChangeArrowheads="1"/>
          </p:cNvSpPr>
          <p:nvPr/>
        </p:nvSpPr>
        <p:spPr bwMode="auto">
          <a:xfrm>
            <a:off x="3475249" y="5014852"/>
            <a:ext cx="17733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mtClean="0"/>
              <a:t>Session-VIII</a:t>
            </a:r>
            <a:endParaRPr lang="en-US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 Arguments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90207"/>
            <a:ext cx="9144000" cy="451578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CCADBB-4643-42D8-BA75-9DB658FE3A41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048593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Arguments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97109"/>
            <a:ext cx="9144000" cy="430198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CCADBB-4643-42D8-BA75-9DB658FE3A41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99313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Length Argument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008952"/>
            <a:ext cx="9144000" cy="367829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CCADBB-4643-42D8-BA75-9DB658FE3A41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728039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45301"/>
            <a:ext cx="9144000" cy="400559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CCADBB-4643-42D8-BA75-9DB658FE3A41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674803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"""Lambda is a tiny function just like macro</a:t>
            </a:r>
          </a:p>
          <a:p>
            <a:r>
              <a:rPr lang="en-US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 in C"""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math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square=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lambda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n:n*n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(square(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4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"""without </a:t>
            </a:r>
            <a:r>
              <a:rPr lang="en-US" sz="1600" i="1" u="sng" dirty="0" err="1">
                <a:solidFill>
                  <a:srgbClr val="00AA00"/>
                </a:solidFill>
                <a:latin typeface="Consolas" panose="020B0609020204030204" pitchFamily="49" charset="0"/>
              </a:rPr>
              <a:t>arguement</a:t>
            </a:r>
            <a:r>
              <a:rPr lang="en-US" sz="1600" i="1" u="sng" dirty="0">
                <a:solidFill>
                  <a:srgbClr val="00AA00"/>
                </a:solidFill>
                <a:latin typeface="Consolas" panose="020B0609020204030204" pitchFamily="49" charset="0"/>
              </a:rPr>
              <a:t>"""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x=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lambda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math.factorial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4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y=x()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(y)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x=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lambda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x: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math.factorial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(x)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y=x(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(y)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z=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lambda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:sum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(range(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4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y=z()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(y)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p=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lambda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x: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(x)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p(</a:t>
            </a:r>
            <a:r>
              <a:rPr lang="en-US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"hello world"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w=square(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(w)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CCADBB-4643-42D8-BA75-9DB658FE3A41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842090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390650"/>
            <a:ext cx="7515225" cy="23050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CCADBB-4643-42D8-BA75-9DB658FE3A41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034119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Function…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050" y="1833562"/>
            <a:ext cx="8343900" cy="4029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CCADBB-4643-42D8-BA75-9DB658FE3A41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108849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Function…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06457"/>
            <a:ext cx="9144000" cy="468328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CCADBB-4643-42D8-BA75-9DB658FE3A41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447987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Functions…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62" y="1752600"/>
            <a:ext cx="9058275" cy="365759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CCADBB-4643-42D8-BA75-9DB658FE3A41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054108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Function..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425" y="1538287"/>
            <a:ext cx="8439150" cy="46196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CCADBB-4643-42D8-BA75-9DB658FE3A41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653438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Functions…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25" y="1514475"/>
            <a:ext cx="9048750" cy="46672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CCADBB-4643-42D8-BA75-9DB658FE3A41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151741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828800"/>
            <a:ext cx="5448300" cy="290988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CCADBB-4643-42D8-BA75-9DB658FE3A41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064912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Required Arguments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24000"/>
            <a:ext cx="9144000" cy="439172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CCADBB-4643-42D8-BA75-9DB658FE3A41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063808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Blends">
  <a:themeElements>
    <a:clrScheme name="Blends 8">
      <a:dk1>
        <a:srgbClr val="000000"/>
      </a:dk1>
      <a:lt1>
        <a:srgbClr val="FFFFFF"/>
      </a:lt1>
      <a:dk2>
        <a:srgbClr val="800080"/>
      </a:dk2>
      <a:lt2>
        <a:srgbClr val="1C1C1C"/>
      </a:lt2>
      <a:accent1>
        <a:srgbClr val="777777"/>
      </a:accent1>
      <a:accent2>
        <a:srgbClr val="FFCF01"/>
      </a:accent2>
      <a:accent3>
        <a:srgbClr val="FFFFFF"/>
      </a:accent3>
      <a:accent4>
        <a:srgbClr val="000000"/>
      </a:accent4>
      <a:accent5>
        <a:srgbClr val="BDBDBD"/>
      </a:accent5>
      <a:accent6>
        <a:srgbClr val="E7BB01"/>
      </a:accent6>
      <a:hlink>
        <a:srgbClr val="800080"/>
      </a:hlink>
      <a:folHlink>
        <a:srgbClr val="800080"/>
      </a:folHlink>
    </a:clrScheme>
    <a:fontScheme name="Blends">
      <a:majorFont>
        <a:latin typeface="Verdana"/>
        <a:ea typeface=""/>
        <a:cs typeface="Times New Roman"/>
      </a:majorFont>
      <a:minorFont>
        <a:latin typeface="Verdana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1196975" marR="0" indent="-282575" algn="l" defTabSz="914400" rtl="0" eaLnBrk="1" fontAlgn="base" latinLnBrk="0" hangingPunct="1">
          <a:lnSpc>
            <a:spcPct val="100000"/>
          </a:lnSpc>
          <a:spcBef>
            <a:spcPts val="500"/>
          </a:spcBef>
          <a:spcAft>
            <a:spcPct val="0"/>
          </a:spcAft>
          <a:buClr>
            <a:srgbClr val="800080"/>
          </a:buClr>
          <a:buSzPct val="55000"/>
          <a:buFont typeface="Wingdings" panose="05000000000000000000" pitchFamily="2" charset="2"/>
          <a:buChar char="n"/>
          <a:tabLst/>
          <a:defRPr kumimoji="0" lang="en-US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cs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1196975" marR="0" indent="-282575" algn="l" defTabSz="914400" rtl="0" eaLnBrk="1" fontAlgn="base" latinLnBrk="0" hangingPunct="1">
          <a:lnSpc>
            <a:spcPct val="100000"/>
          </a:lnSpc>
          <a:spcBef>
            <a:spcPts val="500"/>
          </a:spcBef>
          <a:spcAft>
            <a:spcPct val="0"/>
          </a:spcAft>
          <a:buClr>
            <a:srgbClr val="800080"/>
          </a:buClr>
          <a:buSzPct val="55000"/>
          <a:buFont typeface="Wingdings" panose="05000000000000000000" pitchFamily="2" charset="2"/>
          <a:buChar char="n"/>
          <a:tabLst/>
          <a:defRPr kumimoji="0" lang="en-US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cs typeface="Times New Roman" panose="02020603050405020304" pitchFamily="18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8">
        <a:dk1>
          <a:srgbClr val="000000"/>
        </a:dk1>
        <a:lt1>
          <a:srgbClr val="FFFFFF"/>
        </a:lt1>
        <a:dk2>
          <a:srgbClr val="800080"/>
        </a:dk2>
        <a:lt2>
          <a:srgbClr val="1C1C1C"/>
        </a:lt2>
        <a:accent1>
          <a:srgbClr val="777777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BDBDBD"/>
        </a:accent5>
        <a:accent6>
          <a:srgbClr val="E7BB01"/>
        </a:accent6>
        <a:hlink>
          <a:srgbClr val="800080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C:\Programs\MsOffice\Templates\Presentation Designs\Straight Edge.pot</Template>
  <TotalTime>54849</TotalTime>
  <Words>98</Words>
  <Application>Microsoft Office PowerPoint</Application>
  <PresentationFormat>On-screen Show (4:3)</PresentationFormat>
  <Paragraphs>48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Consolas</vt:lpstr>
      <vt:lpstr>Tahoma</vt:lpstr>
      <vt:lpstr>Times New Roman</vt:lpstr>
      <vt:lpstr>Verdana</vt:lpstr>
      <vt:lpstr>Wingdings</vt:lpstr>
      <vt:lpstr>Blends</vt:lpstr>
      <vt:lpstr>Functions</vt:lpstr>
      <vt:lpstr>PowerPoint Presentation</vt:lpstr>
      <vt:lpstr>Function…</vt:lpstr>
      <vt:lpstr>Function…</vt:lpstr>
      <vt:lpstr>Functions…</vt:lpstr>
      <vt:lpstr>Function..</vt:lpstr>
      <vt:lpstr>Functions…</vt:lpstr>
      <vt:lpstr>Arguments</vt:lpstr>
      <vt:lpstr>Required Arguments</vt:lpstr>
      <vt:lpstr>Keyword Arguments</vt:lpstr>
      <vt:lpstr>Default Arguments</vt:lpstr>
      <vt:lpstr>Variable Length Argument</vt:lpstr>
      <vt:lpstr>Ex.</vt:lpstr>
      <vt:lpstr>Lambda</vt:lpstr>
    </vt:vector>
  </TitlesOfParts>
  <Company>University of Washington, CS 4 HS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with Python</dc:title>
  <dc:creator>Marty Stepp</dc:creator>
  <cp:lastModifiedBy>Asus</cp:lastModifiedBy>
  <cp:revision>1311</cp:revision>
  <cp:lastPrinted>2009-04-22T19:24:48Z</cp:lastPrinted>
  <dcterms:created xsi:type="dcterms:W3CDTF">2009-04-22T19:24:48Z</dcterms:created>
  <dcterms:modified xsi:type="dcterms:W3CDTF">2017-07-26T17:43:36Z</dcterms:modified>
</cp:coreProperties>
</file>