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ya3104/Ste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Riya Pravin Sutar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Riya Pravin Sutar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: D.Y.Patil College of Engineering, Akurdi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Artificial Intelligence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B86DF8-90FA-0CD5-9842-40BE893C3F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2232019"/>
            <a:ext cx="1003073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Expanding beyond images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audio, video, and documents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steganography.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Resistance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counteract steganalysis tools.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Integration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Storing and retrieving encoded images from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platforms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remote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 for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Integrity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Using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 technology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verify and track hidden data securely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3229EE2-7626-82F1-6468-061E44E51A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8058" y="1830369"/>
            <a:ext cx="1152144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security and privacy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critical in the digital world.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can attract attention and be vulnerable to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secure and discreet communication by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hiding sensitive data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within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 Significant Bit (LSB) technique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used to embed secret messages into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is to create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encoding and decoding hidden data without noticeable changes to the image.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142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26571"/>
            <a:ext cx="10574866" cy="453813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Libraries &amp;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Python</a:t>
            </a:r>
            <a:r>
              <a:rPr lang="en-IN" dirty="0"/>
              <a:t> – Programming language used for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OpenCV</a:t>
            </a:r>
            <a:r>
              <a:rPr lang="en-IN" dirty="0"/>
              <a:t> – Image processing and manipulation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NumPy</a:t>
            </a:r>
            <a:r>
              <a:rPr lang="en-IN" dirty="0"/>
              <a:t> – Handling image data as arrays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Tkinter</a:t>
            </a:r>
            <a:r>
              <a:rPr lang="en-IN" dirty="0"/>
              <a:t> – GUI for user interaction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Platforms: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VS Code</a:t>
            </a:r>
            <a:r>
              <a:rPr lang="en-US" dirty="0"/>
              <a:t> – Code </a:t>
            </a:r>
            <a:r>
              <a:rPr lang="en-US" sz="2400" dirty="0"/>
              <a:t>development</a:t>
            </a:r>
            <a:r>
              <a:rPr lang="en-US" dirty="0"/>
              <a:t> and execution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41AE6A-B85F-8A9D-1BFC-39A0100F28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446410"/>
            <a:ext cx="106032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Unique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b="1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nhanced 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LSB steganography for secure data hiding.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Simple and interactive Tkinter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Encoding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Hides messages without significantly altering the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Versatile Format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with multiple image formats (PNG, JPG,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Performance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Optimized with OpenCV and NumPy for fast encoding/decoding.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59" y="973089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F08251-F85B-13A6-704F-EAEC340110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87930"/>
            <a:ext cx="1061174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secure communication and data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hide sensitive information from surveillance.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confidential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Forensic Experts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:To embed hidden message in digital evidence.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Healthcare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Secure patient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MNCs and Industries like Intel , Google, Microsoft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1232453"/>
            <a:ext cx="11954933" cy="51598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7300B-614F-58E4-27F4-62ED2CBEE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91" y="1871133"/>
            <a:ext cx="3572932" cy="4225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86DB97-28FC-80D2-B236-831FC925D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124" y="1871133"/>
            <a:ext cx="3962400" cy="4225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5CE698-E52A-538C-1F38-495EAA366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6667" y="1871133"/>
            <a:ext cx="3435190" cy="42283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31BF2E-6AA8-9970-B142-338E014DCDBE}"/>
              </a:ext>
            </a:extLst>
          </p:cNvPr>
          <p:cNvSpPr txBox="1"/>
          <p:nvPr/>
        </p:nvSpPr>
        <p:spPr>
          <a:xfrm>
            <a:off x="1507067" y="1351738"/>
            <a:ext cx="103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D81CC9-9B1C-0922-10D8-F93EC734E6FF}"/>
              </a:ext>
            </a:extLst>
          </p:cNvPr>
          <p:cNvSpPr txBox="1"/>
          <p:nvPr/>
        </p:nvSpPr>
        <p:spPr>
          <a:xfrm>
            <a:off x="5046133" y="1270968"/>
            <a:ext cx="1474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/>
              <a:t>Input Image</a:t>
            </a:r>
            <a:endParaRPr lang="en-IN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CAB86-6A95-EED9-E7DC-3275EA08769A}"/>
              </a:ext>
            </a:extLst>
          </p:cNvPr>
          <p:cNvSpPr txBox="1"/>
          <p:nvPr/>
        </p:nvSpPr>
        <p:spPr>
          <a:xfrm>
            <a:off x="9364134" y="1282951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Output Image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5D6F5-DA1D-0025-AA71-E4586E8C9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0620208" cy="3686681"/>
          </a:xfrm>
        </p:spPr>
        <p:txBody>
          <a:bodyPr>
            <a:normAutofit/>
          </a:bodyPr>
          <a:lstStyle/>
          <a:p>
            <a:r>
              <a:rPr lang="en-US" sz="1800"/>
              <a:t>This project successfully implements </a:t>
            </a:r>
            <a:r>
              <a:rPr lang="en-US" sz="1800" b="1"/>
              <a:t>image steganography</a:t>
            </a:r>
            <a:r>
              <a:rPr lang="en-US" sz="1800"/>
              <a:t> using the </a:t>
            </a:r>
            <a:r>
              <a:rPr lang="en-US" sz="1800" b="1"/>
              <a:t>LSB technique</a:t>
            </a:r>
            <a:r>
              <a:rPr lang="en-US" sz="1800"/>
              <a:t>, ensuring secure message hiding within images. With </a:t>
            </a:r>
            <a:r>
              <a:rPr lang="en-US" sz="1800" b="1"/>
              <a:t>Python, OpenCV, NumPy, and Tkinter</a:t>
            </a:r>
            <a:r>
              <a:rPr lang="en-US" sz="1800"/>
              <a:t>, it provides an easy-to-use interface for encoding and decoding messages.</a:t>
            </a:r>
          </a:p>
          <a:p>
            <a:r>
              <a:rPr lang="en-US" sz="1800"/>
              <a:t>It enhances </a:t>
            </a:r>
            <a:r>
              <a:rPr lang="en-US" sz="1800" b="1"/>
              <a:t>data security</a:t>
            </a:r>
            <a:r>
              <a:rPr lang="en-US" sz="1800"/>
              <a:t> by keeping confidential information hidden, making it useful in </a:t>
            </a:r>
            <a:r>
              <a:rPr lang="en-US" sz="1800" b="1"/>
              <a:t>cybersecurity, defense, and digital forensics</a:t>
            </a:r>
            <a:r>
              <a:rPr lang="en-US" sz="1800"/>
              <a:t>. Future improvements could include </a:t>
            </a:r>
            <a:r>
              <a:rPr lang="en-US" sz="1800" b="1"/>
              <a:t>stronger encryption and multi-format support</a:t>
            </a:r>
            <a:r>
              <a:rPr lang="en-US" sz="1800"/>
              <a:t> for greater robustness.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1405466"/>
            <a:ext cx="8906934" cy="2895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hlinkClick r:id="rId2"/>
              </a:rPr>
              <a:t>https://github.com/riya3104/Stenography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67</TotalTime>
  <Words>462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Riya Sutar</cp:lastModifiedBy>
  <cp:revision>26</cp:revision>
  <dcterms:created xsi:type="dcterms:W3CDTF">2021-05-26T16:50:10Z</dcterms:created>
  <dcterms:modified xsi:type="dcterms:W3CDTF">2025-02-22T17:11:36Z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