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7200" dirty="0">
                <a:ln/>
                <a:solidFill>
                  <a:schemeClr val="tx1"/>
                </a:solidFill>
                <a:effectLst>
                  <a:outerShdw blurRad="50800" dist="38100" algn="l" rotWithShape="0">
                    <a:prstClr val="black">
                      <a:alpha val="40000"/>
                    </a:prstClr>
                  </a:outerShdw>
                  <a:reflection blurRad="6350" stA="60000" endA="900" endPos="58000" dir="5400000" sy="-100000" algn="bl" rotWithShape="0"/>
                </a:effectLst>
              </a:rPr>
              <a:t>DEVHACK</a:t>
            </a:r>
            <a:endParaRPr lang="en-US" sz="7200" dirty="0">
              <a:ln/>
              <a:solidFill>
                <a:schemeClr val="tx1"/>
              </a:solidFill>
              <a:effectLst>
                <a:outerShdw blurRad="50800" dist="38100" algn="l" rotWithShape="0">
                  <a:prstClr val="black">
                    <a:alpha val="40000"/>
                  </a:prstClr>
                </a:outerShdw>
                <a:reflection blurRad="6350" stA="60000" endA="900" endPos="58000" dir="5400000" sy="-100000" algn="bl" rotWithShape="0"/>
              </a:effectLst>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TEAM NAME:</a:t>
            </a:r>
            <a:r>
              <a:rPr lang="en-US" sz="5400"/>
              <a:t>Code Crypter</a:t>
            </a:r>
            <a:endParaRPr lang="en-US" sz="5400"/>
          </a:p>
        </p:txBody>
      </p:sp>
      <p:sp>
        <p:nvSpPr>
          <p:cNvPr id="3" name="Content Placeholder 2"/>
          <p:cNvSpPr>
            <a:spLocks noGrp="1"/>
          </p:cNvSpPr>
          <p:nvPr>
            <p:ph idx="1"/>
          </p:nvPr>
        </p:nvSpPr>
        <p:spPr>
          <a:xfrm>
            <a:off x="609600" y="1174750"/>
            <a:ext cx="10972800" cy="2757805"/>
          </a:xfrm>
        </p:spPr>
        <p:txBody>
          <a:bodyPr/>
          <a:p>
            <a:r>
              <a:rPr lang="en-US">
                <a:gradFill>
                  <a:gsLst>
                    <a:gs pos="0">
                      <a:srgbClr val="FE4444"/>
                    </a:gs>
                    <a:gs pos="100000">
                      <a:srgbClr val="832B2B"/>
                    </a:gs>
                  </a:gsLst>
                  <a:lin scaled="0"/>
                </a:gradFill>
              </a:rPr>
              <a:t>Riya Aditya</a:t>
            </a:r>
            <a:endParaRPr lang="en-US">
              <a:gradFill>
                <a:gsLst>
                  <a:gs pos="0">
                    <a:srgbClr val="FE4444"/>
                  </a:gs>
                  <a:gs pos="100000">
                    <a:srgbClr val="832B2B"/>
                  </a:gs>
                </a:gsLst>
                <a:lin scaled="0"/>
              </a:gradFill>
            </a:endParaRPr>
          </a:p>
          <a:p>
            <a:r>
              <a:rPr lang="en-US">
                <a:gradFill>
                  <a:gsLst>
                    <a:gs pos="0">
                      <a:srgbClr val="FE4444"/>
                    </a:gs>
                    <a:gs pos="100000">
                      <a:srgbClr val="832B2B"/>
                    </a:gs>
                  </a:gsLst>
                  <a:lin scaled="0"/>
                </a:gradFill>
              </a:rPr>
              <a:t>Sneha Deb</a:t>
            </a:r>
            <a:endParaRPr lang="en-US">
              <a:gradFill>
                <a:gsLst>
                  <a:gs pos="0">
                    <a:srgbClr val="FE4444"/>
                  </a:gs>
                  <a:gs pos="100000">
                    <a:srgbClr val="832B2B"/>
                  </a:gs>
                </a:gsLst>
                <a:lin scaled="0"/>
              </a:gradFill>
            </a:endParaRPr>
          </a:p>
          <a:p>
            <a:r>
              <a:rPr lang="en-US">
                <a:gradFill>
                  <a:gsLst>
                    <a:gs pos="0">
                      <a:srgbClr val="FE4444"/>
                    </a:gs>
                    <a:gs pos="100000">
                      <a:srgbClr val="832B2B"/>
                    </a:gs>
                  </a:gsLst>
                  <a:lin scaled="0"/>
                </a:gradFill>
              </a:rPr>
              <a:t>Priyanka Dutta </a:t>
            </a:r>
            <a:endParaRPr lang="en-US">
              <a:gradFill>
                <a:gsLst>
                  <a:gs pos="0">
                    <a:srgbClr val="FE4444"/>
                  </a:gs>
                  <a:gs pos="100000">
                    <a:srgbClr val="832B2B"/>
                  </a:gs>
                </a:gsLst>
                <a:lin scaled="0"/>
              </a:gradFill>
            </a:endParaRPr>
          </a:p>
          <a:p>
            <a:r>
              <a:rPr lang="en-US">
                <a:gradFill>
                  <a:gsLst>
                    <a:gs pos="0">
                      <a:srgbClr val="FE4444"/>
                    </a:gs>
                    <a:gs pos="100000">
                      <a:srgbClr val="832B2B"/>
                    </a:gs>
                  </a:gsLst>
                  <a:lin scaled="0"/>
                </a:gradFill>
              </a:rPr>
              <a:t>Sayantani Guha</a:t>
            </a:r>
            <a:endParaRPr lang="en-US"/>
          </a:p>
          <a:p>
            <a:endParaRPr lang="en-US"/>
          </a:p>
        </p:txBody>
      </p:sp>
      <p:sp>
        <p:nvSpPr>
          <p:cNvPr id="5" name="Text Box 4"/>
          <p:cNvSpPr txBox="1"/>
          <p:nvPr/>
        </p:nvSpPr>
        <p:spPr>
          <a:xfrm>
            <a:off x="396240" y="4244975"/>
            <a:ext cx="10603230" cy="645160"/>
          </a:xfrm>
          <a:prstGeom prst="rect">
            <a:avLst/>
          </a:prstGeom>
          <a:noFill/>
        </p:spPr>
        <p:txBody>
          <a:bodyPr wrap="square" rtlCol="0">
            <a:spAutoFit/>
          </a:bodyPr>
          <a:p>
            <a:r>
              <a:rPr 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Theme Domain: HealthCare</a:t>
            </a:r>
            <a:endParaRPr 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Problem Statement</a:t>
            </a:r>
            <a:endParaRPr lang="en-US"/>
          </a:p>
        </p:txBody>
      </p:sp>
      <p:sp>
        <p:nvSpPr>
          <p:cNvPr id="3" name="Content Placeholder 2"/>
          <p:cNvSpPr>
            <a:spLocks noGrp="1"/>
          </p:cNvSpPr>
          <p:nvPr>
            <p:ph idx="1"/>
          </p:nvPr>
        </p:nvSpPr>
        <p:spPr>
          <a:xfrm>
            <a:off x="609600" y="2562225"/>
            <a:ext cx="10972800" cy="2884805"/>
          </a:xfrm>
        </p:spPr>
        <p:txBody>
          <a:bodyPr/>
          <a:p>
            <a:r>
              <a:rPr lang="en-US"/>
              <a:t>It can be their lack of technology to get in touch with the authority themselves as homeless people generally don't have access to advanced technology.</a:t>
            </a:r>
            <a:endParaRPr lang="en-US"/>
          </a:p>
          <a:p>
            <a:r>
              <a:rPr lang="en-US"/>
              <a:t>There are a huge number of homeless people in India who are affected by this pandamic and rescuing them is the major challenge by the help of authorities.</a:t>
            </a:r>
            <a:endParaRPr lang="en-US"/>
          </a:p>
        </p:txBody>
      </p:sp>
    </p:spTree>
  </p:cSld>
  <p:clrMapOvr>
    <a:masterClrMapping/>
  </p:clrMapOvr>
  <p:transition>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Solution</a:t>
            </a:r>
            <a:endParaRPr lang="en-US"/>
          </a:p>
        </p:txBody>
      </p:sp>
      <p:sp>
        <p:nvSpPr>
          <p:cNvPr id="3" name="Content Placeholder 2"/>
          <p:cNvSpPr>
            <a:spLocks noGrp="1"/>
          </p:cNvSpPr>
          <p:nvPr>
            <p:ph idx="1"/>
          </p:nvPr>
        </p:nvSpPr>
        <p:spPr/>
        <p:txBody>
          <a:bodyPr/>
          <a:p>
            <a:r>
              <a:rPr lang="en-US" sz="2000"/>
              <a:t>1.This solution is intended for the benefit of the homeless people who are now deprived of food due to the crisis brought upon by the pandemic.</a:t>
            </a:r>
            <a:endParaRPr lang="en-US" sz="2000"/>
          </a:p>
          <a:p>
            <a:r>
              <a:rPr lang="en-US" sz="2000"/>
              <a:t>2.The location and identifiable details of the needy people are provided in the prototype which is accessed by the authorities in order to help them with necessary resources.</a:t>
            </a:r>
            <a:endParaRPr lang="en-US" sz="2000"/>
          </a:p>
          <a:p>
            <a:r>
              <a:rPr lang="en-US" sz="2000"/>
              <a:t>3.The people in need are protected by the authorities in the grave situation of the pandemic and also provided with food and shelter.</a:t>
            </a:r>
            <a:endParaRPr lang="en-US" sz="2000"/>
          </a:p>
          <a:p>
            <a:r>
              <a:rPr lang="en-US" sz="2000"/>
              <a:t>4.The prototype consists of a fundamental application which relies upon the information provided by the local volunteers regarding the location and necessary details of the people requiring aid that they are aware of. The authorities access the app from time to time to learn about them and approximate their resources accordingly.</a:t>
            </a:r>
            <a:endParaRPr lang="en-US" sz="2000"/>
          </a:p>
          <a:p>
            <a:r>
              <a:rPr lang="en-US" sz="2000"/>
              <a:t>5.A manual method of listing the needy people would be a tedious work. Moreover, there might be chances of repetition of information over lengths of time and the scope of the information would not be large enough, leaving a lot of people in need out of the list.</a:t>
            </a:r>
            <a:endParaRPr lang="en-US" sz="2000"/>
          </a:p>
          <a:p>
            <a:r>
              <a:rPr lang="en-US" sz="2000"/>
              <a:t>6.***</a:t>
            </a:r>
            <a:r>
              <a:rPr lang="en-US" sz="2000">
                <a:solidFill>
                  <a:srgbClr val="FF0000"/>
                </a:solidFill>
              </a:rPr>
              <a:t>Use of helpline numbers and Forms is relatively easy for the targeted audience who can easily access it and report the cases. </a:t>
            </a:r>
            <a:r>
              <a:rPr lang="en-US" sz="2000"/>
              <a:t>***(Uniqueness)</a:t>
            </a:r>
            <a:endParaRPr lang="en-US" sz="2000"/>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 Through use of Android App Develpment</a:t>
            </a:r>
            <a:endParaRPr lang="en-US"/>
          </a:p>
        </p:txBody>
      </p:sp>
      <p:sp>
        <p:nvSpPr>
          <p:cNvPr id="3" name="Content Placeholder 2"/>
          <p:cNvSpPr>
            <a:spLocks noGrp="1"/>
          </p:cNvSpPr>
          <p:nvPr>
            <p:ph idx="1"/>
          </p:nvPr>
        </p:nvSpPr>
        <p:spPr/>
        <p:txBody>
          <a:bodyPr/>
          <a:p>
            <a:r>
              <a:rPr lang="en-US"/>
              <a:t>We have developed an app which is installed by users from different parts of country.</a:t>
            </a:r>
            <a:endParaRPr lang="en-US"/>
          </a:p>
          <a:p>
            <a:r>
              <a:rPr lang="en-US"/>
              <a:t>This app contain important Helpline numbers,and a form which is required to fill by users who would inform about homeless people during covid 19 pandamic through this app.</a:t>
            </a:r>
            <a:endParaRPr lang="en-US"/>
          </a:p>
          <a:p>
            <a:r>
              <a:rPr lang="en-US"/>
              <a:t>Authorities would get informed about these people time to take required action.</a:t>
            </a:r>
            <a:endParaRPr lang="en-US"/>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Architecture Diagram</a:t>
            </a:r>
            <a:endParaRPr lang="en-US"/>
          </a:p>
        </p:txBody>
      </p:sp>
      <p:sp>
        <p:nvSpPr>
          <p:cNvPr id="3" name="Content Placeholder 2"/>
          <p:cNvSpPr>
            <a:spLocks noGrp="1"/>
          </p:cNvSpPr>
          <p:nvPr>
            <p:ph idx="1"/>
          </p:nvPr>
        </p:nvSpPr>
        <p:spPr/>
        <p:txBody>
          <a:bodyPr/>
          <a:p>
            <a:r>
              <a:rPr lang="en-US"/>
              <a:t>Local volunteers download app</a:t>
            </a:r>
            <a:endParaRPr lang="en-US"/>
          </a:p>
          <a:p>
            <a:r>
              <a:rPr lang="en-US"/>
              <a:t>                      ↓</a:t>
            </a:r>
            <a:endParaRPr lang="en-US"/>
          </a:p>
          <a:p>
            <a:r>
              <a:rPr lang="en-US"/>
              <a:t> provide necessary info they know</a:t>
            </a:r>
            <a:endParaRPr lang="en-US"/>
          </a:p>
          <a:p>
            <a:r>
              <a:rPr lang="en-US"/>
              <a:t>                      ↓</a:t>
            </a:r>
            <a:endParaRPr lang="en-US"/>
          </a:p>
          <a:p>
            <a:r>
              <a:rPr lang="en-US"/>
              <a:t>Authorities see it from time to time, deploy aid to provide them with what they need</a:t>
            </a:r>
            <a:endParaRPr lang="en-US"/>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ntitled"/>
          <p:cNvPicPr>
            <a:picLocks noChangeAspect="1"/>
          </p:cNvPicPr>
          <p:nvPr>
            <p:ph idx="1"/>
          </p:nvPr>
        </p:nvPicPr>
        <p:blipFill>
          <a:blip r:embed="rId1"/>
          <a:stretch>
            <a:fillRect/>
          </a:stretch>
        </p:blipFill>
        <p:spPr>
          <a:xfrm>
            <a:off x="-2540" y="-12700"/>
            <a:ext cx="12191365" cy="6853555"/>
          </a:xfrm>
          <a:prstGeom prst="rect">
            <a:avLst/>
          </a:prstGeom>
        </p:spPr>
      </p:pic>
    </p:spTree>
  </p:cSld>
  <p:clrMapOvr>
    <a:masterClrMapping/>
  </p:clrMapOvr>
  <p:transition>
    <p:newsflash/>
  </p:transition>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2214</Words>
  <Application>WPS Presentation</Application>
  <PresentationFormat>Widescreen</PresentationFormat>
  <Paragraphs>40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DEVHACK</dc:title>
  <dc:creator/>
  <cp:lastModifiedBy>KIIT</cp:lastModifiedBy>
  <cp:revision>1</cp:revision>
  <dcterms:created xsi:type="dcterms:W3CDTF">2020-05-01T07:53:57Z</dcterms:created>
  <dcterms:modified xsi:type="dcterms:W3CDTF">2020-05-01T07:53:57Z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