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1"/>
    <p:restoredTop sz="94681"/>
  </p:normalViewPr>
  <p:slideViewPr>
    <p:cSldViewPr snapToGrid="0">
      <p:cViewPr varScale="1">
        <p:scale>
          <a:sx n="102" d="100"/>
          <a:sy n="102" d="100"/>
        </p:scale>
        <p:origin x="5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5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2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3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3/1/25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1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3/1/25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8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3/1/25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9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3/1/25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3/1/25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4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3/1/25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6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9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78" r:id="rId3"/>
    <p:sldLayoutId id="2147483677" r:id="rId4"/>
    <p:sldLayoutId id="2147483676" r:id="rId5"/>
    <p:sldLayoutId id="2147483675" r:id="rId6"/>
    <p:sldLayoutId id="2147483674" r:id="rId7"/>
    <p:sldLayoutId id="2147483673" r:id="rId8"/>
    <p:sldLayoutId id="2147483672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heagaur12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yaagaur/Hate-Speech-Detectio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7A1C10B2-CABE-1153-DA7F-0D7E0E8D9F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CE2E9B-F549-DC9F-6519-A20F2EA71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69" y="978408"/>
            <a:ext cx="9164749" cy="2334248"/>
          </a:xfrm>
        </p:spPr>
        <p:txBody>
          <a:bodyPr anchor="t">
            <a:normAutofit fontScale="90000"/>
          </a:bodyPr>
          <a:lstStyle/>
          <a:p>
            <a:r>
              <a:rPr lang="en-US" i="1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Hate Speech Detection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NLP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br>
              <a:rPr lang="en-US" i="1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i="1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A6962-FC9E-5805-7A5C-39483B6A3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3312656"/>
            <a:ext cx="5040785" cy="2533961"/>
          </a:xfrm>
        </p:spPr>
        <p:txBody>
          <a:bodyPr anchor="b">
            <a:normAutofit/>
          </a:bodyPr>
          <a:lstStyle/>
          <a:p>
            <a:r>
              <a:rPr lang="en-US" sz="1800" i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Riya Gaur</a:t>
            </a:r>
          </a:p>
          <a:p>
            <a:r>
              <a:rPr lang="en-US" sz="1800" b="0" i="1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 Project</a:t>
            </a:r>
            <a:br>
              <a:rPr lang="en-US" sz="1800" b="0" i="1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1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rheagaur12@gmail.com</a:t>
            </a:r>
            <a:br>
              <a:rPr lang="en-US" sz="1800" b="0" i="1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1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Drexel university</a:t>
            </a:r>
            <a:br>
              <a:rPr lang="en-US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i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66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510C81-3ADC-DBC4-C99A-42AF39439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0B5E1CC-5BAD-CE59-063B-53A49879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0F389195-8A28-DB90-75B7-FF552E40DE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C2C5C4-CB26-2625-6073-E7D4F1180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2337984"/>
            <a:ext cx="11442482" cy="3733632"/>
          </a:xfrm>
        </p:spPr>
        <p:txBody>
          <a:bodyPr anchor="t">
            <a:noAutofit/>
          </a:bodyPr>
          <a:lstStyle/>
          <a:p>
            <a:r>
              <a:rPr lang="en-US" sz="2400" b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platforms contain harmful content in the form of hate speech.</a:t>
            </a:r>
            <a:b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2400" b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moderation is inefficient; automation is needed.</a:t>
            </a:r>
            <a:br>
              <a:rPr lang="en-US" sz="900" b="0" i="0" u="none" strike="noStrike" dirty="0">
                <a:solidFill>
                  <a:srgbClr val="000000"/>
                </a:solidFill>
                <a:effectLst/>
              </a:rPr>
            </a:br>
            <a:b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III. Objective: Develop an NLP-based model to detect and classify hate speech in tweets.</a:t>
            </a:r>
            <a:b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IV. Challenges:</a:t>
            </a:r>
            <a:b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Large volume of unstructured text data.</a:t>
            </a:r>
            <a:b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b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Presence of abbreviations, slang, and special characters.</a:t>
            </a:r>
            <a:b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b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Imbalanced dataset (more non-hate speech than hate speech).</a:t>
            </a:r>
            <a:b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E9927-D740-334D-F164-0E60A4FF7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823116-3772-1D7F-F3B3-F7E49FB11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22BF88-5C2C-63E2-2A8E-A0D601728F8B}"/>
              </a:ext>
            </a:extLst>
          </p:cNvPr>
          <p:cNvSpPr txBox="1"/>
          <p:nvPr/>
        </p:nvSpPr>
        <p:spPr>
          <a:xfrm>
            <a:off x="1024128" y="856166"/>
            <a:ext cx="7217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</a:p>
        </p:txBody>
      </p:sp>
    </p:spTree>
    <p:extLst>
      <p:ext uri="{BB962C8B-B14F-4D97-AF65-F5344CB8AC3E}">
        <p14:creationId xmlns:p14="http://schemas.microsoft.com/office/powerpoint/2010/main" val="3445628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14CC1F-2918-61C6-1BE2-4AF1E8CE1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F1ABD0-BB4C-AAC9-2638-762F1434F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2F728F11-FD69-B578-74EE-0907BB3E472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4C5491-9E78-5C67-DAB3-6EC8CDFB9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2188118"/>
            <a:ext cx="11442482" cy="3883497"/>
          </a:xfrm>
        </p:spPr>
        <p:txBody>
          <a:bodyPr anchor="t">
            <a:noAutofit/>
          </a:bodyPr>
          <a:lstStyle/>
          <a:p>
            <a:pPr algn="l"/>
            <a:r>
              <a:rPr lang="en-US" sz="2000" b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Dataset Used: train_E6oV3lV.csv</a:t>
            </a:r>
            <a:br>
              <a:rPr lang="en-US" sz="2000" b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Total Records: 31,962 tweets</a:t>
            </a:r>
            <a:br>
              <a:rPr lang="en-US" sz="2000" b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Columns:</a:t>
            </a:r>
            <a:br>
              <a:rPr lang="en-US" sz="2000" b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id: Unique identifier</a:t>
            </a:r>
            <a:br>
              <a:rPr lang="en-US" sz="2000" b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label: (0 = Non-Hate Speech, 1 = Hate Speech)</a:t>
            </a:r>
            <a:br>
              <a:rPr lang="en-US" sz="2000" b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tweet: Original text content</a:t>
            </a:r>
            <a:br>
              <a:rPr lang="en-US" sz="2000" b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Challenges:</a:t>
            </a:r>
            <a:br>
              <a:rPr lang="en-US" sz="2000" b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I. Data imbalance (Hate Speech: 7.02%, Non-Hate: 92.98%)</a:t>
            </a:r>
            <a:br>
              <a:rPr lang="en-US" sz="2000" b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II. Presence of slang, abbreviations, and special characters</a:t>
            </a:r>
            <a:br>
              <a:rPr lang="en-US" sz="1000" b="0" i="0" u="none" strike="noStrike" dirty="0">
                <a:effectLst/>
              </a:rPr>
            </a:br>
            <a:endParaRPr lang="en-US" sz="2800" b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5A7BEA-C50A-4B38-C231-C3B6DA506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13484-85D1-B586-E433-304B28BD2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31FA21-3FA1-EA57-5B64-34CCF1281196}"/>
              </a:ext>
            </a:extLst>
          </p:cNvPr>
          <p:cNvSpPr txBox="1"/>
          <p:nvPr/>
        </p:nvSpPr>
        <p:spPr>
          <a:xfrm>
            <a:off x="1670304" y="1038023"/>
            <a:ext cx="7217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i="1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</p:spTree>
    <p:extLst>
      <p:ext uri="{BB962C8B-B14F-4D97-AF65-F5344CB8AC3E}">
        <p14:creationId xmlns:p14="http://schemas.microsoft.com/office/powerpoint/2010/main" val="1865527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C95539-6D55-B04B-3022-F730AC085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BB4430-981D-A568-902C-888298956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456A52D8-4AC4-522A-E91A-93D67C9EE3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796825-B679-8D0C-BFB1-E9C16BA61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2217106"/>
            <a:ext cx="11442482" cy="3854509"/>
          </a:xfrm>
        </p:spPr>
        <p:txBody>
          <a:bodyPr anchor="t">
            <a:noAutofit/>
          </a:bodyPr>
          <a:lstStyle/>
          <a:p>
            <a:pPr algn="l"/>
            <a:r>
              <a:rPr lang="en-US" sz="2000" b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Cleaning: Removed mentions, URLs, special characters.</a:t>
            </a:r>
            <a:br>
              <a:rPr lang="en-US" sz="2000" b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Tokenization &amp; Lemmatization: Used spaCy for standardization.</a:t>
            </a:r>
            <a:br>
              <a:rPr lang="en-US" sz="2000" b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 Applied TF-IDF vectorization.</a:t>
            </a:r>
            <a:br>
              <a:rPr lang="en-US" sz="2000" b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Class Distribution:</a:t>
            </a:r>
            <a:br>
              <a:rPr lang="en-US" sz="20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92.98% of tweets are non-hate speech.</a:t>
            </a:r>
            <a:br>
              <a:rPr lang="en-US" sz="20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7.02% of tweets are hate speech (Imbalance Issue).</a:t>
            </a:r>
            <a:br>
              <a:rPr lang="en-US" sz="20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Tweet Length Distribution:</a:t>
            </a:r>
            <a:br>
              <a:rPr lang="en-US" sz="20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Most tweets have 10-25 words.</a:t>
            </a:r>
            <a:br>
              <a:rPr lang="en-US" sz="20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Some outliers have very long text, requiring cleaning.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C3C867-11B1-A343-1274-35A4C9E8D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A536AA-DA70-A798-19F4-D5F8BC900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9A97B8-C048-23FA-E70C-54082147B5B1}"/>
              </a:ext>
            </a:extLst>
          </p:cNvPr>
          <p:cNvSpPr txBox="1"/>
          <p:nvPr/>
        </p:nvSpPr>
        <p:spPr>
          <a:xfrm>
            <a:off x="286223" y="912202"/>
            <a:ext cx="120268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i="1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&amp; Feature Engineering / EDA</a:t>
            </a:r>
          </a:p>
        </p:txBody>
      </p:sp>
    </p:spTree>
    <p:extLst>
      <p:ext uri="{BB962C8B-B14F-4D97-AF65-F5344CB8AC3E}">
        <p14:creationId xmlns:p14="http://schemas.microsoft.com/office/powerpoint/2010/main" val="4036713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7B0937-2851-1C18-9C32-84F8FE8A5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5DC31C5-C533-540D-E80B-B3D690E3E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5FE98345-964A-BDDA-C150-3B13D18542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-1" y="-3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534646-3775-5511-C147-DE6862EF4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2720" y="2174554"/>
            <a:ext cx="5437631" cy="3897061"/>
          </a:xfrm>
        </p:spPr>
        <p:txBody>
          <a:bodyPr anchor="t">
            <a:noAutofit/>
          </a:bodyPr>
          <a:lstStyle/>
          <a:p>
            <a:pPr algn="l"/>
            <a:b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Non-Hate Speech (Majority)</a:t>
            </a:r>
            <a:b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Hate Speech (Minority, indicating class imbalance)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2CBFAB-5031-1A02-8E8F-C8CC77C90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7BEA56-6A72-6526-04B6-D8816F47E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1D6DC-E10E-DD39-B083-93D96C10AEB6}"/>
              </a:ext>
            </a:extLst>
          </p:cNvPr>
          <p:cNvSpPr txBox="1"/>
          <p:nvPr/>
        </p:nvSpPr>
        <p:spPr>
          <a:xfrm>
            <a:off x="865632" y="912202"/>
            <a:ext cx="11094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i="1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- CLASS DISTRIBUTION</a:t>
            </a:r>
          </a:p>
        </p:txBody>
      </p:sp>
      <p:pic>
        <p:nvPicPr>
          <p:cNvPr id="6" name="Picture 5" descr="A blue rectangular object with red and white text&#10;&#10;AI-generated content may be incorrect.">
            <a:extLst>
              <a:ext uri="{FF2B5EF4-FFF2-40B4-BE49-F238E27FC236}">
                <a16:creationId xmlns:a16="http://schemas.microsoft.com/office/drawing/2014/main" id="{AF832642-3226-29D8-026C-F88621DB0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16" y="2174554"/>
            <a:ext cx="5955536" cy="419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90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A1BD80-C080-4685-9B97-F3F34282F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F2C3572-4B31-9A0F-184B-D19D43079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CBC3B0AC-1D92-DF49-3146-6974A6400A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-1" y="-3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4C382C-952E-A6B7-E53A-4BCC32BD3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2593846"/>
            <a:ext cx="11442482" cy="3477769"/>
          </a:xfrm>
        </p:spPr>
        <p:txBody>
          <a:bodyPr anchor="t">
            <a:noAutofit/>
          </a:bodyPr>
          <a:lstStyle/>
          <a:p>
            <a:pPr algn="l"/>
            <a:br>
              <a:rPr lang="en-US" sz="28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Non-Hate Speech Tweets: Shows words like love, great, happy.</a:t>
            </a:r>
            <a:br>
              <a:rPr lang="en-US" sz="28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Hate Speech Tweets: Contains offensive words (filtered for ethical concerns).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ABEF59-2FD7-4135-1F91-15ACDFF48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A249C5-6EEF-6B5F-3C67-8AA9540B4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D9519D-8ACF-82CA-E645-39531223B169}"/>
              </a:ext>
            </a:extLst>
          </p:cNvPr>
          <p:cNvSpPr txBox="1"/>
          <p:nvPr/>
        </p:nvSpPr>
        <p:spPr>
          <a:xfrm>
            <a:off x="2304288" y="856166"/>
            <a:ext cx="11094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i="1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 CLOUDS</a:t>
            </a:r>
          </a:p>
        </p:txBody>
      </p:sp>
    </p:spTree>
    <p:extLst>
      <p:ext uri="{BB962C8B-B14F-4D97-AF65-F5344CB8AC3E}">
        <p14:creationId xmlns:p14="http://schemas.microsoft.com/office/powerpoint/2010/main" val="1567849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6FF385-3A65-26B6-1E1C-22DB1C3EA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3E1214-C9ED-01F9-732A-0CC13A61D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468A1395-15AA-24B6-6431-823A967E95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-1" y="-3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1F7B47-575F-68E9-4FDD-05F87CC4D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2593846"/>
            <a:ext cx="11442482" cy="3477769"/>
          </a:xfrm>
        </p:spPr>
        <p:txBody>
          <a:bodyPr anchor="t">
            <a:noAutofit/>
          </a:bodyPr>
          <a:lstStyle/>
          <a:p>
            <a:pPr algn="l"/>
            <a:r>
              <a:rPr lang="en-US" sz="2400" b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 Evaluated:</a:t>
            </a:r>
            <a:br>
              <a:rPr lang="en-US" sz="2400" b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(Baseline Linear Model)</a:t>
            </a:r>
            <a:br>
              <a:rPr lang="en-US" sz="2400" b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(Ensemble Model)</a:t>
            </a:r>
            <a:br>
              <a:rPr lang="en-US" sz="2400" b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 (Boosting Model)</a:t>
            </a:r>
            <a:br>
              <a:rPr lang="en-US" sz="2400" b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 </a:t>
            </a:r>
            <a:br>
              <a:rPr lang="en-US" sz="2400" b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Accuracy, Precision, Recall, F1-score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430573-65BA-7B67-778A-28930EDE3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A53133-13F6-08AA-B09E-DB6501BEF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A8173A-3362-8B9E-4908-DC3514EC0109}"/>
              </a:ext>
            </a:extLst>
          </p:cNvPr>
          <p:cNvSpPr txBox="1"/>
          <p:nvPr/>
        </p:nvSpPr>
        <p:spPr>
          <a:xfrm>
            <a:off x="517870" y="947685"/>
            <a:ext cx="11832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and Training</a:t>
            </a:r>
          </a:p>
        </p:txBody>
      </p:sp>
      <p:pic>
        <p:nvPicPr>
          <p:cNvPr id="6" name="Picture 5" descr="A graph of accuracy and precision&#10;&#10;AI-generated content may be incorrect.">
            <a:extLst>
              <a:ext uri="{FF2B5EF4-FFF2-40B4-BE49-F238E27FC236}">
                <a16:creationId xmlns:a16="http://schemas.microsoft.com/office/drawing/2014/main" id="{D12BE4AA-ADBB-5332-8DC5-0E4321383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996" y="3807912"/>
            <a:ext cx="6855356" cy="176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47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F1A32D-CB77-A20F-54AD-3F1E1DACC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5CF66B-9BD8-9E3D-7E0F-5DE963F87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5FA14D81-B16E-C8BE-0055-ED7CA4DA7EA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-1" y="-3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55E2C-960A-9330-01FC-6C84D1B4C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3523488"/>
            <a:ext cx="11442482" cy="2548127"/>
          </a:xfrm>
        </p:spPr>
        <p:txBody>
          <a:bodyPr anchor="t">
            <a:noAutofit/>
          </a:bodyPr>
          <a:lstStyle/>
          <a:p>
            <a:pPr algn="ctr"/>
            <a:r>
              <a:rPr lang="en-US" sz="2800" b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https://github.com/riyaagaur/Hate-Speech-Detection</a:t>
            </a:r>
            <a:endParaRPr lang="en-US" sz="2800" b="0" u="none" strike="noStrike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FA0D6D-0891-1ABF-4475-6E6D2600F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9A795F-8587-807B-6F6D-EF68FE3F7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320040-2356-FE19-E30A-933BFB8571D5}"/>
              </a:ext>
            </a:extLst>
          </p:cNvPr>
          <p:cNvSpPr txBox="1"/>
          <p:nvPr/>
        </p:nvSpPr>
        <p:spPr>
          <a:xfrm>
            <a:off x="517870" y="947685"/>
            <a:ext cx="11832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574EDF-D1D8-6073-285A-EF5ED2A2D021}"/>
              </a:ext>
            </a:extLst>
          </p:cNvPr>
          <p:cNvSpPr txBox="1"/>
          <p:nvPr/>
        </p:nvSpPr>
        <p:spPr>
          <a:xfrm>
            <a:off x="8517699" y="5563147"/>
            <a:ext cx="249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68133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132</TotalTime>
  <Words>412</Words>
  <Application>Microsoft Macintosh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Bierstadt</vt:lpstr>
      <vt:lpstr>Times New Roman</vt:lpstr>
      <vt:lpstr>GestaltVTI</vt:lpstr>
      <vt:lpstr>Hate Speech Detection using NLP  </vt:lpstr>
      <vt:lpstr>I. Social media platforms contain harmful content in the form of hate speech.  II. Manual moderation is inefficient; automation is needed.  III. Objective: Develop an NLP-based model to detect and classify hate speech in tweets.  IV. Challenges:           Large volume of unstructured text data.           Presence of abbreviations, slang, and special characters.           Imbalanced dataset (more non-hate speech than hate speech).  </vt:lpstr>
      <vt:lpstr>1. Dataset Used: train_E6oV3lV.csv  2. Total Records: 31,962 tweets  3. Columns:              id: Unique identifier              label: (0 = Non-Hate Speech, 1 = Hate Speech)              tweet: Original text content  4. Challenges:                 I. Data imbalance (Hate Speech: 7.02%, Non-Hate: 92.98%)                II. Presence of slang, abbreviations, and special characters </vt:lpstr>
      <vt:lpstr>Text Cleaning: Removed mentions, URLs, special characters. Tokenization &amp; Lemmatization: Used spaCy for standardization. Feature Extraction: Applied TF-IDF vectorization.  1. Class Distribution:             92.98% of tweets are non-hate speech.             7.02% of tweets are hate speech (Imbalance Issue).  2. Tweet Length Distribution:             Most tweets have 10-25 words.             Some outliers have very long text, requiring cleaning.</vt:lpstr>
      <vt:lpstr> 1. Non-Hate Speech (Majority)  2. Hate Speech (Minority, indicating class imbalance)</vt:lpstr>
      <vt:lpstr> 1. Non-Hate Speech Tweets: Shows words like love, great, happy.  2. Hate Speech Tweets: Contains offensive words (filtered for ethical concerns).</vt:lpstr>
      <vt:lpstr>Models Evaluated:  Logistic Regression (Baseline Linear Model) Random Forest (Ensemble Model) XGBoost (Boosting Model)  Evaluation Metrics:   Accuracy, Precision, Recall, F1-score</vt:lpstr>
      <vt:lpstr>https://github.com/riyaagaur/Hate-Speech-Detection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riya gaur</dc:creator>
  <cp:lastModifiedBy>riya gaur</cp:lastModifiedBy>
  <cp:revision>2</cp:revision>
  <dcterms:created xsi:type="dcterms:W3CDTF">2025-02-16T21:43:51Z</dcterms:created>
  <dcterms:modified xsi:type="dcterms:W3CDTF">2025-03-01T19:32:13Z</dcterms:modified>
</cp:coreProperties>
</file>