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2"/>
  </p:normalViewPr>
  <p:slideViewPr>
    <p:cSldViewPr snapToGrid="0">
      <p:cViewPr varScale="1">
        <p:scale>
          <a:sx n="105" d="100"/>
          <a:sy n="105" d="100"/>
        </p:scale>
        <p:origin x="7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5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1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heagaur12@gmail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yaagaur/Hate-Speech-Detectio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7A1C10B2-CABE-1153-DA7F-0D7E0E8D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E2E9B-F549-DC9F-6519-A20F2EA7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409154" cy="2334248"/>
          </a:xfrm>
        </p:spPr>
        <p:txBody>
          <a:bodyPr anchor="t">
            <a:normAutofit fontScale="90000"/>
          </a:bodyPr>
          <a:lstStyle/>
          <a:p>
            <a:r>
              <a:rPr lang="en-US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Hate Speech Detection: Exploratory Data Analysis &amp; Model Recommendation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US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A6962-FC9E-5805-7A5C-39483B6A3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605527"/>
            <a:ext cx="5040785" cy="1241090"/>
          </a:xfrm>
        </p:spPr>
        <p:txBody>
          <a:bodyPr anchor="b">
            <a:normAutofit/>
          </a:bodyPr>
          <a:lstStyle/>
          <a:p>
            <a:r>
              <a:rPr lang="en-US" sz="180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Riya Gaur</a:t>
            </a:r>
          </a:p>
          <a:p>
            <a:r>
              <a:rPr lang="en-US" sz="1800" i="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 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6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B1B61-6909-BFE0-675E-CF454C682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0F572A-17A6-046F-F8A4-46B8D96F1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7A7C161E-47A8-BDF2-EB49-BFD729D432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1DE09-472B-3724-1306-5150A3B4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4675922" cy="3105912"/>
          </a:xfrm>
        </p:spPr>
        <p:txBody>
          <a:bodyPr anchor="t">
            <a:noAutofit/>
          </a:bodyPr>
          <a:lstStyle/>
          <a:p>
            <a:r>
              <a:rPr lang="en-US" sz="2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Project</a:t>
            </a:r>
            <a:br>
              <a:rPr lang="en-US" sz="2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rheagaur12@gmail.com</a:t>
            </a:r>
            <a:br>
              <a:rPr lang="en-US" sz="2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Drexel university</a:t>
            </a:r>
            <a:br>
              <a:rPr lang="en-US" sz="2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</a:t>
            </a:r>
            <a:br>
              <a:rPr lang="en-US" sz="2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i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6B412F-5C0A-7B8B-3B84-AE2545F79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66B16F-D1BC-B7B5-559B-A5FC29AF6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5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10C81-3ADC-DBC4-C99A-42AF39439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0B5E1CC-5BAD-CE59-063B-53A49879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0F389195-8A28-DB90-75B7-FF552E40DE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C2C5C4-CB26-2625-6073-E7D4F11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593846"/>
            <a:ext cx="11442482" cy="3477769"/>
          </a:xfrm>
        </p:spPr>
        <p:txBody>
          <a:bodyPr anchor="t">
            <a:no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contain harmful content in the form of hate speech.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II. Objective: Develop an NLP-based model to detect and classify hate speech in tweets.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III. Challenges: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Large volume of unstructured text data.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Presence of abbreviations, slang, and special characters.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 (more non-hate speech than hate speech).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E9927-D740-334D-F164-0E60A4FF7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23116-3772-1D7F-F3B3-F7E49FB11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2BF88-5C2C-63E2-2A8E-A0D601728F8B}"/>
              </a:ext>
            </a:extLst>
          </p:cNvPr>
          <p:cNvSpPr txBox="1"/>
          <p:nvPr/>
        </p:nvSpPr>
        <p:spPr>
          <a:xfrm>
            <a:off x="1024128" y="856166"/>
            <a:ext cx="7217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</p:spTree>
    <p:extLst>
      <p:ext uri="{BB962C8B-B14F-4D97-AF65-F5344CB8AC3E}">
        <p14:creationId xmlns:p14="http://schemas.microsoft.com/office/powerpoint/2010/main" val="344562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4CC1F-2918-61C6-1BE2-4AF1E8CE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F1ABD0-BB4C-AAC9-2638-762F1434F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2F728F11-FD69-B578-74EE-0907BB3E47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4C5491-9E78-5C67-DAB3-6EC8CDFB9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304288"/>
            <a:ext cx="11442482" cy="3767327"/>
          </a:xfrm>
        </p:spPr>
        <p:txBody>
          <a:bodyPr anchor="t">
            <a:noAutofit/>
          </a:bodyPr>
          <a:lstStyle/>
          <a:p>
            <a:pPr algn="l"/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Dataset Used: train_E6oV3lV.csv</a:t>
            </a: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Total Records: 31,962 tweets</a:t>
            </a: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Columns:</a:t>
            </a: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id: Unique identifier</a:t>
            </a: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label: (0 = Non-Hate Speech, 1 = Hate Speech)</a:t>
            </a: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tweet: Original text content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A7BEA-C50A-4B38-C231-C3B6DA506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13484-85D1-B586-E433-304B28BD2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1FA21-3FA1-EA57-5B64-34CCF1281196}"/>
              </a:ext>
            </a:extLst>
          </p:cNvPr>
          <p:cNvSpPr txBox="1"/>
          <p:nvPr/>
        </p:nvSpPr>
        <p:spPr>
          <a:xfrm>
            <a:off x="1670304" y="1038023"/>
            <a:ext cx="7217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865527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C95539-6D55-B04B-3022-F730AC085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BB4430-981D-A568-902C-888298956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56A52D8-4AC4-522A-E91A-93D67C9E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96825-B679-8D0C-BFB1-E9C16BA61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106168"/>
            <a:ext cx="11442482" cy="3965448"/>
          </a:xfrm>
        </p:spPr>
        <p:txBody>
          <a:bodyPr anchor="t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Class Distribution: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92.98% of tweets are non-hate speech.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7.02% of tweets are hate speech (Imbalance Issue).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Tweet Length Distribution: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Most tweets have 10-25 words.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Some outliers have very long text, requiring cleaning.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C3C867-11B1-A343-1274-35A4C9E8D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A536AA-DA70-A798-19F4-D5F8BC900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A97B8-C048-23FA-E70C-54082147B5B1}"/>
              </a:ext>
            </a:extLst>
          </p:cNvPr>
          <p:cNvSpPr txBox="1"/>
          <p:nvPr/>
        </p:nvSpPr>
        <p:spPr>
          <a:xfrm>
            <a:off x="999744" y="912202"/>
            <a:ext cx="10485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403671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7B0937-2851-1C18-9C32-84F8FE8A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DC31C5-C533-540D-E80B-B3D690E3E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5FE98345-964A-BDDA-C150-3B13D185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1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34646-3775-5511-C147-DE6862EF4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2720" y="2174554"/>
            <a:ext cx="5437631" cy="3897061"/>
          </a:xfrm>
        </p:spPr>
        <p:txBody>
          <a:bodyPr anchor="t">
            <a:noAutofit/>
          </a:bodyPr>
          <a:lstStyle/>
          <a:p>
            <a:pPr algn="l"/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Non-Hate Speech (Majority)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Hate Speech (Minority, indicating class imbalance)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CBFAB-5031-1A02-8E8F-C8CC77C90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BEA56-6A72-6526-04B6-D8816F47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41D6DC-E10E-DD39-B083-93D96C10AEB6}"/>
              </a:ext>
            </a:extLst>
          </p:cNvPr>
          <p:cNvSpPr txBox="1"/>
          <p:nvPr/>
        </p:nvSpPr>
        <p:spPr>
          <a:xfrm>
            <a:off x="865632" y="912202"/>
            <a:ext cx="11094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- CLASS DISTRIBUTION</a:t>
            </a:r>
          </a:p>
        </p:txBody>
      </p:sp>
      <p:pic>
        <p:nvPicPr>
          <p:cNvPr id="6" name="Picture 5" descr="A blue rectangular object with red and white text&#10;&#10;AI-generated content may be incorrect.">
            <a:extLst>
              <a:ext uri="{FF2B5EF4-FFF2-40B4-BE49-F238E27FC236}">
                <a16:creationId xmlns:a16="http://schemas.microsoft.com/office/drawing/2014/main" id="{AF832642-3226-29D8-026C-F88621DB0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16" y="2174554"/>
            <a:ext cx="5955536" cy="41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90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1BD80-C080-4685-9B97-F3F34282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F2C3572-4B31-9A0F-184B-D19D43079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BC3B0AC-1D92-DF49-3146-6974A6400A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1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4C382C-952E-A6B7-E53A-4BCC32BD3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593846"/>
            <a:ext cx="11442482" cy="3477769"/>
          </a:xfrm>
        </p:spPr>
        <p:txBody>
          <a:bodyPr anchor="t">
            <a:noAutofit/>
          </a:bodyPr>
          <a:lstStyle/>
          <a:p>
            <a:pPr algn="l"/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Non-Hate Speech Tweets: Shows words like love, great, happy.</a:t>
            </a: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Hate Speech Tweets: Contains offensive words (filtered for ethical concerns).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ABEF59-2FD7-4135-1F91-15ACDFF48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249C5-6EEF-6B5F-3C67-8AA9540B4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9519D-8ACF-82CA-E645-39531223B169}"/>
              </a:ext>
            </a:extLst>
          </p:cNvPr>
          <p:cNvSpPr txBox="1"/>
          <p:nvPr/>
        </p:nvSpPr>
        <p:spPr>
          <a:xfrm>
            <a:off x="2304288" y="856166"/>
            <a:ext cx="11094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CLOUDS</a:t>
            </a:r>
          </a:p>
        </p:txBody>
      </p:sp>
    </p:spTree>
    <p:extLst>
      <p:ext uri="{BB962C8B-B14F-4D97-AF65-F5344CB8AC3E}">
        <p14:creationId xmlns:p14="http://schemas.microsoft.com/office/powerpoint/2010/main" val="1567849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FF385-3A65-26B6-1E1C-22DB1C3E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3E1214-C9ED-01F9-732A-0CC13A61D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68A1395-15AA-24B6-6431-823A967E95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1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F7B47-575F-68E9-4FDD-05F87CC4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2593846"/>
            <a:ext cx="11442482" cy="3477769"/>
          </a:xfrm>
        </p:spPr>
        <p:txBody>
          <a:bodyPr anchor="t">
            <a:noAutofit/>
          </a:bodyPr>
          <a:lstStyle/>
          <a:p>
            <a:pPr algn="l"/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Baseline Model:</a:t>
            </a:r>
            <a:br>
              <a:rPr lang="en-US" sz="2400" b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+ Logistic Regression → Fast &amp; interpretable.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Deep Learning Models: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LSTM / </a:t>
            </a:r>
            <a:r>
              <a:rPr lang="en-US" sz="2400" b="0" u="none" strike="noStrike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Captures sequential dependencies in text.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BERT (Transformers) → Best for contextual understanding of hate speech.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Handling Class Imbalance:</a:t>
            </a:r>
            <a:b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Use Oversampling (SMOTE) or class weight balancing.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430573-65BA-7B67-778A-28930EDE3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53133-13F6-08AA-B09E-DB6501BEF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8173A-3362-8B9E-4908-DC3514EC0109}"/>
              </a:ext>
            </a:extLst>
          </p:cNvPr>
          <p:cNvSpPr txBox="1"/>
          <p:nvPr/>
        </p:nvSpPr>
        <p:spPr>
          <a:xfrm>
            <a:off x="517870" y="947685"/>
            <a:ext cx="11832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RECOMMENDATIONS FOR TECHNICAL USERS</a:t>
            </a:r>
          </a:p>
        </p:txBody>
      </p:sp>
    </p:spTree>
    <p:extLst>
      <p:ext uri="{BB962C8B-B14F-4D97-AF65-F5344CB8AC3E}">
        <p14:creationId xmlns:p14="http://schemas.microsoft.com/office/powerpoint/2010/main" val="181544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1A32D-CB77-A20F-54AD-3F1E1DAC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5CF66B-9BD8-9E3D-7E0F-5DE963F87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5FA14D81-B16E-C8BE-0055-ED7CA4DA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-1" y="-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55E2C-960A-9330-01FC-6C84D1B4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3523488"/>
            <a:ext cx="11442482" cy="2548127"/>
          </a:xfrm>
        </p:spPr>
        <p:txBody>
          <a:bodyPr anchor="t">
            <a:noAutofit/>
          </a:bodyPr>
          <a:lstStyle/>
          <a:p>
            <a:pPr algn="ctr"/>
            <a:r>
              <a:rPr lang="en-US" sz="28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https://github.com/riyaagaur/Hate-Speech-Detection</a:t>
            </a:r>
            <a:endParaRPr lang="en-US" sz="2800" b="0" u="none" strike="noStrike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A0D6D-0891-1ABF-4475-6E6D2600F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A795F-8587-807B-6F6D-EF68FE3F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20040-2356-FE19-E30A-933BFB8571D5}"/>
              </a:ext>
            </a:extLst>
          </p:cNvPr>
          <p:cNvSpPr txBox="1"/>
          <p:nvPr/>
        </p:nvSpPr>
        <p:spPr>
          <a:xfrm>
            <a:off x="517870" y="947685"/>
            <a:ext cx="1183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868133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119</TotalTime>
  <Words>378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Bierstadt</vt:lpstr>
      <vt:lpstr>Times New Roman</vt:lpstr>
      <vt:lpstr>GestaltVTI</vt:lpstr>
      <vt:lpstr>Hate Speech Detection: Exploratory Data Analysis &amp; Model Recommendation  </vt:lpstr>
      <vt:lpstr>Individual Project rheagaur12@gmail.com Drexel university NLP    </vt:lpstr>
      <vt:lpstr>I. Social media platforms contain harmful content in the form of hate speech.  II. Objective: Develop an NLP-based model to detect and classify hate speech in tweets.  III. Challenges:           Large volume of unstructured text data.           Presence of abbreviations, slang, and special characters.           Imbalanced dataset (more non-hate speech than hate speech).  </vt:lpstr>
      <vt:lpstr>1. Dataset Used: train_E6oV3lV.csv  2. Total Records: 31,962 tweets  3. Columns:              id: Unique identifier              label: (0 = Non-Hate Speech, 1 = Hate Speech)              tweet: Original text content</vt:lpstr>
      <vt:lpstr>Key Findings:  1. Class Distribution:             92.98% of tweets are non-hate speech.             7.02% of tweets are hate speech (Imbalance Issue).  2. Tweet Length Distribution:             Most tweets have 10-25 words.             Some outliers have very long text, requiring cleaning.</vt:lpstr>
      <vt:lpstr> 1. Non-Hate Speech (Majority)  2. Hate Speech (Minority, indicating class imbalance)</vt:lpstr>
      <vt:lpstr> 1. Non-Hate Speech Tweets: Shows words like love, great, happy.  2. Hate Speech Tweets: Contains offensive words (filtered for ethical concerns).</vt:lpstr>
      <vt:lpstr>1. Baseline Model:               TF-IDF + Logistic Regression → Fast &amp; interpretable.  2. Deep Learning Models:               LSTM / BiLSTM → Captures sequential dependencies in text.               BERT (Transformers) → Best for contextual understanding of hate speech.  3. Handling Class Imbalance:               Use Oversampling (SMOTE) or class weight balancing.</vt:lpstr>
      <vt:lpstr>https://github.com/riyaagaur/Hate-Speech-Detection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gaur</dc:creator>
  <cp:lastModifiedBy>riya gaur</cp:lastModifiedBy>
  <cp:revision>1</cp:revision>
  <dcterms:created xsi:type="dcterms:W3CDTF">2025-02-16T21:43:51Z</dcterms:created>
  <dcterms:modified xsi:type="dcterms:W3CDTF">2025-02-16T23:43:11Z</dcterms:modified>
</cp:coreProperties>
</file>