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handoutMasterIdLst>
    <p:handoutMasterId r:id="rId13"/>
  </p:handoutMasterIdLst>
  <p:sldIdLst>
    <p:sldId id="364" r:id="rId3"/>
    <p:sldId id="398" r:id="rId4"/>
    <p:sldId id="402" r:id="rId5"/>
    <p:sldId id="399" r:id="rId6"/>
    <p:sldId id="404" r:id="rId7"/>
    <p:sldId id="400" r:id="rId8"/>
    <p:sldId id="401" r:id="rId9"/>
    <p:sldId id="256" r:id="rId10"/>
    <p:sldId id="40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F2F2"/>
    <a:srgbClr val="A7A8AA"/>
    <a:srgbClr val="002068"/>
    <a:srgbClr val="FFC100"/>
    <a:srgbClr val="0460A9"/>
    <a:srgbClr val="D0D0D0"/>
    <a:srgbClr val="50E2D0"/>
    <a:srgbClr val="8F2DD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95" autoAdjust="0"/>
    <p:restoredTop sz="94575" autoAdjust="0"/>
  </p:normalViewPr>
  <p:slideViewPr>
    <p:cSldViewPr snapToGrid="0">
      <p:cViewPr varScale="1">
        <p:scale>
          <a:sx n="68" d="100"/>
          <a:sy n="68" d="100"/>
        </p:scale>
        <p:origin x="904" y="312"/>
      </p:cViewPr>
      <p:guideLst/>
    </p:cSldViewPr>
  </p:slideViewPr>
  <p:notesTextViewPr>
    <p:cViewPr>
      <p:scale>
        <a:sx n="1" d="1"/>
        <a:sy n="1" d="1"/>
      </p:scale>
      <p:origin x="0" y="0"/>
    </p:cViewPr>
  </p:notesTextViewPr>
  <p:notesViewPr>
    <p:cSldViewPr snapToGrid="0">
      <p:cViewPr varScale="1">
        <p:scale>
          <a:sx n="61" d="100"/>
          <a:sy n="61" d="100"/>
        </p:scale>
        <p:origin x="3182" y="3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5D6D29-B0AC-4F17-B48C-0DD4C2CD20D2}" type="datetimeFigureOut">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E6E49-F2EA-4DFD-BA31-A3CAB8E0D7E3}" type="slidenum">
              <a:rPr lang="en-GB" smtClean="0"/>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B3FB0-12FC-4420-880E-3E7AA3DB0BD4}"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F80CA-0B62-4806-84EF-87D648B4ECD5}"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19.emf"/><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Full Colour)">
    <p:spTree>
      <p:nvGrpSpPr>
        <p:cNvPr id="1" name=""/>
        <p:cNvGrpSpPr/>
        <p:nvPr/>
      </p:nvGrpSpPr>
      <p:grpSpPr>
        <a:xfrm>
          <a:off x="0" y="0"/>
          <a:ext cx="0" cy="0"/>
          <a:chOff x="0" y="0"/>
          <a:chExt cx="0" cy="0"/>
        </a:xfrm>
      </p:grpSpPr>
      <p:pic>
        <p:nvPicPr>
          <p:cNvPr id="8" name="Picture 7" descr="A colorful circle with black background&#10;&#10;Description automatically generated with medium confidence"/>
          <p:cNvPicPr>
            <a:picLocks noChangeAspect="1"/>
          </p:cNvPicPr>
          <p:nvPr userDrawn="1"/>
        </p:nvPicPr>
        <p:blipFill>
          <a:blip r:embed="rId2" cstate="email"/>
          <a:stretch>
            <a:fillRect/>
          </a:stretch>
        </p:blipFill>
        <p:spPr>
          <a:xfrm>
            <a:off x="9626601" y="0"/>
            <a:ext cx="2565399" cy="6858000"/>
          </a:xfrm>
          <a:prstGeom prst="rect">
            <a:avLst/>
          </a:prstGeom>
        </p:spPr>
      </p:pic>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4 (Full Colour)">
    <p:spTree>
      <p:nvGrpSpPr>
        <p:cNvPr id="1" name=""/>
        <p:cNvGrpSpPr/>
        <p:nvPr/>
      </p:nvGrpSpPr>
      <p:grpSpPr>
        <a:xfrm>
          <a:off x="0" y="0"/>
          <a:ext cx="0" cy="0"/>
          <a:chOff x="0" y="0"/>
          <a:chExt cx="0" cy="0"/>
        </a:xfrm>
      </p:grpSpPr>
      <p:pic>
        <p:nvPicPr>
          <p:cNvPr id="9" name="Picture 8" descr="A colorful circles and a black background&#10;&#10;Description automatically generated"/>
          <p:cNvPicPr>
            <a:picLocks noChangeAspect="1"/>
          </p:cNvPicPr>
          <p:nvPr userDrawn="1"/>
        </p:nvPicPr>
        <p:blipFill>
          <a:blip r:embed="rId2" cstate="email"/>
          <a:stretch>
            <a:fillRect/>
          </a:stretch>
        </p:blipFill>
        <p:spPr>
          <a:xfrm>
            <a:off x="9144000" y="0"/>
            <a:ext cx="3048000" cy="6858000"/>
          </a:xfrm>
          <a:prstGeom prst="rect">
            <a:avLst/>
          </a:prstGeom>
        </p:spPr>
      </p:pic>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4 (Full Colour) Light Image">
    <p:spTree>
      <p:nvGrpSpPr>
        <p:cNvPr id="1" name=""/>
        <p:cNvGrpSpPr/>
        <p:nvPr/>
      </p:nvGrpSpPr>
      <p:grpSpPr>
        <a:xfrm>
          <a:off x="0" y="0"/>
          <a:ext cx="0" cy="0"/>
          <a:chOff x="0" y="0"/>
          <a:chExt cx="0" cy="0"/>
        </a:xfrm>
      </p:grpSpPr>
      <p:sp>
        <p:nvSpPr>
          <p:cNvPr id="41" name="Picture Placeholder 40"/>
          <p:cNvSpPr>
            <a:spLocks noGrp="1" noChangeAspect="1"/>
          </p:cNvSpPr>
          <p:nvPr>
            <p:ph type="pic" sz="quarter" idx="10"/>
          </p:nvPr>
        </p:nvSpPr>
        <p:spPr>
          <a:xfrm>
            <a:off x="0" y="0"/>
            <a:ext cx="12198286" cy="6858000"/>
          </a:xfrm>
          <a:custGeom>
            <a:avLst/>
            <a:gdLst>
              <a:gd name="connsiteX0" fmla="*/ 0 w 2901950"/>
              <a:gd name="connsiteY0" fmla="*/ 0 h 1638300"/>
              <a:gd name="connsiteX1" fmla="*/ 581902 w 2901950"/>
              <a:gd name="connsiteY1" fmla="*/ 0 h 1638300"/>
              <a:gd name="connsiteX2" fmla="*/ 1160024 w 2901950"/>
              <a:gd name="connsiteY2" fmla="*/ 0 h 1638300"/>
              <a:gd name="connsiteX3" fmla="*/ 1741926 w 2901950"/>
              <a:gd name="connsiteY3" fmla="*/ 0 h 1638300"/>
              <a:gd name="connsiteX4" fmla="*/ 2320049 w 2901950"/>
              <a:gd name="connsiteY4" fmla="*/ 0 h 1638300"/>
              <a:gd name="connsiteX5" fmla="*/ 2901950 w 2901950"/>
              <a:gd name="connsiteY5" fmla="*/ 0 h 1638300"/>
              <a:gd name="connsiteX6" fmla="*/ 2901950 w 2901950"/>
              <a:gd name="connsiteY6" fmla="*/ 326143 h 1638300"/>
              <a:gd name="connsiteX7" fmla="*/ 2728135 w 2901950"/>
              <a:gd name="connsiteY7" fmla="*/ 390613 h 1638300"/>
              <a:gd name="connsiteX8" fmla="*/ 2641228 w 2901950"/>
              <a:gd name="connsiteY8" fmla="*/ 511969 h 1638300"/>
              <a:gd name="connsiteX9" fmla="*/ 2588328 w 2901950"/>
              <a:gd name="connsiteY9" fmla="*/ 656079 h 1638300"/>
              <a:gd name="connsiteX10" fmla="*/ 2459856 w 2901950"/>
              <a:gd name="connsiteY10" fmla="*/ 982222 h 1638300"/>
              <a:gd name="connsiteX11" fmla="*/ 2433406 w 2901950"/>
              <a:gd name="connsiteY11" fmla="*/ 1054277 h 1638300"/>
              <a:gd name="connsiteX12" fmla="*/ 2335163 w 2901950"/>
              <a:gd name="connsiteY12" fmla="*/ 1308365 h 1638300"/>
              <a:gd name="connsiteX13" fmla="*/ 2320049 w 2901950"/>
              <a:gd name="connsiteY13" fmla="*/ 1350081 h 1638300"/>
              <a:gd name="connsiteX14" fmla="*/ 2225584 w 2901950"/>
              <a:gd name="connsiteY14" fmla="*/ 1596584 h 1638300"/>
              <a:gd name="connsiteX15" fmla="*/ 2214248 w 2901950"/>
              <a:gd name="connsiteY15" fmla="*/ 1638300 h 1638300"/>
              <a:gd name="connsiteX16" fmla="*/ 1741926 w 2901950"/>
              <a:gd name="connsiteY16" fmla="*/ 1638300 h 1638300"/>
              <a:gd name="connsiteX17" fmla="*/ 1160024 w 2901950"/>
              <a:gd name="connsiteY17" fmla="*/ 1638300 h 1638300"/>
              <a:gd name="connsiteX18" fmla="*/ 581902 w 2901950"/>
              <a:gd name="connsiteY18" fmla="*/ 1638300 h 1638300"/>
              <a:gd name="connsiteX19" fmla="*/ 0 w 2901950"/>
              <a:gd name="connsiteY19" fmla="*/ 1638300 h 1638300"/>
              <a:gd name="connsiteX20" fmla="*/ 0 w 2901950"/>
              <a:gd name="connsiteY20" fmla="*/ 1308365 h 1638300"/>
              <a:gd name="connsiteX21" fmla="*/ 0 w 2901950"/>
              <a:gd name="connsiteY21" fmla="*/ 982222 h 1638300"/>
              <a:gd name="connsiteX22" fmla="*/ 0 w 2901950"/>
              <a:gd name="connsiteY22" fmla="*/ 656079 h 1638300"/>
              <a:gd name="connsiteX23" fmla="*/ 0 w 2901950"/>
              <a:gd name="connsiteY23" fmla="*/ 326143 h 1638300"/>
              <a:gd name="connsiteX24" fmla="*/ 0 w 2901950"/>
              <a:gd name="connsiteY24"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01950" h="1638300">
                <a:moveTo>
                  <a:pt x="0" y="0"/>
                </a:moveTo>
                <a:cubicBezTo>
                  <a:pt x="0" y="0"/>
                  <a:pt x="0" y="0"/>
                  <a:pt x="581902" y="0"/>
                </a:cubicBezTo>
                <a:cubicBezTo>
                  <a:pt x="581902" y="0"/>
                  <a:pt x="581902" y="0"/>
                  <a:pt x="1160024" y="0"/>
                </a:cubicBezTo>
                <a:cubicBezTo>
                  <a:pt x="1160024" y="0"/>
                  <a:pt x="1160024" y="0"/>
                  <a:pt x="1741926" y="0"/>
                </a:cubicBezTo>
                <a:cubicBezTo>
                  <a:pt x="1741926" y="0"/>
                  <a:pt x="1741926" y="0"/>
                  <a:pt x="2320049" y="0"/>
                </a:cubicBezTo>
                <a:lnTo>
                  <a:pt x="2901950" y="0"/>
                </a:lnTo>
                <a:cubicBezTo>
                  <a:pt x="2901950" y="0"/>
                  <a:pt x="2901950" y="0"/>
                  <a:pt x="2901950" y="326143"/>
                </a:cubicBezTo>
                <a:cubicBezTo>
                  <a:pt x="2841493" y="329936"/>
                  <a:pt x="2777257" y="352690"/>
                  <a:pt x="2728135" y="390613"/>
                </a:cubicBezTo>
                <a:cubicBezTo>
                  <a:pt x="2690350" y="424745"/>
                  <a:pt x="2660121" y="466461"/>
                  <a:pt x="2641228" y="511969"/>
                </a:cubicBezTo>
                <a:cubicBezTo>
                  <a:pt x="2641228" y="511969"/>
                  <a:pt x="2641228" y="511969"/>
                  <a:pt x="2588328" y="656079"/>
                </a:cubicBezTo>
                <a:cubicBezTo>
                  <a:pt x="2588328" y="656079"/>
                  <a:pt x="2588328" y="656079"/>
                  <a:pt x="2459856" y="982222"/>
                </a:cubicBezTo>
                <a:cubicBezTo>
                  <a:pt x="2459856" y="982222"/>
                  <a:pt x="2459856" y="982222"/>
                  <a:pt x="2433406" y="1054277"/>
                </a:cubicBezTo>
                <a:cubicBezTo>
                  <a:pt x="2433406" y="1054277"/>
                  <a:pt x="2433406" y="1054277"/>
                  <a:pt x="2335163" y="1308365"/>
                </a:cubicBezTo>
                <a:cubicBezTo>
                  <a:pt x="2335163" y="1308365"/>
                  <a:pt x="2335163" y="1308365"/>
                  <a:pt x="2320049" y="1350081"/>
                </a:cubicBezTo>
                <a:cubicBezTo>
                  <a:pt x="2320049" y="1350081"/>
                  <a:pt x="2320049" y="1350081"/>
                  <a:pt x="2225584" y="1596584"/>
                </a:cubicBezTo>
                <a:cubicBezTo>
                  <a:pt x="2221806" y="1607961"/>
                  <a:pt x="2218027" y="1623131"/>
                  <a:pt x="2214248" y="1638300"/>
                </a:cubicBezTo>
                <a:cubicBezTo>
                  <a:pt x="2214248" y="1638300"/>
                  <a:pt x="2214248" y="1638300"/>
                  <a:pt x="1741926" y="1638300"/>
                </a:cubicBezTo>
                <a:cubicBezTo>
                  <a:pt x="1741926" y="1638300"/>
                  <a:pt x="1741926" y="1638300"/>
                  <a:pt x="1160024" y="1638300"/>
                </a:cubicBezTo>
                <a:cubicBezTo>
                  <a:pt x="1160024" y="1638300"/>
                  <a:pt x="1160024" y="1638300"/>
                  <a:pt x="581902" y="1638300"/>
                </a:cubicBezTo>
                <a:cubicBezTo>
                  <a:pt x="581902" y="1638300"/>
                  <a:pt x="581902" y="1638300"/>
                  <a:pt x="0" y="1638300"/>
                </a:cubicBezTo>
                <a:cubicBezTo>
                  <a:pt x="0" y="1638300"/>
                  <a:pt x="0" y="1638300"/>
                  <a:pt x="0" y="1308365"/>
                </a:cubicBezTo>
                <a:cubicBezTo>
                  <a:pt x="0" y="1308365"/>
                  <a:pt x="0" y="1308365"/>
                  <a:pt x="0" y="982222"/>
                </a:cubicBezTo>
                <a:cubicBezTo>
                  <a:pt x="0" y="982222"/>
                  <a:pt x="0" y="982222"/>
                  <a:pt x="0" y="656079"/>
                </a:cubicBezTo>
                <a:cubicBezTo>
                  <a:pt x="0" y="656079"/>
                  <a:pt x="0" y="656079"/>
                  <a:pt x="0" y="326143"/>
                </a:cubicBezTo>
                <a:cubicBezTo>
                  <a:pt x="0" y="326143"/>
                  <a:pt x="0" y="326143"/>
                  <a:pt x="0" y="0"/>
                </a:cubicBezTo>
                <a:close/>
              </a:path>
            </a:pathLst>
          </a:custGeom>
          <a:noFill/>
        </p:spPr>
        <p:txBody>
          <a:bodyPr wrap="square" tIns="360000">
            <a:noAutofit/>
          </a:bodyPr>
          <a:lstStyle>
            <a:lvl1pPr algn="ctr">
              <a:defRPr sz="1400" b="0"/>
            </a:lvl1pPr>
          </a:lstStyle>
          <a:p>
            <a:r>
              <a:rPr lang="en-US"/>
              <a:t>Click icon to add picture</a:t>
            </a:r>
            <a:endParaRPr lang="en-GB" dirty="0"/>
          </a:p>
        </p:txBody>
      </p:sp>
      <p:pic>
        <p:nvPicPr>
          <p:cNvPr id="7" name="Picture 6" descr="A colorful circles and a black background&#10;&#10;Description automatically generated"/>
          <p:cNvPicPr>
            <a:picLocks noChangeAspect="1"/>
          </p:cNvPicPr>
          <p:nvPr userDrawn="1"/>
        </p:nvPicPr>
        <p:blipFill>
          <a:blip r:embed="rId2" cstate="email"/>
          <a:stretch>
            <a:fillRect/>
          </a:stretch>
        </p:blipFill>
        <p:spPr>
          <a:xfrm>
            <a:off x="9144000" y="0"/>
            <a:ext cx="3048000" cy="6858000"/>
          </a:xfrm>
          <a:prstGeom prst="rect">
            <a:avLst/>
          </a:prstGeom>
        </p:spPr>
      </p:pic>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4 (Full Colour) Dark Image">
    <p:bg>
      <p:bgPr>
        <a:solidFill>
          <a:srgbClr val="A7A8AA"/>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0" y="0"/>
            <a:ext cx="12198286" cy="6858000"/>
          </a:xfrm>
          <a:custGeom>
            <a:avLst/>
            <a:gdLst>
              <a:gd name="connsiteX0" fmla="*/ 0 w 2901950"/>
              <a:gd name="connsiteY0" fmla="*/ 0 h 1638300"/>
              <a:gd name="connsiteX1" fmla="*/ 581902 w 2901950"/>
              <a:gd name="connsiteY1" fmla="*/ 0 h 1638300"/>
              <a:gd name="connsiteX2" fmla="*/ 1160024 w 2901950"/>
              <a:gd name="connsiteY2" fmla="*/ 0 h 1638300"/>
              <a:gd name="connsiteX3" fmla="*/ 1741926 w 2901950"/>
              <a:gd name="connsiteY3" fmla="*/ 0 h 1638300"/>
              <a:gd name="connsiteX4" fmla="*/ 2320049 w 2901950"/>
              <a:gd name="connsiteY4" fmla="*/ 0 h 1638300"/>
              <a:gd name="connsiteX5" fmla="*/ 2901950 w 2901950"/>
              <a:gd name="connsiteY5" fmla="*/ 0 h 1638300"/>
              <a:gd name="connsiteX6" fmla="*/ 2901950 w 2901950"/>
              <a:gd name="connsiteY6" fmla="*/ 326143 h 1638300"/>
              <a:gd name="connsiteX7" fmla="*/ 2728135 w 2901950"/>
              <a:gd name="connsiteY7" fmla="*/ 390613 h 1638300"/>
              <a:gd name="connsiteX8" fmla="*/ 2641228 w 2901950"/>
              <a:gd name="connsiteY8" fmla="*/ 511969 h 1638300"/>
              <a:gd name="connsiteX9" fmla="*/ 2588328 w 2901950"/>
              <a:gd name="connsiteY9" fmla="*/ 656079 h 1638300"/>
              <a:gd name="connsiteX10" fmla="*/ 2459856 w 2901950"/>
              <a:gd name="connsiteY10" fmla="*/ 982222 h 1638300"/>
              <a:gd name="connsiteX11" fmla="*/ 2433406 w 2901950"/>
              <a:gd name="connsiteY11" fmla="*/ 1054277 h 1638300"/>
              <a:gd name="connsiteX12" fmla="*/ 2335163 w 2901950"/>
              <a:gd name="connsiteY12" fmla="*/ 1308365 h 1638300"/>
              <a:gd name="connsiteX13" fmla="*/ 2320049 w 2901950"/>
              <a:gd name="connsiteY13" fmla="*/ 1350081 h 1638300"/>
              <a:gd name="connsiteX14" fmla="*/ 2225584 w 2901950"/>
              <a:gd name="connsiteY14" fmla="*/ 1596584 h 1638300"/>
              <a:gd name="connsiteX15" fmla="*/ 2214248 w 2901950"/>
              <a:gd name="connsiteY15" fmla="*/ 1638300 h 1638300"/>
              <a:gd name="connsiteX16" fmla="*/ 1741926 w 2901950"/>
              <a:gd name="connsiteY16" fmla="*/ 1638300 h 1638300"/>
              <a:gd name="connsiteX17" fmla="*/ 1160024 w 2901950"/>
              <a:gd name="connsiteY17" fmla="*/ 1638300 h 1638300"/>
              <a:gd name="connsiteX18" fmla="*/ 581902 w 2901950"/>
              <a:gd name="connsiteY18" fmla="*/ 1638300 h 1638300"/>
              <a:gd name="connsiteX19" fmla="*/ 0 w 2901950"/>
              <a:gd name="connsiteY19" fmla="*/ 1638300 h 1638300"/>
              <a:gd name="connsiteX20" fmla="*/ 0 w 2901950"/>
              <a:gd name="connsiteY20" fmla="*/ 1308365 h 1638300"/>
              <a:gd name="connsiteX21" fmla="*/ 0 w 2901950"/>
              <a:gd name="connsiteY21" fmla="*/ 982222 h 1638300"/>
              <a:gd name="connsiteX22" fmla="*/ 0 w 2901950"/>
              <a:gd name="connsiteY22" fmla="*/ 656079 h 1638300"/>
              <a:gd name="connsiteX23" fmla="*/ 0 w 2901950"/>
              <a:gd name="connsiteY23" fmla="*/ 326143 h 1638300"/>
              <a:gd name="connsiteX24" fmla="*/ 0 w 2901950"/>
              <a:gd name="connsiteY24"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01950" h="1638300">
                <a:moveTo>
                  <a:pt x="0" y="0"/>
                </a:moveTo>
                <a:cubicBezTo>
                  <a:pt x="0" y="0"/>
                  <a:pt x="0" y="0"/>
                  <a:pt x="581902" y="0"/>
                </a:cubicBezTo>
                <a:cubicBezTo>
                  <a:pt x="581902" y="0"/>
                  <a:pt x="581902" y="0"/>
                  <a:pt x="1160024" y="0"/>
                </a:cubicBezTo>
                <a:cubicBezTo>
                  <a:pt x="1160024" y="0"/>
                  <a:pt x="1160024" y="0"/>
                  <a:pt x="1741926" y="0"/>
                </a:cubicBezTo>
                <a:cubicBezTo>
                  <a:pt x="1741926" y="0"/>
                  <a:pt x="1741926" y="0"/>
                  <a:pt x="2320049" y="0"/>
                </a:cubicBezTo>
                <a:lnTo>
                  <a:pt x="2901950" y="0"/>
                </a:lnTo>
                <a:cubicBezTo>
                  <a:pt x="2901950" y="0"/>
                  <a:pt x="2901950" y="0"/>
                  <a:pt x="2901950" y="326143"/>
                </a:cubicBezTo>
                <a:cubicBezTo>
                  <a:pt x="2841493" y="329936"/>
                  <a:pt x="2777257" y="352690"/>
                  <a:pt x="2728135" y="390613"/>
                </a:cubicBezTo>
                <a:cubicBezTo>
                  <a:pt x="2690350" y="424745"/>
                  <a:pt x="2660121" y="466461"/>
                  <a:pt x="2641228" y="511969"/>
                </a:cubicBezTo>
                <a:cubicBezTo>
                  <a:pt x="2641228" y="511969"/>
                  <a:pt x="2641228" y="511969"/>
                  <a:pt x="2588328" y="656079"/>
                </a:cubicBezTo>
                <a:cubicBezTo>
                  <a:pt x="2588328" y="656079"/>
                  <a:pt x="2588328" y="656079"/>
                  <a:pt x="2459856" y="982222"/>
                </a:cubicBezTo>
                <a:cubicBezTo>
                  <a:pt x="2459856" y="982222"/>
                  <a:pt x="2459856" y="982222"/>
                  <a:pt x="2433406" y="1054277"/>
                </a:cubicBezTo>
                <a:cubicBezTo>
                  <a:pt x="2433406" y="1054277"/>
                  <a:pt x="2433406" y="1054277"/>
                  <a:pt x="2335163" y="1308365"/>
                </a:cubicBezTo>
                <a:cubicBezTo>
                  <a:pt x="2335163" y="1308365"/>
                  <a:pt x="2335163" y="1308365"/>
                  <a:pt x="2320049" y="1350081"/>
                </a:cubicBezTo>
                <a:cubicBezTo>
                  <a:pt x="2320049" y="1350081"/>
                  <a:pt x="2320049" y="1350081"/>
                  <a:pt x="2225584" y="1596584"/>
                </a:cubicBezTo>
                <a:cubicBezTo>
                  <a:pt x="2221806" y="1607961"/>
                  <a:pt x="2218027" y="1623131"/>
                  <a:pt x="2214248" y="1638300"/>
                </a:cubicBezTo>
                <a:cubicBezTo>
                  <a:pt x="2214248" y="1638300"/>
                  <a:pt x="2214248" y="1638300"/>
                  <a:pt x="1741926" y="1638300"/>
                </a:cubicBezTo>
                <a:cubicBezTo>
                  <a:pt x="1741926" y="1638300"/>
                  <a:pt x="1741926" y="1638300"/>
                  <a:pt x="1160024" y="1638300"/>
                </a:cubicBezTo>
                <a:cubicBezTo>
                  <a:pt x="1160024" y="1638300"/>
                  <a:pt x="1160024" y="1638300"/>
                  <a:pt x="581902" y="1638300"/>
                </a:cubicBezTo>
                <a:cubicBezTo>
                  <a:pt x="581902" y="1638300"/>
                  <a:pt x="581902" y="1638300"/>
                  <a:pt x="0" y="1638300"/>
                </a:cubicBezTo>
                <a:cubicBezTo>
                  <a:pt x="0" y="1638300"/>
                  <a:pt x="0" y="1638300"/>
                  <a:pt x="0" y="1308365"/>
                </a:cubicBezTo>
                <a:cubicBezTo>
                  <a:pt x="0" y="1308365"/>
                  <a:pt x="0" y="1308365"/>
                  <a:pt x="0" y="982222"/>
                </a:cubicBezTo>
                <a:cubicBezTo>
                  <a:pt x="0" y="982222"/>
                  <a:pt x="0" y="982222"/>
                  <a:pt x="0" y="656079"/>
                </a:cubicBezTo>
                <a:cubicBezTo>
                  <a:pt x="0" y="656079"/>
                  <a:pt x="0" y="656079"/>
                  <a:pt x="0" y="326143"/>
                </a:cubicBezTo>
                <a:cubicBezTo>
                  <a:pt x="0" y="326143"/>
                  <a:pt x="0" y="326143"/>
                  <a:pt x="0" y="0"/>
                </a:cubicBezTo>
                <a:close/>
              </a:path>
            </a:pathLst>
          </a:custGeom>
          <a:noFill/>
        </p:spPr>
        <p:txBody>
          <a:bodyPr wrap="square" tIns="360000">
            <a:noAutofit/>
          </a:bodyPr>
          <a:lstStyle>
            <a:lvl1pPr algn="ctr">
              <a:defRPr sz="1400" b="0">
                <a:solidFill>
                  <a:schemeClr val="bg1"/>
                </a:solidFill>
              </a:defRPr>
            </a:lvl1pPr>
          </a:lstStyle>
          <a:p>
            <a:r>
              <a:rPr lang="en-US"/>
              <a:t>Click icon to add picture</a:t>
            </a:r>
            <a:endParaRPr lang="en-GB" dirty="0"/>
          </a:p>
        </p:txBody>
      </p:sp>
      <p:pic>
        <p:nvPicPr>
          <p:cNvPr id="4" name="Picture 3" descr="A colorful circles and a black background&#10;&#10;Description automatically generated"/>
          <p:cNvPicPr>
            <a:picLocks noChangeAspect="1"/>
          </p:cNvPicPr>
          <p:nvPr userDrawn="1"/>
        </p:nvPicPr>
        <p:blipFill>
          <a:blip r:embed="rId2" cstate="email"/>
          <a:stretch>
            <a:fillRect/>
          </a:stretch>
        </p:blipFill>
        <p:spPr>
          <a:xfrm>
            <a:off x="9144000" y="0"/>
            <a:ext cx="3048000" cy="6858000"/>
          </a:xfrm>
          <a:prstGeom prst="rect">
            <a:avLst/>
          </a:prstGeom>
        </p:spPr>
      </p:pic>
      <p:pic>
        <p:nvPicPr>
          <p:cNvPr id="7" name="Picture 6"/>
          <p:cNvPicPr>
            <a:picLocks noChangeAspect="1"/>
          </p:cNvPicPr>
          <p:nvPr userDrawn="1"/>
        </p:nvPicPr>
        <p:blipFill>
          <a:blip r:embed="rId3"/>
          <a:stretch>
            <a:fillRect/>
          </a:stretch>
        </p:blipFill>
        <p:spPr>
          <a:xfrm>
            <a:off x="331200" y="5644800"/>
            <a:ext cx="5004000" cy="934210"/>
          </a:xfrm>
          <a:prstGeom prst="rect">
            <a:avLst/>
          </a:prstGeom>
        </p:spPr>
      </p:pic>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Insert menu &gt; Header &amp; Footer button</a:t>
            </a:r>
            <a:endParaRPr lang="en-GB" dirty="0"/>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5">
    <p:spTree>
      <p:nvGrpSpPr>
        <p:cNvPr id="1" name=""/>
        <p:cNvGrpSpPr/>
        <p:nvPr/>
      </p:nvGrpSpPr>
      <p:grpSpPr>
        <a:xfrm>
          <a:off x="0" y="0"/>
          <a:ext cx="0" cy="0"/>
          <a:chOff x="0" y="0"/>
          <a:chExt cx="0" cy="0"/>
        </a:xfrm>
      </p:grpSpPr>
      <p:pic>
        <p:nvPicPr>
          <p:cNvPr id="10" name="Picture 9" descr="A yellow and orange curved object&#10;&#10;Description automatically generated"/>
          <p:cNvPicPr>
            <a:picLocks noChangeAspect="1"/>
          </p:cNvPicPr>
          <p:nvPr userDrawn="1"/>
        </p:nvPicPr>
        <p:blipFill>
          <a:blip r:embed="rId2" cstate="email"/>
          <a:stretch>
            <a:fillRect/>
          </a:stretch>
        </p:blipFill>
        <p:spPr>
          <a:xfrm>
            <a:off x="6848842" y="4776791"/>
            <a:ext cx="3348165" cy="2081210"/>
          </a:xfrm>
          <a:prstGeom prst="rect">
            <a:avLst/>
          </a:prstGeom>
        </p:spPr>
      </p:pic>
      <p:sp>
        <p:nvSpPr>
          <p:cNvPr id="7" name="Picture Placeholder 6"/>
          <p:cNvSpPr>
            <a:spLocks noGrp="1" noChangeAspect="1"/>
          </p:cNvSpPr>
          <p:nvPr>
            <p:ph type="pic" sz="quarter" idx="10"/>
          </p:nvPr>
        </p:nvSpPr>
        <p:spPr>
          <a:xfrm>
            <a:off x="5428529" y="0"/>
            <a:ext cx="6763471" cy="6858000"/>
          </a:xfrm>
          <a:custGeom>
            <a:avLst/>
            <a:gdLst>
              <a:gd name="connsiteX0" fmla="*/ 377459 w 3359817"/>
              <a:gd name="connsiteY0" fmla="*/ 0 h 3406775"/>
              <a:gd name="connsiteX1" fmla="*/ 3359817 w 3359817"/>
              <a:gd name="connsiteY1" fmla="*/ 0 h 3406775"/>
              <a:gd name="connsiteX2" fmla="*/ 3359817 w 3359817"/>
              <a:gd name="connsiteY2" fmla="*/ 3406775 h 3406775"/>
              <a:gd name="connsiteX3" fmla="*/ 2223681 w 3359817"/>
              <a:gd name="connsiteY3" fmla="*/ 3406775 h 3406775"/>
              <a:gd name="connsiteX4" fmla="*/ 740392 w 3359817"/>
              <a:gd name="connsiteY4" fmla="*/ 2562967 h 3406775"/>
              <a:gd name="connsiteX5" fmla="*/ 46086 w 3359817"/>
              <a:gd name="connsiteY5" fmla="*/ 1939969 h 3406775"/>
              <a:gd name="connsiteX6" fmla="*/ 235442 w 3359817"/>
              <a:gd name="connsiteY6" fmla="*/ 1033073 h 3406775"/>
              <a:gd name="connsiteX7" fmla="*/ 424798 w 3359817"/>
              <a:gd name="connsiteY7" fmla="*/ 126177 h 3406775"/>
              <a:gd name="connsiteX8" fmla="*/ 377459 w 3359817"/>
              <a:gd name="connsiteY8" fmla="*/ 0 h 340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9817" h="3406775">
                <a:moveTo>
                  <a:pt x="377459" y="0"/>
                </a:moveTo>
                <a:lnTo>
                  <a:pt x="3359817" y="0"/>
                </a:lnTo>
                <a:cubicBezTo>
                  <a:pt x="3359817" y="3406775"/>
                  <a:pt x="3359817" y="3406775"/>
                  <a:pt x="3359817" y="3406775"/>
                </a:cubicBezTo>
                <a:cubicBezTo>
                  <a:pt x="2223681" y="3406775"/>
                  <a:pt x="2223681" y="3406775"/>
                  <a:pt x="2223681" y="3406775"/>
                </a:cubicBezTo>
                <a:cubicBezTo>
                  <a:pt x="1837079" y="2980928"/>
                  <a:pt x="1324239" y="2681258"/>
                  <a:pt x="740392" y="2562967"/>
                </a:cubicBezTo>
                <a:cubicBezTo>
                  <a:pt x="416908" y="2491993"/>
                  <a:pt x="148654" y="2255411"/>
                  <a:pt x="46086" y="1939969"/>
                </a:cubicBezTo>
                <a:cubicBezTo>
                  <a:pt x="-56482" y="1624527"/>
                  <a:pt x="14527" y="1277541"/>
                  <a:pt x="235442" y="1033073"/>
                </a:cubicBezTo>
                <a:cubicBezTo>
                  <a:pt x="456358" y="788605"/>
                  <a:pt x="535256" y="441619"/>
                  <a:pt x="424798" y="126177"/>
                </a:cubicBezTo>
                <a:cubicBezTo>
                  <a:pt x="416908" y="78861"/>
                  <a:pt x="393239" y="39430"/>
                  <a:pt x="377459"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2" name="Title 1"/>
          <p:cNvSpPr>
            <a:spLocks noGrp="1"/>
          </p:cNvSpPr>
          <p:nvPr>
            <p:ph type="ctrTitle"/>
          </p:nvPr>
        </p:nvSpPr>
        <p:spPr>
          <a:xfrm>
            <a:off x="604838" y="1376363"/>
            <a:ext cx="4510395"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6">
    <p:spTree>
      <p:nvGrpSpPr>
        <p:cNvPr id="1" name=""/>
        <p:cNvGrpSpPr/>
        <p:nvPr/>
      </p:nvGrpSpPr>
      <p:grpSpPr>
        <a:xfrm>
          <a:off x="0" y="0"/>
          <a:ext cx="0" cy="0"/>
          <a:chOff x="0" y="0"/>
          <a:chExt cx="0" cy="0"/>
        </a:xfrm>
      </p:grpSpPr>
      <p:pic>
        <p:nvPicPr>
          <p:cNvPr id="8" name="Picture 7" descr="A black and orange gradient&#10;&#10;Description automatically generated"/>
          <p:cNvPicPr>
            <a:picLocks noChangeAspect="1"/>
          </p:cNvPicPr>
          <p:nvPr userDrawn="1"/>
        </p:nvPicPr>
        <p:blipFill>
          <a:blip r:embed="rId2" cstate="email"/>
          <a:stretch>
            <a:fillRect/>
          </a:stretch>
        </p:blipFill>
        <p:spPr>
          <a:xfrm>
            <a:off x="6566535" y="5010151"/>
            <a:ext cx="3449872" cy="1851438"/>
          </a:xfrm>
          <a:prstGeom prst="rect">
            <a:avLst/>
          </a:prstGeom>
        </p:spPr>
      </p:pic>
      <p:sp>
        <p:nvSpPr>
          <p:cNvPr id="59" name="Picture Placeholder 58"/>
          <p:cNvSpPr>
            <a:spLocks noGrp="1" noChangeAspect="1"/>
          </p:cNvSpPr>
          <p:nvPr>
            <p:ph type="pic" sz="quarter" idx="10"/>
          </p:nvPr>
        </p:nvSpPr>
        <p:spPr>
          <a:xfrm>
            <a:off x="5397535" y="0"/>
            <a:ext cx="6794466" cy="6858000"/>
          </a:xfrm>
          <a:custGeom>
            <a:avLst/>
            <a:gdLst>
              <a:gd name="connsiteX0" fmla="*/ 0 w 2716213"/>
              <a:gd name="connsiteY0" fmla="*/ 0 h 2741612"/>
              <a:gd name="connsiteX1" fmla="*/ 2716213 w 2716213"/>
              <a:gd name="connsiteY1" fmla="*/ 0 h 2741612"/>
              <a:gd name="connsiteX2" fmla="*/ 2716213 w 2716213"/>
              <a:gd name="connsiteY2" fmla="*/ 2741612 h 2741612"/>
              <a:gd name="connsiteX3" fmla="*/ 1821386 w 2716213"/>
              <a:gd name="connsiteY3" fmla="*/ 2741612 h 2741612"/>
              <a:gd name="connsiteX4" fmla="*/ 1808693 w 2716213"/>
              <a:gd name="connsiteY4" fmla="*/ 2468720 h 2741612"/>
              <a:gd name="connsiteX5" fmla="*/ 1707153 w 2716213"/>
              <a:gd name="connsiteY5" fmla="*/ 2221214 h 2741612"/>
              <a:gd name="connsiteX6" fmla="*/ 1497725 w 2716213"/>
              <a:gd name="connsiteY6" fmla="*/ 2062556 h 2741612"/>
              <a:gd name="connsiteX7" fmla="*/ 1237527 w 2716213"/>
              <a:gd name="connsiteY7" fmla="*/ 2030824 h 2741612"/>
              <a:gd name="connsiteX8" fmla="*/ 1104255 w 2716213"/>
              <a:gd name="connsiteY8" fmla="*/ 2062556 h 2741612"/>
              <a:gd name="connsiteX9" fmla="*/ 990022 w 2716213"/>
              <a:gd name="connsiteY9" fmla="*/ 2132365 h 2741612"/>
              <a:gd name="connsiteX10" fmla="*/ 742516 w 2716213"/>
              <a:gd name="connsiteY10" fmla="*/ 2233906 h 2741612"/>
              <a:gd name="connsiteX11" fmla="*/ 482318 w 2716213"/>
              <a:gd name="connsiteY11" fmla="*/ 2195828 h 2741612"/>
              <a:gd name="connsiteX12" fmla="*/ 272891 w 2716213"/>
              <a:gd name="connsiteY12" fmla="*/ 2037170 h 2741612"/>
              <a:gd name="connsiteX13" fmla="*/ 171350 w 2716213"/>
              <a:gd name="connsiteY13" fmla="*/ 1789664 h 2741612"/>
              <a:gd name="connsiteX14" fmla="*/ 203082 w 2716213"/>
              <a:gd name="connsiteY14" fmla="*/ 1529464 h 2741612"/>
              <a:gd name="connsiteX15" fmla="*/ 368085 w 2716213"/>
              <a:gd name="connsiteY15" fmla="*/ 1320036 h 2741612"/>
              <a:gd name="connsiteX16" fmla="*/ 526742 w 2716213"/>
              <a:gd name="connsiteY16" fmla="*/ 1104261 h 2741612"/>
              <a:gd name="connsiteX17" fmla="*/ 558474 w 2716213"/>
              <a:gd name="connsiteY17" fmla="*/ 844061 h 2741612"/>
              <a:gd name="connsiteX18" fmla="*/ 456933 w 2716213"/>
              <a:gd name="connsiteY18" fmla="*/ 596555 h 2741612"/>
              <a:gd name="connsiteX19" fmla="*/ 0 w 2716213"/>
              <a:gd name="connsiteY19" fmla="*/ 0 h 2741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16213" h="2741612">
                <a:moveTo>
                  <a:pt x="0" y="0"/>
                </a:moveTo>
                <a:lnTo>
                  <a:pt x="2716213" y="0"/>
                </a:lnTo>
                <a:cubicBezTo>
                  <a:pt x="2716213" y="2741612"/>
                  <a:pt x="2716213" y="2741612"/>
                  <a:pt x="2716213" y="2741612"/>
                </a:cubicBezTo>
                <a:cubicBezTo>
                  <a:pt x="1821386" y="2741612"/>
                  <a:pt x="1821386" y="2741612"/>
                  <a:pt x="1821386" y="2741612"/>
                </a:cubicBezTo>
                <a:cubicBezTo>
                  <a:pt x="1827732" y="2652764"/>
                  <a:pt x="1821386" y="2557569"/>
                  <a:pt x="1808693" y="2468720"/>
                </a:cubicBezTo>
                <a:cubicBezTo>
                  <a:pt x="1796001" y="2373525"/>
                  <a:pt x="1764269" y="2291023"/>
                  <a:pt x="1707153" y="2221214"/>
                </a:cubicBezTo>
                <a:cubicBezTo>
                  <a:pt x="1656382" y="2151404"/>
                  <a:pt x="1580227" y="2094287"/>
                  <a:pt x="1497725" y="2062556"/>
                </a:cubicBezTo>
                <a:cubicBezTo>
                  <a:pt x="1415223" y="2030824"/>
                  <a:pt x="1326375" y="2018131"/>
                  <a:pt x="1237527" y="2030824"/>
                </a:cubicBezTo>
                <a:cubicBezTo>
                  <a:pt x="1186757" y="2037170"/>
                  <a:pt x="1142333" y="2043517"/>
                  <a:pt x="1104255" y="2062556"/>
                </a:cubicBezTo>
                <a:cubicBezTo>
                  <a:pt x="1059831" y="2081594"/>
                  <a:pt x="1021753" y="2100633"/>
                  <a:pt x="990022" y="2132365"/>
                </a:cubicBezTo>
                <a:cubicBezTo>
                  <a:pt x="920213" y="2183136"/>
                  <a:pt x="837711" y="2221214"/>
                  <a:pt x="742516" y="2233906"/>
                </a:cubicBezTo>
                <a:cubicBezTo>
                  <a:pt x="653668" y="2246599"/>
                  <a:pt x="564820" y="2227560"/>
                  <a:pt x="482318" y="2195828"/>
                </a:cubicBezTo>
                <a:cubicBezTo>
                  <a:pt x="399817" y="2164097"/>
                  <a:pt x="323661" y="2106980"/>
                  <a:pt x="272891" y="2037170"/>
                </a:cubicBezTo>
                <a:cubicBezTo>
                  <a:pt x="215774" y="1967361"/>
                  <a:pt x="184043" y="1884858"/>
                  <a:pt x="171350" y="1789664"/>
                </a:cubicBezTo>
                <a:cubicBezTo>
                  <a:pt x="158658" y="1700815"/>
                  <a:pt x="171350" y="1605620"/>
                  <a:pt x="203082" y="1529464"/>
                </a:cubicBezTo>
                <a:cubicBezTo>
                  <a:pt x="241159" y="1446962"/>
                  <a:pt x="291930" y="1370806"/>
                  <a:pt x="368085" y="1320036"/>
                </a:cubicBezTo>
                <a:cubicBezTo>
                  <a:pt x="437894" y="1262919"/>
                  <a:pt x="495011" y="1193109"/>
                  <a:pt x="526742" y="1104261"/>
                </a:cubicBezTo>
                <a:cubicBezTo>
                  <a:pt x="558474" y="1028105"/>
                  <a:pt x="571167" y="939256"/>
                  <a:pt x="558474" y="844061"/>
                </a:cubicBezTo>
                <a:cubicBezTo>
                  <a:pt x="552128" y="748866"/>
                  <a:pt x="514050" y="666364"/>
                  <a:pt x="456933" y="596555"/>
                </a:cubicBezTo>
                <a:cubicBezTo>
                  <a:pt x="0" y="0"/>
                  <a:pt x="0" y="0"/>
                  <a:pt x="0"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7">
    <p:spTree>
      <p:nvGrpSpPr>
        <p:cNvPr id="1" name=""/>
        <p:cNvGrpSpPr/>
        <p:nvPr/>
      </p:nvGrpSpPr>
      <p:grpSpPr>
        <a:xfrm>
          <a:off x="0" y="0"/>
          <a:ext cx="0" cy="0"/>
          <a:chOff x="0" y="0"/>
          <a:chExt cx="0" cy="0"/>
        </a:xfrm>
      </p:grpSpPr>
      <p:sp>
        <p:nvSpPr>
          <p:cNvPr id="1027" name="Picture Placeholder 1026"/>
          <p:cNvSpPr>
            <a:spLocks noGrp="1" noChangeAspect="1"/>
          </p:cNvSpPr>
          <p:nvPr>
            <p:ph type="pic" sz="quarter" idx="10"/>
          </p:nvPr>
        </p:nvSpPr>
        <p:spPr>
          <a:xfrm>
            <a:off x="4217581" y="0"/>
            <a:ext cx="7974419" cy="6858000"/>
          </a:xfrm>
          <a:custGeom>
            <a:avLst/>
            <a:gdLst>
              <a:gd name="connsiteX0" fmla="*/ 0 w 1905000"/>
              <a:gd name="connsiteY0" fmla="*/ 0 h 1638300"/>
              <a:gd name="connsiteX1" fmla="*/ 1905000 w 1905000"/>
              <a:gd name="connsiteY1" fmla="*/ 0 h 1638300"/>
              <a:gd name="connsiteX2" fmla="*/ 1905000 w 1905000"/>
              <a:gd name="connsiteY2" fmla="*/ 1638300 h 1638300"/>
              <a:gd name="connsiteX3" fmla="*/ 1590656 w 1905000"/>
              <a:gd name="connsiteY3" fmla="*/ 1638300 h 1638300"/>
              <a:gd name="connsiteX4" fmla="*/ 1276312 w 1905000"/>
              <a:gd name="connsiteY4" fmla="*/ 1471436 h 1638300"/>
              <a:gd name="connsiteX5" fmla="*/ 1136183 w 1905000"/>
              <a:gd name="connsiteY5" fmla="*/ 1171840 h 1638300"/>
              <a:gd name="connsiteX6" fmla="*/ 314344 w 1905000"/>
              <a:gd name="connsiteY6" fmla="*/ 200995 h 1638300"/>
              <a:gd name="connsiteX7" fmla="*/ 45448 w 1905000"/>
              <a:gd name="connsiteY7" fmla="*/ 11377 h 1638300"/>
              <a:gd name="connsiteX8" fmla="*/ 0 w 1905000"/>
              <a:gd name="connsiteY8"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0" h="1638300">
                <a:moveTo>
                  <a:pt x="0" y="0"/>
                </a:moveTo>
                <a:lnTo>
                  <a:pt x="1905000" y="0"/>
                </a:lnTo>
                <a:cubicBezTo>
                  <a:pt x="1905000" y="0"/>
                  <a:pt x="1905000" y="0"/>
                  <a:pt x="1905000" y="1638300"/>
                </a:cubicBezTo>
                <a:cubicBezTo>
                  <a:pt x="1905000" y="1638300"/>
                  <a:pt x="1905000" y="1638300"/>
                  <a:pt x="1590656" y="1638300"/>
                </a:cubicBezTo>
                <a:cubicBezTo>
                  <a:pt x="1495974" y="1570038"/>
                  <a:pt x="1389931" y="1513152"/>
                  <a:pt x="1276312" y="1471436"/>
                </a:cubicBezTo>
                <a:cubicBezTo>
                  <a:pt x="1257376" y="1361458"/>
                  <a:pt x="1208141" y="1259064"/>
                  <a:pt x="1136183" y="1171840"/>
                </a:cubicBezTo>
                <a:cubicBezTo>
                  <a:pt x="1136183" y="1171840"/>
                  <a:pt x="1136183" y="1171840"/>
                  <a:pt x="314344" y="200995"/>
                </a:cubicBezTo>
                <a:cubicBezTo>
                  <a:pt x="242386" y="117563"/>
                  <a:pt x="151491" y="53093"/>
                  <a:pt x="45448" y="11377"/>
                </a:cubicBezTo>
                <a:cubicBezTo>
                  <a:pt x="30298" y="7585"/>
                  <a:pt x="15149" y="3792"/>
                  <a:pt x="0" y="0"/>
                </a:cubicBezTo>
                <a:close/>
              </a:path>
            </a:pathLst>
          </a:custGeom>
        </p:spPr>
        <p:txBody>
          <a:bodyPr wrap="square" tIns="360000">
            <a:noAutofit/>
          </a:bodyPr>
          <a:lstStyle>
            <a:lvl1pPr algn="ctr">
              <a:defRPr sz="1400" b="0"/>
            </a:lvl1pPr>
          </a:lstStyle>
          <a:p>
            <a:r>
              <a:rPr lang="en-US"/>
              <a:t>Click icon to add picture</a:t>
            </a:r>
            <a:endParaRPr lang="en-GB" dirty="0"/>
          </a:p>
        </p:txBody>
      </p:sp>
      <p:pic>
        <p:nvPicPr>
          <p:cNvPr id="8" name="Picture 7" descr="A red rectangular object with black border&#10;&#10;Description automatically generated"/>
          <p:cNvPicPr>
            <a:picLocks noChangeAspect="1"/>
          </p:cNvPicPr>
          <p:nvPr userDrawn="1"/>
        </p:nvPicPr>
        <p:blipFill>
          <a:blip r:embed="rId2" cstate="email"/>
          <a:stretch>
            <a:fillRect/>
          </a:stretch>
        </p:blipFill>
        <p:spPr>
          <a:xfrm>
            <a:off x="4524374" y="5790611"/>
            <a:ext cx="6419851" cy="1067389"/>
          </a:xfrm>
          <a:prstGeom prst="rect">
            <a:avLst/>
          </a:prstGeom>
        </p:spPr>
      </p:pic>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
        <p:nvSpPr>
          <p:cNvPr id="2" name="Title 1"/>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p:cNvSpPr>
            <a:spLocks noGrp="1"/>
          </p:cNvSpPr>
          <p:nvPr>
            <p:ph idx="1"/>
          </p:nvPr>
        </p:nvSpPr>
        <p:spPr>
          <a:xfrm>
            <a:off x="604838" y="1573619"/>
            <a:ext cx="9267825" cy="447793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9" name="Text Placeholder 8"/>
          <p:cNvSpPr>
            <a:spLocks noGrp="1"/>
          </p:cNvSpPr>
          <p:nvPr>
            <p:ph type="body" sz="quarter" idx="13" hasCustomPrompt="1"/>
          </p:nvPr>
        </p:nvSpPr>
        <p:spPr>
          <a:xfrm>
            <a:off x="604838" y="5464175"/>
            <a:ext cx="9267825"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endParaRPr lang="en-US" dirty="0"/>
          </a:p>
          <a:p>
            <a:pPr lvl="1"/>
            <a:r>
              <a:rPr lang="en-US" dirty="0"/>
              <a:t>Second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p:cNvSpPr>
            <a:spLocks noGrp="1"/>
          </p:cNvSpPr>
          <p:nvPr>
            <p:ph idx="1"/>
          </p:nvPr>
        </p:nvSpPr>
        <p:spPr>
          <a:xfrm>
            <a:off x="604839" y="1573619"/>
            <a:ext cx="5465762" cy="447793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10" name="Content Placeholder 2"/>
          <p:cNvSpPr>
            <a:spLocks noGrp="1"/>
          </p:cNvSpPr>
          <p:nvPr>
            <p:ph idx="13"/>
          </p:nvPr>
        </p:nvSpPr>
        <p:spPr>
          <a:xfrm>
            <a:off x="6310313" y="1573619"/>
            <a:ext cx="5465762" cy="447793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7" name="Text Placeholder 8"/>
          <p:cNvSpPr>
            <a:spLocks noGrp="1"/>
          </p:cNvSpPr>
          <p:nvPr>
            <p:ph type="body" sz="quarter" idx="14" hasCustomPrompt="1"/>
          </p:nvPr>
        </p:nvSpPr>
        <p:spPr>
          <a:xfrm>
            <a:off x="604838" y="5464175"/>
            <a:ext cx="9267825"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endParaRPr lang="en-US" dirty="0"/>
          </a:p>
          <a:p>
            <a:pPr lvl="1"/>
            <a:r>
              <a:rPr lang="en-US" dirty="0"/>
              <a:t>Second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p:cNvSpPr>
            <a:spLocks noGrp="1"/>
          </p:cNvSpPr>
          <p:nvPr>
            <p:ph idx="1"/>
          </p:nvPr>
        </p:nvSpPr>
        <p:spPr>
          <a:xfrm>
            <a:off x="604839" y="1573619"/>
            <a:ext cx="3562350" cy="4477931"/>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16" name="Content Placeholder 2"/>
          <p:cNvSpPr>
            <a:spLocks noGrp="1"/>
          </p:cNvSpPr>
          <p:nvPr>
            <p:ph idx="13"/>
          </p:nvPr>
        </p:nvSpPr>
        <p:spPr>
          <a:xfrm>
            <a:off x="4406900" y="1573619"/>
            <a:ext cx="3562350" cy="4477931"/>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17" name="Content Placeholder 2"/>
          <p:cNvSpPr>
            <a:spLocks noGrp="1"/>
          </p:cNvSpPr>
          <p:nvPr>
            <p:ph idx="14"/>
          </p:nvPr>
        </p:nvSpPr>
        <p:spPr>
          <a:xfrm>
            <a:off x="8204626" y="1573619"/>
            <a:ext cx="3562350" cy="4477931"/>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7" name="Text Placeholder 8"/>
          <p:cNvSpPr>
            <a:spLocks noGrp="1"/>
          </p:cNvSpPr>
          <p:nvPr>
            <p:ph type="body" sz="quarter" idx="15" hasCustomPrompt="1"/>
          </p:nvPr>
        </p:nvSpPr>
        <p:spPr>
          <a:xfrm>
            <a:off x="604838" y="5464175"/>
            <a:ext cx="9267825"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endParaRPr lang="en-US" dirty="0"/>
          </a:p>
          <a:p>
            <a:pPr lvl="1"/>
            <a:r>
              <a:rPr lang="en-US" dirty="0"/>
              <a:t>Second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Full Wid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p:cNvSpPr>
            <a:spLocks noGrp="1"/>
          </p:cNvSpPr>
          <p:nvPr>
            <p:ph idx="1"/>
          </p:nvPr>
        </p:nvSpPr>
        <p:spPr>
          <a:xfrm>
            <a:off x="604838" y="1573619"/>
            <a:ext cx="11168062" cy="447793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1 (Full Colour) Light Image">
    <p:spTree>
      <p:nvGrpSpPr>
        <p:cNvPr id="1" name=""/>
        <p:cNvGrpSpPr/>
        <p:nvPr/>
      </p:nvGrpSpPr>
      <p:grpSpPr>
        <a:xfrm>
          <a:off x="0" y="0"/>
          <a:ext cx="0" cy="0"/>
          <a:chOff x="0" y="0"/>
          <a:chExt cx="0" cy="0"/>
        </a:xfrm>
      </p:grpSpPr>
      <p:sp>
        <p:nvSpPr>
          <p:cNvPr id="1036" name="Picture Placeholder 1035"/>
          <p:cNvSpPr>
            <a:spLocks noGrp="1"/>
          </p:cNvSpPr>
          <p:nvPr>
            <p:ph type="pic" sz="quarter" idx="10"/>
          </p:nvPr>
        </p:nvSpPr>
        <p:spPr>
          <a:xfrm>
            <a:off x="0" y="0"/>
            <a:ext cx="11563350" cy="6858000"/>
          </a:xfrm>
          <a:custGeom>
            <a:avLst/>
            <a:gdLst>
              <a:gd name="connsiteX0" fmla="*/ 0 w 2751427"/>
              <a:gd name="connsiteY0" fmla="*/ 0 h 1638300"/>
              <a:gd name="connsiteX1" fmla="*/ 582307 w 2751427"/>
              <a:gd name="connsiteY1" fmla="*/ 0 h 1638300"/>
              <a:gd name="connsiteX2" fmla="*/ 1160833 w 2751427"/>
              <a:gd name="connsiteY2" fmla="*/ 0 h 1638300"/>
              <a:gd name="connsiteX3" fmla="*/ 1743141 w 2751427"/>
              <a:gd name="connsiteY3" fmla="*/ 0 h 1638300"/>
              <a:gd name="connsiteX4" fmla="*/ 2321667 w 2751427"/>
              <a:gd name="connsiteY4" fmla="*/ 0 h 1638300"/>
              <a:gd name="connsiteX5" fmla="*/ 2495602 w 2751427"/>
              <a:gd name="connsiteY5" fmla="*/ 0 h 1638300"/>
              <a:gd name="connsiteX6" fmla="*/ 2355697 w 2751427"/>
              <a:gd name="connsiteY6" fmla="*/ 333728 h 1638300"/>
              <a:gd name="connsiteX7" fmla="*/ 2355697 w 2751427"/>
              <a:gd name="connsiteY7" fmla="*/ 656079 h 1638300"/>
              <a:gd name="connsiteX8" fmla="*/ 2495602 w 2751427"/>
              <a:gd name="connsiteY8" fmla="*/ 982222 h 1638300"/>
              <a:gd name="connsiteX9" fmla="*/ 2650632 w 2751427"/>
              <a:gd name="connsiteY9" fmla="*/ 1152878 h 1638300"/>
              <a:gd name="connsiteX10" fmla="*/ 2745163 w 2751427"/>
              <a:gd name="connsiteY10" fmla="*/ 1312157 h 1638300"/>
              <a:gd name="connsiteX11" fmla="*/ 2748944 w 2751427"/>
              <a:gd name="connsiteY11" fmla="*/ 1422136 h 1638300"/>
              <a:gd name="connsiteX12" fmla="*/ 2571227 w 2751427"/>
              <a:gd name="connsiteY12" fmla="*/ 1638300 h 1638300"/>
              <a:gd name="connsiteX13" fmla="*/ 2321667 w 2751427"/>
              <a:gd name="connsiteY13" fmla="*/ 1638300 h 1638300"/>
              <a:gd name="connsiteX14" fmla="*/ 1743141 w 2751427"/>
              <a:gd name="connsiteY14" fmla="*/ 1638300 h 1638300"/>
              <a:gd name="connsiteX15" fmla="*/ 1160833 w 2751427"/>
              <a:gd name="connsiteY15" fmla="*/ 1638300 h 1638300"/>
              <a:gd name="connsiteX16" fmla="*/ 582307 w 2751427"/>
              <a:gd name="connsiteY16" fmla="*/ 1638300 h 1638300"/>
              <a:gd name="connsiteX17" fmla="*/ 0 w 2751427"/>
              <a:gd name="connsiteY17" fmla="*/ 1638300 h 1638300"/>
              <a:gd name="connsiteX18" fmla="*/ 0 w 2751427"/>
              <a:gd name="connsiteY18" fmla="*/ 1312157 h 1638300"/>
              <a:gd name="connsiteX19" fmla="*/ 0 w 2751427"/>
              <a:gd name="connsiteY19" fmla="*/ 982222 h 1638300"/>
              <a:gd name="connsiteX20" fmla="*/ 0 w 2751427"/>
              <a:gd name="connsiteY20" fmla="*/ 656079 h 1638300"/>
              <a:gd name="connsiteX21" fmla="*/ 0 w 2751427"/>
              <a:gd name="connsiteY21" fmla="*/ 326143 h 1638300"/>
              <a:gd name="connsiteX22" fmla="*/ 0 w 2751427"/>
              <a:gd name="connsiteY22"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51427" h="1638300">
                <a:moveTo>
                  <a:pt x="0" y="0"/>
                </a:moveTo>
                <a:cubicBezTo>
                  <a:pt x="0" y="0"/>
                  <a:pt x="0" y="0"/>
                  <a:pt x="582307" y="0"/>
                </a:cubicBezTo>
                <a:cubicBezTo>
                  <a:pt x="582307" y="0"/>
                  <a:pt x="582307" y="0"/>
                  <a:pt x="1160833" y="0"/>
                </a:cubicBezTo>
                <a:cubicBezTo>
                  <a:pt x="1160833" y="0"/>
                  <a:pt x="1160833" y="0"/>
                  <a:pt x="1743141" y="0"/>
                </a:cubicBezTo>
                <a:cubicBezTo>
                  <a:pt x="1743141" y="0"/>
                  <a:pt x="1743141" y="0"/>
                  <a:pt x="2321667" y="0"/>
                </a:cubicBezTo>
                <a:cubicBezTo>
                  <a:pt x="2321667" y="0"/>
                  <a:pt x="2321667" y="0"/>
                  <a:pt x="2495602" y="0"/>
                </a:cubicBezTo>
                <a:cubicBezTo>
                  <a:pt x="2427541" y="98602"/>
                  <a:pt x="2378385" y="216165"/>
                  <a:pt x="2355697" y="333728"/>
                </a:cubicBezTo>
                <a:cubicBezTo>
                  <a:pt x="2336791" y="439914"/>
                  <a:pt x="2336791" y="553685"/>
                  <a:pt x="2355697" y="656079"/>
                </a:cubicBezTo>
                <a:cubicBezTo>
                  <a:pt x="2378385" y="773642"/>
                  <a:pt x="2427541" y="883620"/>
                  <a:pt x="2495602" y="982222"/>
                </a:cubicBezTo>
                <a:cubicBezTo>
                  <a:pt x="2537196" y="1046692"/>
                  <a:pt x="2590133" y="1103577"/>
                  <a:pt x="2650632" y="1152878"/>
                </a:cubicBezTo>
                <a:cubicBezTo>
                  <a:pt x="2699788" y="1194594"/>
                  <a:pt x="2730038" y="1247687"/>
                  <a:pt x="2745163" y="1312157"/>
                </a:cubicBezTo>
                <a:cubicBezTo>
                  <a:pt x="2752725" y="1346288"/>
                  <a:pt x="2752725" y="1384212"/>
                  <a:pt x="2748944" y="1422136"/>
                </a:cubicBezTo>
                <a:cubicBezTo>
                  <a:pt x="2730038" y="1520737"/>
                  <a:pt x="2665757" y="1600377"/>
                  <a:pt x="2571227" y="1638300"/>
                </a:cubicBezTo>
                <a:cubicBezTo>
                  <a:pt x="2571227" y="1638300"/>
                  <a:pt x="2571227" y="1638300"/>
                  <a:pt x="2321667" y="1638300"/>
                </a:cubicBezTo>
                <a:cubicBezTo>
                  <a:pt x="2321667" y="1638300"/>
                  <a:pt x="2321667" y="1638300"/>
                  <a:pt x="1743141" y="1638300"/>
                </a:cubicBezTo>
                <a:cubicBezTo>
                  <a:pt x="1743141" y="1638300"/>
                  <a:pt x="1743141" y="1638300"/>
                  <a:pt x="1160833" y="1638300"/>
                </a:cubicBezTo>
                <a:cubicBezTo>
                  <a:pt x="1160833" y="1638300"/>
                  <a:pt x="1160833" y="1638300"/>
                  <a:pt x="582307" y="1638300"/>
                </a:cubicBezTo>
                <a:cubicBezTo>
                  <a:pt x="582307" y="1638300"/>
                  <a:pt x="582307" y="1638300"/>
                  <a:pt x="0" y="1638300"/>
                </a:cubicBezTo>
                <a:cubicBezTo>
                  <a:pt x="0" y="1638300"/>
                  <a:pt x="0" y="1638300"/>
                  <a:pt x="0" y="1312157"/>
                </a:cubicBezTo>
                <a:cubicBezTo>
                  <a:pt x="0" y="1312157"/>
                  <a:pt x="0" y="1312157"/>
                  <a:pt x="0" y="982222"/>
                </a:cubicBezTo>
                <a:cubicBezTo>
                  <a:pt x="0" y="982222"/>
                  <a:pt x="0" y="982222"/>
                  <a:pt x="0" y="656079"/>
                </a:cubicBezTo>
                <a:cubicBezTo>
                  <a:pt x="0" y="656079"/>
                  <a:pt x="0" y="656079"/>
                  <a:pt x="0" y="326143"/>
                </a:cubicBezTo>
                <a:cubicBezTo>
                  <a:pt x="0" y="326143"/>
                  <a:pt x="0" y="326143"/>
                  <a:pt x="0" y="0"/>
                </a:cubicBezTo>
                <a:close/>
              </a:path>
            </a:pathLst>
          </a:custGeom>
        </p:spPr>
        <p:txBody>
          <a:bodyPr wrap="square" tIns="360000">
            <a:noAutofit/>
          </a:bodyPr>
          <a:lstStyle>
            <a:lvl1pPr algn="ctr">
              <a:defRPr sz="1400" b="0"/>
            </a:lvl1pPr>
          </a:lstStyle>
          <a:p>
            <a:r>
              <a:rPr lang="en-US"/>
              <a:t>Click icon to add picture</a:t>
            </a:r>
            <a:endParaRPr lang="en-GB" dirty="0"/>
          </a:p>
        </p:txBody>
      </p:sp>
      <p:pic>
        <p:nvPicPr>
          <p:cNvPr id="8" name="Picture 7" descr="A colorful circle with black background&#10;&#10;Description automatically generated with medium confidence"/>
          <p:cNvPicPr>
            <a:picLocks noChangeAspect="1"/>
          </p:cNvPicPr>
          <p:nvPr userDrawn="1"/>
        </p:nvPicPr>
        <p:blipFill>
          <a:blip r:embed="rId2" cstate="email"/>
          <a:stretch>
            <a:fillRect/>
          </a:stretch>
        </p:blipFill>
        <p:spPr>
          <a:xfrm>
            <a:off x="9626601" y="0"/>
            <a:ext cx="2565399" cy="6858000"/>
          </a:xfrm>
          <a:prstGeom prst="rect">
            <a:avLst/>
          </a:prstGeom>
        </p:spPr>
      </p:pic>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1 (Full Colour)">
    <p:spTree>
      <p:nvGrpSpPr>
        <p:cNvPr id="1" name=""/>
        <p:cNvGrpSpPr/>
        <p:nvPr/>
      </p:nvGrpSpPr>
      <p:grpSpPr>
        <a:xfrm>
          <a:off x="0" y="0"/>
          <a:ext cx="0" cy="0"/>
          <a:chOff x="0" y="0"/>
          <a:chExt cx="0" cy="0"/>
        </a:xfrm>
      </p:grpSpPr>
      <p:pic>
        <p:nvPicPr>
          <p:cNvPr id="7" name="Picture 6" descr="A colorful circle with black background&#10;&#10;Description automatically generated with medium confidence"/>
          <p:cNvPicPr>
            <a:picLocks noChangeAspect="1"/>
          </p:cNvPicPr>
          <p:nvPr userDrawn="1"/>
        </p:nvPicPr>
        <p:blipFill>
          <a:blip r:embed="rId2" cstate="email"/>
          <a:stretch>
            <a:fillRect/>
          </a:stretch>
        </p:blipFill>
        <p:spPr>
          <a:xfrm>
            <a:off x="9626601" y="0"/>
            <a:ext cx="2565399" cy="6858000"/>
          </a:xfrm>
          <a:prstGeom prst="rect">
            <a:avLst/>
          </a:prstGeom>
        </p:spPr>
      </p:pic>
      <p:sp>
        <p:nvSpPr>
          <p:cNvPr id="2" name="Title 1"/>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3CB0E19-F4C8-4F98-96D2-CE1ECDE59975}" type="slidenum">
              <a:rPr lang="en-GB" smtClean="0"/>
            </a:fld>
            <a:endParaRPr lang="en-GB"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2 (Full Colour)">
    <p:spTree>
      <p:nvGrpSpPr>
        <p:cNvPr id="1" name=""/>
        <p:cNvGrpSpPr/>
        <p:nvPr/>
      </p:nvGrpSpPr>
      <p:grpSpPr>
        <a:xfrm>
          <a:off x="0" y="0"/>
          <a:ext cx="0" cy="0"/>
          <a:chOff x="0" y="0"/>
          <a:chExt cx="0" cy="0"/>
        </a:xfrm>
      </p:grpSpPr>
      <p:pic>
        <p:nvPicPr>
          <p:cNvPr id="9" name="Picture 8" descr="A colorful circle and a black background&#10;&#10;Description automatically generated"/>
          <p:cNvPicPr>
            <a:picLocks noChangeAspect="1"/>
          </p:cNvPicPr>
          <p:nvPr userDrawn="1"/>
        </p:nvPicPr>
        <p:blipFill>
          <a:blip r:embed="rId2" cstate="email"/>
          <a:stretch>
            <a:fillRect/>
          </a:stretch>
        </p:blipFill>
        <p:spPr>
          <a:xfrm>
            <a:off x="7810500" y="0"/>
            <a:ext cx="4381500" cy="6858000"/>
          </a:xfrm>
          <a:prstGeom prst="rect">
            <a:avLst/>
          </a:prstGeom>
        </p:spPr>
      </p:pic>
      <p:sp>
        <p:nvSpPr>
          <p:cNvPr id="2" name="Title 1"/>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dirty="0"/>
              <a:t>Insert menu &gt; Header &amp; Footer button</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fld>
            <a:endParaRPr lang="en-GB"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3 (Full Colour)">
    <p:spTree>
      <p:nvGrpSpPr>
        <p:cNvPr id="1" name=""/>
        <p:cNvGrpSpPr/>
        <p:nvPr/>
      </p:nvGrpSpPr>
      <p:grpSpPr>
        <a:xfrm>
          <a:off x="0" y="0"/>
          <a:ext cx="0" cy="0"/>
          <a:chOff x="0" y="0"/>
          <a:chExt cx="0" cy="0"/>
        </a:xfrm>
      </p:grpSpPr>
      <p:pic>
        <p:nvPicPr>
          <p:cNvPr id="9" name="Picture 8" descr="A colorful circle and circle shapes&#10;&#10;Description automatically generated with medium confidence"/>
          <p:cNvPicPr>
            <a:picLocks noChangeAspect="1"/>
          </p:cNvPicPr>
          <p:nvPr userDrawn="1"/>
        </p:nvPicPr>
        <p:blipFill>
          <a:blip r:embed="rId2" cstate="email"/>
          <a:stretch>
            <a:fillRect/>
          </a:stretch>
        </p:blipFill>
        <p:spPr>
          <a:xfrm>
            <a:off x="9626601" y="0"/>
            <a:ext cx="2565399" cy="6858000"/>
          </a:xfrm>
          <a:prstGeom prst="rect">
            <a:avLst/>
          </a:prstGeom>
        </p:spPr>
      </p:pic>
      <p:sp>
        <p:nvSpPr>
          <p:cNvPr id="2" name="Title 1"/>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3CB0E19-F4C8-4F98-96D2-CE1ECDE59975}" type="slidenum">
              <a:rPr lang="en-GB" smtClean="0"/>
            </a:fld>
            <a:endParaRPr lang="en-GB"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4 (Full Colour)">
    <p:spTree>
      <p:nvGrpSpPr>
        <p:cNvPr id="1" name=""/>
        <p:cNvGrpSpPr/>
        <p:nvPr/>
      </p:nvGrpSpPr>
      <p:grpSpPr>
        <a:xfrm>
          <a:off x="0" y="0"/>
          <a:ext cx="0" cy="0"/>
          <a:chOff x="0" y="0"/>
          <a:chExt cx="0" cy="0"/>
        </a:xfrm>
      </p:grpSpPr>
      <p:pic>
        <p:nvPicPr>
          <p:cNvPr id="9" name="Picture 8" descr="A colorful circles on a black background&#10;&#10;Description automatically generated"/>
          <p:cNvPicPr>
            <a:picLocks noChangeAspect="1"/>
          </p:cNvPicPr>
          <p:nvPr userDrawn="1"/>
        </p:nvPicPr>
        <p:blipFill>
          <a:blip r:embed="rId2" cstate="email"/>
          <a:stretch>
            <a:fillRect/>
          </a:stretch>
        </p:blipFill>
        <p:spPr>
          <a:xfrm>
            <a:off x="7429500" y="0"/>
            <a:ext cx="4762500" cy="6858000"/>
          </a:xfrm>
          <a:prstGeom prst="rect">
            <a:avLst/>
          </a:prstGeom>
        </p:spPr>
      </p:pic>
      <p:sp>
        <p:nvSpPr>
          <p:cNvPr id="2" name="Title 1"/>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fld>
            <a:endParaRPr lang="en-GB"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1 (Image)">
    <p:spTree>
      <p:nvGrpSpPr>
        <p:cNvPr id="1" name=""/>
        <p:cNvGrpSpPr/>
        <p:nvPr/>
      </p:nvGrpSpPr>
      <p:grpSpPr>
        <a:xfrm>
          <a:off x="0" y="0"/>
          <a:ext cx="0" cy="0"/>
          <a:chOff x="0" y="0"/>
          <a:chExt cx="0" cy="0"/>
        </a:xfrm>
      </p:grpSpPr>
      <p:sp>
        <p:nvSpPr>
          <p:cNvPr id="1044" name="Picture Placeholder 1043"/>
          <p:cNvSpPr>
            <a:spLocks noGrp="1"/>
          </p:cNvSpPr>
          <p:nvPr>
            <p:ph type="pic" sz="quarter" idx="10"/>
          </p:nvPr>
        </p:nvSpPr>
        <p:spPr>
          <a:xfrm>
            <a:off x="5400676" y="0"/>
            <a:ext cx="6791324" cy="6858000"/>
          </a:xfrm>
          <a:custGeom>
            <a:avLst/>
            <a:gdLst>
              <a:gd name="connsiteX0" fmla="*/ 2156795 w 3442824"/>
              <a:gd name="connsiteY0" fmla="*/ 0 h 3476625"/>
              <a:gd name="connsiteX1" fmla="*/ 3442824 w 3442824"/>
              <a:gd name="connsiteY1" fmla="*/ 0 h 3476625"/>
              <a:gd name="connsiteX2" fmla="*/ 3442824 w 3442824"/>
              <a:gd name="connsiteY2" fmla="*/ 3476625 h 3476625"/>
              <a:gd name="connsiteX3" fmla="*/ 0 w 3442824"/>
              <a:gd name="connsiteY3" fmla="*/ 3476625 h 3476625"/>
              <a:gd name="connsiteX4" fmla="*/ 117497 w 3442824"/>
              <a:gd name="connsiteY4" fmla="*/ 3067800 h 3476625"/>
              <a:gd name="connsiteX5" fmla="*/ 877204 w 3442824"/>
              <a:gd name="connsiteY5" fmla="*/ 2628393 h 3476625"/>
              <a:gd name="connsiteX6" fmla="*/ 1636911 w 3442824"/>
              <a:gd name="connsiteY6" fmla="*/ 2190596 h 3476625"/>
              <a:gd name="connsiteX7" fmla="*/ 1636911 w 3442824"/>
              <a:gd name="connsiteY7" fmla="*/ 1311782 h 3476625"/>
              <a:gd name="connsiteX8" fmla="*/ 1636911 w 3442824"/>
              <a:gd name="connsiteY8" fmla="*/ 434578 h 3476625"/>
              <a:gd name="connsiteX9" fmla="*/ 1958821 w 3442824"/>
              <a:gd name="connsiteY9" fmla="*/ 114278 h 3476625"/>
              <a:gd name="connsiteX10" fmla="*/ 2156795 w 3442824"/>
              <a:gd name="connsiteY10" fmla="*/ 0 h 347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42824" h="3476625">
                <a:moveTo>
                  <a:pt x="2156795" y="0"/>
                </a:moveTo>
                <a:cubicBezTo>
                  <a:pt x="2156795" y="0"/>
                  <a:pt x="2156795" y="0"/>
                  <a:pt x="3442824" y="0"/>
                </a:cubicBezTo>
                <a:cubicBezTo>
                  <a:pt x="3442824" y="0"/>
                  <a:pt x="3442824" y="0"/>
                  <a:pt x="3442824" y="3476625"/>
                </a:cubicBezTo>
                <a:lnTo>
                  <a:pt x="0" y="3476625"/>
                </a:lnTo>
                <a:cubicBezTo>
                  <a:pt x="4829" y="3334985"/>
                  <a:pt x="45067" y="3193345"/>
                  <a:pt x="117497" y="3067800"/>
                </a:cubicBezTo>
                <a:cubicBezTo>
                  <a:pt x="275233" y="2795786"/>
                  <a:pt x="563342" y="2628393"/>
                  <a:pt x="877204" y="2628393"/>
                </a:cubicBezTo>
                <a:cubicBezTo>
                  <a:pt x="1191066" y="2628393"/>
                  <a:pt x="1480785" y="2461000"/>
                  <a:pt x="1636911" y="2190596"/>
                </a:cubicBezTo>
                <a:cubicBezTo>
                  <a:pt x="1794647" y="1918582"/>
                  <a:pt x="1794647" y="1583796"/>
                  <a:pt x="1636911" y="1311782"/>
                </a:cubicBezTo>
                <a:cubicBezTo>
                  <a:pt x="1480785" y="1041378"/>
                  <a:pt x="1480785" y="706592"/>
                  <a:pt x="1636911" y="434578"/>
                </a:cubicBezTo>
                <a:cubicBezTo>
                  <a:pt x="1715779" y="299376"/>
                  <a:pt x="1826838" y="189927"/>
                  <a:pt x="1958821" y="114278"/>
                </a:cubicBezTo>
                <a:cubicBezTo>
                  <a:pt x="1958821" y="114278"/>
                  <a:pt x="1958821" y="114278"/>
                  <a:pt x="2156795" y="0"/>
                </a:cubicBezTo>
                <a:close/>
              </a:path>
            </a:pathLst>
          </a:custGeom>
        </p:spPr>
        <p:txBody>
          <a:bodyPr wrap="square" tIns="5760000">
            <a:noAutofit/>
          </a:bodyPr>
          <a:lstStyle>
            <a:lvl1pPr algn="ctr">
              <a:defRPr sz="1400" b="0"/>
            </a:lvl1pPr>
          </a:lstStyle>
          <a:p>
            <a:r>
              <a:rPr lang="en-US"/>
              <a:t>Click icon to add picture</a:t>
            </a:r>
            <a:endParaRPr lang="en-GB" dirty="0"/>
          </a:p>
        </p:txBody>
      </p:sp>
      <p:sp>
        <p:nvSpPr>
          <p:cNvPr id="2" name="Title 1"/>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fld>
            <a:endParaRPr lang="en-GB"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2 (Imag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5467351" y="0"/>
            <a:ext cx="6724650" cy="6864344"/>
          </a:xfrm>
          <a:custGeom>
            <a:avLst/>
            <a:gdLst>
              <a:gd name="connsiteX0" fmla="*/ 1381768 w 3687363"/>
              <a:gd name="connsiteY0" fmla="*/ 0 h 3763962"/>
              <a:gd name="connsiteX1" fmla="*/ 3687363 w 3687363"/>
              <a:gd name="connsiteY1" fmla="*/ 0 h 3763962"/>
              <a:gd name="connsiteX2" fmla="*/ 3687363 w 3687363"/>
              <a:gd name="connsiteY2" fmla="*/ 3763962 h 3763962"/>
              <a:gd name="connsiteX3" fmla="*/ 179303 w 3687363"/>
              <a:gd name="connsiteY3" fmla="*/ 3763962 h 3763962"/>
              <a:gd name="connsiteX4" fmla="*/ 177560 w 3687363"/>
              <a:gd name="connsiteY4" fmla="*/ 3762220 h 3763962"/>
              <a:gd name="connsiteX5" fmla="*/ 85197 w 3687363"/>
              <a:gd name="connsiteY5" fmla="*/ 2816001 h 3763962"/>
              <a:gd name="connsiteX6" fmla="*/ 857214 w 3687363"/>
              <a:gd name="connsiteY6" fmla="*/ 2263605 h 3763962"/>
              <a:gd name="connsiteX7" fmla="*/ 1629232 w 3687363"/>
              <a:gd name="connsiteY7" fmla="*/ 1709466 h 3763962"/>
              <a:gd name="connsiteX8" fmla="*/ 1535126 w 3687363"/>
              <a:gd name="connsiteY8" fmla="*/ 764991 h 3763962"/>
              <a:gd name="connsiteX9" fmla="*/ 1381768 w 3687363"/>
              <a:gd name="connsiteY9" fmla="*/ 0 h 3763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7363" h="3763962">
                <a:moveTo>
                  <a:pt x="1381768" y="0"/>
                </a:moveTo>
                <a:cubicBezTo>
                  <a:pt x="1381768" y="0"/>
                  <a:pt x="1381768" y="0"/>
                  <a:pt x="3687363" y="0"/>
                </a:cubicBezTo>
                <a:lnTo>
                  <a:pt x="3687363" y="3763962"/>
                </a:lnTo>
                <a:cubicBezTo>
                  <a:pt x="3687363" y="3763962"/>
                  <a:pt x="3687363" y="3763962"/>
                  <a:pt x="179303" y="3763962"/>
                </a:cubicBezTo>
                <a:cubicBezTo>
                  <a:pt x="179303" y="3762220"/>
                  <a:pt x="177560" y="3762220"/>
                  <a:pt x="177560" y="3762220"/>
                </a:cubicBezTo>
                <a:cubicBezTo>
                  <a:pt x="-19365" y="3485150"/>
                  <a:pt x="-55962" y="3124437"/>
                  <a:pt x="85197" y="2816001"/>
                </a:cubicBezTo>
                <a:cubicBezTo>
                  <a:pt x="224613" y="2507566"/>
                  <a:pt x="519130" y="2296714"/>
                  <a:pt x="857214" y="2263605"/>
                </a:cubicBezTo>
                <a:cubicBezTo>
                  <a:pt x="1195299" y="2228754"/>
                  <a:pt x="1488073" y="2017902"/>
                  <a:pt x="1629232" y="1709466"/>
                </a:cubicBezTo>
                <a:cubicBezTo>
                  <a:pt x="1768648" y="1401030"/>
                  <a:pt x="1733794" y="1040317"/>
                  <a:pt x="1535126" y="764991"/>
                </a:cubicBezTo>
                <a:cubicBezTo>
                  <a:pt x="1374797" y="540198"/>
                  <a:pt x="1322516" y="261386"/>
                  <a:pt x="1381768" y="0"/>
                </a:cubicBezTo>
                <a:close/>
              </a:path>
            </a:pathLst>
          </a:custGeom>
        </p:spPr>
        <p:txBody>
          <a:bodyPr wrap="square" tIns="5760000">
            <a:noAutofit/>
          </a:bodyPr>
          <a:lstStyle>
            <a:lvl1pPr algn="ctr">
              <a:defRPr sz="1400" b="0"/>
            </a:lvl1pPr>
          </a:lstStyle>
          <a:p>
            <a:r>
              <a:rPr lang="en-US"/>
              <a:t>Click icon to add picture</a:t>
            </a:r>
            <a:endParaRPr lang="en-GB" dirty="0"/>
          </a:p>
        </p:txBody>
      </p:sp>
      <p:sp>
        <p:nvSpPr>
          <p:cNvPr id="2" name="Title 1"/>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fld>
            <a:endParaRPr lang="en-GB"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ider 3 (Image)">
    <p:spTree>
      <p:nvGrpSpPr>
        <p:cNvPr id="1" name=""/>
        <p:cNvGrpSpPr/>
        <p:nvPr/>
      </p:nvGrpSpPr>
      <p:grpSpPr>
        <a:xfrm>
          <a:off x="0" y="0"/>
          <a:ext cx="0" cy="0"/>
          <a:chOff x="0" y="0"/>
          <a:chExt cx="0" cy="0"/>
        </a:xfrm>
      </p:grpSpPr>
      <p:sp>
        <p:nvSpPr>
          <p:cNvPr id="25" name="Picture Placeholder 24"/>
          <p:cNvSpPr>
            <a:spLocks noGrp="1"/>
          </p:cNvSpPr>
          <p:nvPr>
            <p:ph type="pic" sz="quarter" idx="10"/>
          </p:nvPr>
        </p:nvSpPr>
        <p:spPr>
          <a:xfrm>
            <a:off x="6310313" y="-1"/>
            <a:ext cx="5881687" cy="6863427"/>
          </a:xfrm>
          <a:custGeom>
            <a:avLst/>
            <a:gdLst>
              <a:gd name="connsiteX0" fmla="*/ 142382 w 3512411"/>
              <a:gd name="connsiteY0" fmla="*/ 0 h 4098684"/>
              <a:gd name="connsiteX1" fmla="*/ 3512411 w 3512411"/>
              <a:gd name="connsiteY1" fmla="*/ 0 h 4098684"/>
              <a:gd name="connsiteX2" fmla="*/ 3512411 w 3512411"/>
              <a:gd name="connsiteY2" fmla="*/ 4098684 h 4098684"/>
              <a:gd name="connsiteX3" fmla="*/ 2125310 w 3512411"/>
              <a:gd name="connsiteY3" fmla="*/ 4098684 h 4098684"/>
              <a:gd name="connsiteX4" fmla="*/ 451681 w 3512411"/>
              <a:gd name="connsiteY4" fmla="*/ 2652759 h 4098684"/>
              <a:gd name="connsiteX5" fmla="*/ 142382 w 3512411"/>
              <a:gd name="connsiteY5" fmla="*/ 0 h 4098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2411" h="4098684">
                <a:moveTo>
                  <a:pt x="142382" y="0"/>
                </a:moveTo>
                <a:cubicBezTo>
                  <a:pt x="142382" y="0"/>
                  <a:pt x="142382" y="0"/>
                  <a:pt x="3512411" y="0"/>
                </a:cubicBezTo>
                <a:cubicBezTo>
                  <a:pt x="3512411" y="0"/>
                  <a:pt x="3512411" y="0"/>
                  <a:pt x="3512411" y="4098684"/>
                </a:cubicBezTo>
                <a:cubicBezTo>
                  <a:pt x="3512411" y="4098684"/>
                  <a:pt x="3512411" y="4098684"/>
                  <a:pt x="2125310" y="4098684"/>
                </a:cubicBezTo>
                <a:cubicBezTo>
                  <a:pt x="1430811" y="3823541"/>
                  <a:pt x="836881" y="3318796"/>
                  <a:pt x="451681" y="2652759"/>
                </a:cubicBezTo>
                <a:cubicBezTo>
                  <a:pt x="-18909" y="1838715"/>
                  <a:pt x="-121376" y="878561"/>
                  <a:pt x="142382"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2" name="Title 1"/>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fld>
            <a:endParaRPr lang="en-GB"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Divider 4 (Image)">
    <p:spTree>
      <p:nvGrpSpPr>
        <p:cNvPr id="1" name=""/>
        <p:cNvGrpSpPr/>
        <p:nvPr/>
      </p:nvGrpSpPr>
      <p:grpSpPr>
        <a:xfrm>
          <a:off x="0" y="0"/>
          <a:ext cx="0" cy="0"/>
          <a:chOff x="0" y="0"/>
          <a:chExt cx="0" cy="0"/>
        </a:xfrm>
      </p:grpSpPr>
      <p:sp>
        <p:nvSpPr>
          <p:cNvPr id="33" name="Picture Placeholder 32"/>
          <p:cNvSpPr>
            <a:spLocks noGrp="1"/>
          </p:cNvSpPr>
          <p:nvPr>
            <p:ph type="pic" sz="quarter" idx="10"/>
          </p:nvPr>
        </p:nvSpPr>
        <p:spPr>
          <a:xfrm>
            <a:off x="5609303" y="0"/>
            <a:ext cx="6582697" cy="6858000"/>
          </a:xfrm>
          <a:custGeom>
            <a:avLst/>
            <a:gdLst>
              <a:gd name="connsiteX0" fmla="*/ 0 w 4251325"/>
              <a:gd name="connsiteY0" fmla="*/ 0 h 4429125"/>
              <a:gd name="connsiteX1" fmla="*/ 4251325 w 4251325"/>
              <a:gd name="connsiteY1" fmla="*/ 0 h 4429125"/>
              <a:gd name="connsiteX2" fmla="*/ 4251325 w 4251325"/>
              <a:gd name="connsiteY2" fmla="*/ 4429125 h 4429125"/>
              <a:gd name="connsiteX3" fmla="*/ 1002845 w 4251325"/>
              <a:gd name="connsiteY3" fmla="*/ 4429125 h 4429125"/>
              <a:gd name="connsiteX4" fmla="*/ 1019252 w 4251325"/>
              <a:gd name="connsiteY4" fmla="*/ 3834474 h 4429125"/>
              <a:gd name="connsiteX5" fmla="*/ 1837524 w 4251325"/>
              <a:gd name="connsiteY5" fmla="*/ 3077832 h 4429125"/>
              <a:gd name="connsiteX6" fmla="*/ 2655796 w 4251325"/>
              <a:gd name="connsiteY6" fmla="*/ 2323240 h 4429125"/>
              <a:gd name="connsiteX7" fmla="*/ 2409700 w 4251325"/>
              <a:gd name="connsiteY7" fmla="*/ 1236464 h 4429125"/>
              <a:gd name="connsiteX8" fmla="*/ 1345330 w 4251325"/>
              <a:gd name="connsiteY8" fmla="*/ 906330 h 4429125"/>
              <a:gd name="connsiteX9" fmla="*/ 280961 w 4251325"/>
              <a:gd name="connsiteY9" fmla="*/ 576196 h 4429125"/>
              <a:gd name="connsiteX10" fmla="*/ 0 w 4251325"/>
              <a:gd name="connsiteY10" fmla="*/ 0 h 442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1325" h="4429125">
                <a:moveTo>
                  <a:pt x="0" y="0"/>
                </a:moveTo>
                <a:cubicBezTo>
                  <a:pt x="0" y="0"/>
                  <a:pt x="0" y="0"/>
                  <a:pt x="4251325" y="0"/>
                </a:cubicBezTo>
                <a:cubicBezTo>
                  <a:pt x="4251325" y="0"/>
                  <a:pt x="4251325" y="0"/>
                  <a:pt x="4251325" y="4429125"/>
                </a:cubicBezTo>
                <a:cubicBezTo>
                  <a:pt x="4251325" y="4429125"/>
                  <a:pt x="4251325" y="4429125"/>
                  <a:pt x="1002845" y="4429125"/>
                </a:cubicBezTo>
                <a:cubicBezTo>
                  <a:pt x="953626" y="4236376"/>
                  <a:pt x="957728" y="4031324"/>
                  <a:pt x="1019252" y="3834474"/>
                </a:cubicBezTo>
                <a:cubicBezTo>
                  <a:pt x="1138199" y="3455128"/>
                  <a:pt x="1449921" y="3166004"/>
                  <a:pt x="1837524" y="3077832"/>
                </a:cubicBezTo>
                <a:cubicBezTo>
                  <a:pt x="2225127" y="2989660"/>
                  <a:pt x="2536850" y="2702587"/>
                  <a:pt x="2655796" y="2323240"/>
                </a:cubicBezTo>
                <a:cubicBezTo>
                  <a:pt x="2772693" y="1941843"/>
                  <a:pt x="2678355" y="1527638"/>
                  <a:pt x="2409700" y="1236464"/>
                </a:cubicBezTo>
                <a:cubicBezTo>
                  <a:pt x="2138993" y="945290"/>
                  <a:pt x="1732933" y="818158"/>
                  <a:pt x="1345330" y="906330"/>
                </a:cubicBezTo>
                <a:cubicBezTo>
                  <a:pt x="957728" y="994503"/>
                  <a:pt x="551668" y="869421"/>
                  <a:pt x="280961" y="576196"/>
                </a:cubicBezTo>
                <a:cubicBezTo>
                  <a:pt x="131252" y="414205"/>
                  <a:pt x="34864" y="213254"/>
                  <a:pt x="0"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2" name="Title 1"/>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fld>
            <a:endParaRPr lang="en-GB"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Divider 5 (Image)">
    <p:spTree>
      <p:nvGrpSpPr>
        <p:cNvPr id="1" name=""/>
        <p:cNvGrpSpPr/>
        <p:nvPr/>
      </p:nvGrpSpPr>
      <p:grpSpPr>
        <a:xfrm>
          <a:off x="0" y="0"/>
          <a:ext cx="0" cy="0"/>
          <a:chOff x="0" y="0"/>
          <a:chExt cx="0" cy="0"/>
        </a:xfrm>
      </p:grpSpPr>
      <p:sp>
        <p:nvSpPr>
          <p:cNvPr id="41" name="Picture Placeholder 40"/>
          <p:cNvSpPr>
            <a:spLocks noGrp="1"/>
          </p:cNvSpPr>
          <p:nvPr>
            <p:ph type="pic" sz="quarter" idx="10"/>
          </p:nvPr>
        </p:nvSpPr>
        <p:spPr>
          <a:xfrm>
            <a:off x="6147203" y="0"/>
            <a:ext cx="6044798" cy="6858000"/>
          </a:xfrm>
          <a:custGeom>
            <a:avLst/>
            <a:gdLst>
              <a:gd name="connsiteX0" fmla="*/ 720997 w 4611957"/>
              <a:gd name="connsiteY0" fmla="*/ 0 h 5232400"/>
              <a:gd name="connsiteX1" fmla="*/ 4611957 w 4611957"/>
              <a:gd name="connsiteY1" fmla="*/ 0 h 5232400"/>
              <a:gd name="connsiteX2" fmla="*/ 4611957 w 4611957"/>
              <a:gd name="connsiteY2" fmla="*/ 5232400 h 5232400"/>
              <a:gd name="connsiteX3" fmla="*/ 1329111 w 4611957"/>
              <a:gd name="connsiteY3" fmla="*/ 5232400 h 5232400"/>
              <a:gd name="connsiteX4" fmla="*/ 476298 w 4611957"/>
              <a:gd name="connsiteY4" fmla="*/ 4469342 h 5232400"/>
              <a:gd name="connsiteX5" fmla="*/ 71696 w 4611957"/>
              <a:gd name="connsiteY5" fmla="*/ 3851628 h 5232400"/>
              <a:gd name="connsiteX6" fmla="*/ 30509 w 4611957"/>
              <a:gd name="connsiteY6" fmla="*/ 3112794 h 5232400"/>
              <a:gd name="connsiteX7" fmla="*/ 611973 w 4611957"/>
              <a:gd name="connsiteY7" fmla="*/ 322180 h 5232400"/>
              <a:gd name="connsiteX8" fmla="*/ 720997 w 4611957"/>
              <a:gd name="connsiteY8" fmla="*/ 0 h 523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1957" h="5232400">
                <a:moveTo>
                  <a:pt x="720997" y="0"/>
                </a:moveTo>
                <a:cubicBezTo>
                  <a:pt x="720997" y="0"/>
                  <a:pt x="720997" y="0"/>
                  <a:pt x="4611957" y="0"/>
                </a:cubicBezTo>
                <a:lnTo>
                  <a:pt x="4611957" y="5232400"/>
                </a:lnTo>
                <a:cubicBezTo>
                  <a:pt x="4611957" y="5232400"/>
                  <a:pt x="4611957" y="5232400"/>
                  <a:pt x="1329111" y="5232400"/>
                </a:cubicBezTo>
                <a:cubicBezTo>
                  <a:pt x="1329111" y="5232400"/>
                  <a:pt x="1329111" y="5232400"/>
                  <a:pt x="476298" y="4469342"/>
                </a:cubicBezTo>
                <a:cubicBezTo>
                  <a:pt x="292168" y="4304618"/>
                  <a:pt x="151647" y="4093869"/>
                  <a:pt x="71696" y="3851628"/>
                </a:cubicBezTo>
                <a:cubicBezTo>
                  <a:pt x="-8255" y="3609387"/>
                  <a:pt x="-20369" y="3355034"/>
                  <a:pt x="30509" y="3112794"/>
                </a:cubicBezTo>
                <a:cubicBezTo>
                  <a:pt x="30509" y="3112794"/>
                  <a:pt x="30509" y="3112794"/>
                  <a:pt x="611973" y="322180"/>
                </a:cubicBezTo>
                <a:cubicBezTo>
                  <a:pt x="636200" y="210750"/>
                  <a:pt x="672542" y="101741"/>
                  <a:pt x="720997"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2" name="Title 1"/>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fld>
            <a:endParaRPr lang="en-GB"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amp; Image [Right]">
    <p:spTree>
      <p:nvGrpSpPr>
        <p:cNvPr id="1" name=""/>
        <p:cNvGrpSpPr/>
        <p:nvPr/>
      </p:nvGrpSpPr>
      <p:grpSpPr>
        <a:xfrm>
          <a:off x="0" y="0"/>
          <a:ext cx="0" cy="0"/>
          <a:chOff x="0" y="0"/>
          <a:chExt cx="0" cy="0"/>
        </a:xfrm>
      </p:grpSpPr>
      <p:pic>
        <p:nvPicPr>
          <p:cNvPr id="9" name="Picture 8" descr="A black and orange gradient&#10;&#10;Description automatically generated"/>
          <p:cNvPicPr>
            <a:picLocks noChangeAspect="1"/>
          </p:cNvPicPr>
          <p:nvPr userDrawn="1"/>
        </p:nvPicPr>
        <p:blipFill>
          <a:blip r:embed="rId2" cstate="email"/>
          <a:stretch>
            <a:fillRect/>
          </a:stretch>
        </p:blipFill>
        <p:spPr>
          <a:xfrm>
            <a:off x="9338310" y="4267245"/>
            <a:ext cx="2868930" cy="2615879"/>
          </a:xfrm>
          <a:prstGeom prst="rect">
            <a:avLst/>
          </a:prstGeom>
        </p:spPr>
      </p:pic>
      <p:sp>
        <p:nvSpPr>
          <p:cNvPr id="20" name="Picture Placeholder 19"/>
          <p:cNvSpPr>
            <a:spLocks noGrp="1"/>
          </p:cNvSpPr>
          <p:nvPr>
            <p:ph type="pic" sz="quarter" idx="19"/>
          </p:nvPr>
        </p:nvSpPr>
        <p:spPr>
          <a:xfrm>
            <a:off x="6343611" y="0"/>
            <a:ext cx="5848390" cy="6858000"/>
          </a:xfrm>
          <a:custGeom>
            <a:avLst/>
            <a:gdLst>
              <a:gd name="connsiteX0" fmla="*/ 0 w 2528887"/>
              <a:gd name="connsiteY0" fmla="*/ 0 h 2965450"/>
              <a:gd name="connsiteX1" fmla="*/ 2528887 w 2528887"/>
              <a:gd name="connsiteY1" fmla="*/ 0 h 2965450"/>
              <a:gd name="connsiteX2" fmla="*/ 2528887 w 2528887"/>
              <a:gd name="connsiteY2" fmla="*/ 1860271 h 2965450"/>
              <a:gd name="connsiteX3" fmla="*/ 1471752 w 2528887"/>
              <a:gd name="connsiteY3" fmla="*/ 2471208 h 2965450"/>
              <a:gd name="connsiteX4" fmla="*/ 1355055 w 2528887"/>
              <a:gd name="connsiteY4" fmla="*/ 2587218 h 2965450"/>
              <a:gd name="connsiteX5" fmla="*/ 1355055 w 2528887"/>
              <a:gd name="connsiteY5" fmla="*/ 2905043 h 2965450"/>
              <a:gd name="connsiteX6" fmla="*/ 1381827 w 2528887"/>
              <a:gd name="connsiteY6" fmla="*/ 2965450 h 2965450"/>
              <a:gd name="connsiteX7" fmla="*/ 0 w 2528887"/>
              <a:gd name="connsiteY7" fmla="*/ 2965450 h 2965450"/>
              <a:gd name="connsiteX8" fmla="*/ 0 w 2528887"/>
              <a:gd name="connsiteY8" fmla="*/ 0 h 296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8887" h="2965450">
                <a:moveTo>
                  <a:pt x="0" y="0"/>
                </a:moveTo>
                <a:lnTo>
                  <a:pt x="2528887" y="0"/>
                </a:lnTo>
                <a:cubicBezTo>
                  <a:pt x="2528887" y="0"/>
                  <a:pt x="2528887" y="0"/>
                  <a:pt x="2528887" y="1860271"/>
                </a:cubicBezTo>
                <a:cubicBezTo>
                  <a:pt x="2528887" y="1860271"/>
                  <a:pt x="2528887" y="1860271"/>
                  <a:pt x="1471752" y="2471208"/>
                </a:cubicBezTo>
                <a:cubicBezTo>
                  <a:pt x="1424387" y="2497980"/>
                  <a:pt x="1383886" y="2537794"/>
                  <a:pt x="1355055" y="2587218"/>
                </a:cubicBezTo>
                <a:cubicBezTo>
                  <a:pt x="1298766" y="2685380"/>
                  <a:pt x="1298766" y="2806881"/>
                  <a:pt x="1355055" y="2905043"/>
                </a:cubicBezTo>
                <a:cubicBezTo>
                  <a:pt x="1366725" y="2924263"/>
                  <a:pt x="1375649" y="2944857"/>
                  <a:pt x="1381827" y="2965450"/>
                </a:cubicBezTo>
                <a:cubicBezTo>
                  <a:pt x="1381827" y="2965450"/>
                  <a:pt x="1381827" y="2965450"/>
                  <a:pt x="0" y="2965450"/>
                </a:cubicBezTo>
                <a:cubicBezTo>
                  <a:pt x="0" y="2965450"/>
                  <a:pt x="0" y="2965450"/>
                  <a:pt x="0" y="0"/>
                </a:cubicBezTo>
                <a:close/>
              </a:path>
            </a:pathLst>
          </a:custGeom>
        </p:spPr>
        <p:txBody>
          <a:bodyPr wrap="square" tIns="2448000">
            <a:noAutofit/>
          </a:bodyPr>
          <a:lstStyle>
            <a:lvl1pPr algn="ctr">
              <a:defRPr sz="1400" b="0"/>
            </a:lvl1pPr>
          </a:lstStyle>
          <a:p>
            <a:r>
              <a:rPr lang="en-US"/>
              <a:t>Click icon to add picture</a:t>
            </a:r>
            <a:endParaRPr lang="en-GB" dirty="0"/>
          </a:p>
        </p:txBody>
      </p:sp>
      <p:sp>
        <p:nvSpPr>
          <p:cNvPr id="2" name="Title 1"/>
          <p:cNvSpPr>
            <a:spLocks noGrp="1"/>
          </p:cNvSpPr>
          <p:nvPr>
            <p:ph type="title"/>
          </p:nvPr>
        </p:nvSpPr>
        <p:spPr>
          <a:xfrm>
            <a:off x="604838" y="311086"/>
            <a:ext cx="4770000" cy="1065278"/>
          </a:xfrm>
        </p:spPr>
        <p:txBody>
          <a:bodyPr/>
          <a:lstStyle/>
          <a:p>
            <a:r>
              <a:rPr lang="en-US"/>
              <a:t>Click to edit Master title style</a:t>
            </a:r>
            <a:endParaRPr lang="en-GB" dirty="0"/>
          </a:p>
        </p:txBody>
      </p:sp>
      <p:sp>
        <p:nvSpPr>
          <p:cNvPr id="3" name="Content Placeholder 2"/>
          <p:cNvSpPr>
            <a:spLocks noGrp="1"/>
          </p:cNvSpPr>
          <p:nvPr>
            <p:ph idx="1"/>
          </p:nvPr>
        </p:nvSpPr>
        <p:spPr>
          <a:xfrm>
            <a:off x="604839" y="1573619"/>
            <a:ext cx="4770000" cy="447793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11" name="Text Placeholder 11"/>
          <p:cNvSpPr>
            <a:spLocks noGrp="1"/>
          </p:cNvSpPr>
          <p:nvPr>
            <p:ph type="body" sz="quarter" idx="17"/>
          </p:nvPr>
        </p:nvSpPr>
        <p:spPr>
          <a:xfrm>
            <a:off x="10101263" y="5823685"/>
            <a:ext cx="1837784" cy="511129"/>
          </a:xfrm>
        </p:spPr>
        <p:txBody>
          <a:bodyPr/>
          <a:lstStyle>
            <a:lvl1pPr>
              <a:lnSpc>
                <a:spcPct val="100000"/>
              </a:lnSpc>
              <a:spcBef>
                <a:spcPts val="0"/>
              </a:spcBef>
              <a:defRPr sz="1000">
                <a:solidFill>
                  <a:srgbClr val="002068"/>
                </a:solidFill>
              </a:defRPr>
            </a:lvl1pPr>
            <a:lvl2pPr>
              <a:lnSpc>
                <a:spcPct val="100000"/>
              </a:lnSpc>
              <a:spcBef>
                <a:spcPts val="0"/>
              </a:spcBef>
              <a:defRPr sz="1000">
                <a:solidFill>
                  <a:srgbClr val="002068"/>
                </a:solidFill>
              </a:defRPr>
            </a:lvl2pPr>
          </a:lstStyle>
          <a:p>
            <a:pPr lvl="0"/>
            <a:r>
              <a:rPr lang="en-US"/>
              <a:t>Click to edit Master text styles</a:t>
            </a:r>
            <a:endParaRPr lang="en-US"/>
          </a:p>
          <a:p>
            <a:pPr lvl="1"/>
            <a:r>
              <a:rPr lang="en-US"/>
              <a:t>Second level</a:t>
            </a:r>
            <a:endParaRPr lang="en-US"/>
          </a:p>
        </p:txBody>
      </p:sp>
      <p:sp>
        <p:nvSpPr>
          <p:cNvPr id="7" name="Text Placeholder 8"/>
          <p:cNvSpPr>
            <a:spLocks noGrp="1"/>
          </p:cNvSpPr>
          <p:nvPr>
            <p:ph type="body" sz="quarter" idx="18" hasCustomPrompt="1"/>
          </p:nvPr>
        </p:nvSpPr>
        <p:spPr>
          <a:xfrm>
            <a:off x="604839" y="5464175"/>
            <a:ext cx="4770000"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endParaRPr lang="en-US" dirty="0"/>
          </a:p>
          <a:p>
            <a:pPr lvl="1"/>
            <a:r>
              <a:rPr lang="en-US" dirty="0"/>
              <a:t>Second level</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1 (Full Colour) Dark Image">
    <p:bg>
      <p:bgPr>
        <a:solidFill>
          <a:srgbClr val="A7A8AA"/>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11563350" cy="6858000"/>
          </a:xfrm>
          <a:custGeom>
            <a:avLst/>
            <a:gdLst>
              <a:gd name="connsiteX0" fmla="*/ 0 w 2751427"/>
              <a:gd name="connsiteY0" fmla="*/ 0 h 1638300"/>
              <a:gd name="connsiteX1" fmla="*/ 582307 w 2751427"/>
              <a:gd name="connsiteY1" fmla="*/ 0 h 1638300"/>
              <a:gd name="connsiteX2" fmla="*/ 1160833 w 2751427"/>
              <a:gd name="connsiteY2" fmla="*/ 0 h 1638300"/>
              <a:gd name="connsiteX3" fmla="*/ 1743141 w 2751427"/>
              <a:gd name="connsiteY3" fmla="*/ 0 h 1638300"/>
              <a:gd name="connsiteX4" fmla="*/ 2321667 w 2751427"/>
              <a:gd name="connsiteY4" fmla="*/ 0 h 1638300"/>
              <a:gd name="connsiteX5" fmla="*/ 2495602 w 2751427"/>
              <a:gd name="connsiteY5" fmla="*/ 0 h 1638300"/>
              <a:gd name="connsiteX6" fmla="*/ 2355697 w 2751427"/>
              <a:gd name="connsiteY6" fmla="*/ 333728 h 1638300"/>
              <a:gd name="connsiteX7" fmla="*/ 2355697 w 2751427"/>
              <a:gd name="connsiteY7" fmla="*/ 656079 h 1638300"/>
              <a:gd name="connsiteX8" fmla="*/ 2495602 w 2751427"/>
              <a:gd name="connsiteY8" fmla="*/ 982222 h 1638300"/>
              <a:gd name="connsiteX9" fmla="*/ 2650632 w 2751427"/>
              <a:gd name="connsiteY9" fmla="*/ 1152878 h 1638300"/>
              <a:gd name="connsiteX10" fmla="*/ 2745163 w 2751427"/>
              <a:gd name="connsiteY10" fmla="*/ 1312157 h 1638300"/>
              <a:gd name="connsiteX11" fmla="*/ 2748944 w 2751427"/>
              <a:gd name="connsiteY11" fmla="*/ 1422136 h 1638300"/>
              <a:gd name="connsiteX12" fmla="*/ 2571227 w 2751427"/>
              <a:gd name="connsiteY12" fmla="*/ 1638300 h 1638300"/>
              <a:gd name="connsiteX13" fmla="*/ 2321667 w 2751427"/>
              <a:gd name="connsiteY13" fmla="*/ 1638300 h 1638300"/>
              <a:gd name="connsiteX14" fmla="*/ 1743141 w 2751427"/>
              <a:gd name="connsiteY14" fmla="*/ 1638300 h 1638300"/>
              <a:gd name="connsiteX15" fmla="*/ 1160833 w 2751427"/>
              <a:gd name="connsiteY15" fmla="*/ 1638300 h 1638300"/>
              <a:gd name="connsiteX16" fmla="*/ 582307 w 2751427"/>
              <a:gd name="connsiteY16" fmla="*/ 1638300 h 1638300"/>
              <a:gd name="connsiteX17" fmla="*/ 0 w 2751427"/>
              <a:gd name="connsiteY17" fmla="*/ 1638300 h 1638300"/>
              <a:gd name="connsiteX18" fmla="*/ 0 w 2751427"/>
              <a:gd name="connsiteY18" fmla="*/ 1312157 h 1638300"/>
              <a:gd name="connsiteX19" fmla="*/ 0 w 2751427"/>
              <a:gd name="connsiteY19" fmla="*/ 982222 h 1638300"/>
              <a:gd name="connsiteX20" fmla="*/ 0 w 2751427"/>
              <a:gd name="connsiteY20" fmla="*/ 656079 h 1638300"/>
              <a:gd name="connsiteX21" fmla="*/ 0 w 2751427"/>
              <a:gd name="connsiteY21" fmla="*/ 326143 h 1638300"/>
              <a:gd name="connsiteX22" fmla="*/ 0 w 2751427"/>
              <a:gd name="connsiteY22"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51427" h="1638300">
                <a:moveTo>
                  <a:pt x="0" y="0"/>
                </a:moveTo>
                <a:cubicBezTo>
                  <a:pt x="0" y="0"/>
                  <a:pt x="0" y="0"/>
                  <a:pt x="582307" y="0"/>
                </a:cubicBezTo>
                <a:cubicBezTo>
                  <a:pt x="582307" y="0"/>
                  <a:pt x="582307" y="0"/>
                  <a:pt x="1160833" y="0"/>
                </a:cubicBezTo>
                <a:cubicBezTo>
                  <a:pt x="1160833" y="0"/>
                  <a:pt x="1160833" y="0"/>
                  <a:pt x="1743141" y="0"/>
                </a:cubicBezTo>
                <a:cubicBezTo>
                  <a:pt x="1743141" y="0"/>
                  <a:pt x="1743141" y="0"/>
                  <a:pt x="2321667" y="0"/>
                </a:cubicBezTo>
                <a:cubicBezTo>
                  <a:pt x="2321667" y="0"/>
                  <a:pt x="2321667" y="0"/>
                  <a:pt x="2495602" y="0"/>
                </a:cubicBezTo>
                <a:cubicBezTo>
                  <a:pt x="2427541" y="98602"/>
                  <a:pt x="2378385" y="216165"/>
                  <a:pt x="2355697" y="333728"/>
                </a:cubicBezTo>
                <a:cubicBezTo>
                  <a:pt x="2336791" y="439914"/>
                  <a:pt x="2336791" y="553685"/>
                  <a:pt x="2355697" y="656079"/>
                </a:cubicBezTo>
                <a:cubicBezTo>
                  <a:pt x="2378385" y="773642"/>
                  <a:pt x="2427541" y="883620"/>
                  <a:pt x="2495602" y="982222"/>
                </a:cubicBezTo>
                <a:cubicBezTo>
                  <a:pt x="2537196" y="1046692"/>
                  <a:pt x="2590133" y="1103577"/>
                  <a:pt x="2650632" y="1152878"/>
                </a:cubicBezTo>
                <a:cubicBezTo>
                  <a:pt x="2699788" y="1194594"/>
                  <a:pt x="2730038" y="1247687"/>
                  <a:pt x="2745163" y="1312157"/>
                </a:cubicBezTo>
                <a:cubicBezTo>
                  <a:pt x="2752725" y="1346288"/>
                  <a:pt x="2752725" y="1384212"/>
                  <a:pt x="2748944" y="1422136"/>
                </a:cubicBezTo>
                <a:cubicBezTo>
                  <a:pt x="2730038" y="1520737"/>
                  <a:pt x="2665757" y="1600377"/>
                  <a:pt x="2571227" y="1638300"/>
                </a:cubicBezTo>
                <a:cubicBezTo>
                  <a:pt x="2571227" y="1638300"/>
                  <a:pt x="2571227" y="1638300"/>
                  <a:pt x="2321667" y="1638300"/>
                </a:cubicBezTo>
                <a:cubicBezTo>
                  <a:pt x="2321667" y="1638300"/>
                  <a:pt x="2321667" y="1638300"/>
                  <a:pt x="1743141" y="1638300"/>
                </a:cubicBezTo>
                <a:cubicBezTo>
                  <a:pt x="1743141" y="1638300"/>
                  <a:pt x="1743141" y="1638300"/>
                  <a:pt x="1160833" y="1638300"/>
                </a:cubicBezTo>
                <a:cubicBezTo>
                  <a:pt x="1160833" y="1638300"/>
                  <a:pt x="1160833" y="1638300"/>
                  <a:pt x="582307" y="1638300"/>
                </a:cubicBezTo>
                <a:cubicBezTo>
                  <a:pt x="582307" y="1638300"/>
                  <a:pt x="582307" y="1638300"/>
                  <a:pt x="0" y="1638300"/>
                </a:cubicBezTo>
                <a:cubicBezTo>
                  <a:pt x="0" y="1638300"/>
                  <a:pt x="0" y="1638300"/>
                  <a:pt x="0" y="1312157"/>
                </a:cubicBezTo>
                <a:cubicBezTo>
                  <a:pt x="0" y="1312157"/>
                  <a:pt x="0" y="1312157"/>
                  <a:pt x="0" y="982222"/>
                </a:cubicBezTo>
                <a:cubicBezTo>
                  <a:pt x="0" y="982222"/>
                  <a:pt x="0" y="982222"/>
                  <a:pt x="0" y="656079"/>
                </a:cubicBezTo>
                <a:cubicBezTo>
                  <a:pt x="0" y="656079"/>
                  <a:pt x="0" y="656079"/>
                  <a:pt x="0" y="326143"/>
                </a:cubicBezTo>
                <a:cubicBezTo>
                  <a:pt x="0" y="326143"/>
                  <a:pt x="0" y="326143"/>
                  <a:pt x="0" y="0"/>
                </a:cubicBezTo>
                <a:close/>
              </a:path>
            </a:pathLst>
          </a:custGeom>
        </p:spPr>
        <p:txBody>
          <a:bodyPr wrap="square" tIns="360000">
            <a:noAutofit/>
          </a:bodyPr>
          <a:lstStyle>
            <a:lvl1pPr algn="ctr">
              <a:defRPr sz="1400" b="0">
                <a:solidFill>
                  <a:schemeClr val="bg1"/>
                </a:solidFill>
              </a:defRPr>
            </a:lvl1pPr>
          </a:lstStyle>
          <a:p>
            <a:r>
              <a:rPr lang="en-US"/>
              <a:t>Click icon to add picture</a:t>
            </a:r>
            <a:endParaRPr lang="en-GB" dirty="0"/>
          </a:p>
        </p:txBody>
      </p:sp>
      <p:pic>
        <p:nvPicPr>
          <p:cNvPr id="8" name="Picture 7" descr="A colorful circle with black background&#10;&#10;Description automatically generated with medium confidence"/>
          <p:cNvPicPr>
            <a:picLocks noChangeAspect="1"/>
          </p:cNvPicPr>
          <p:nvPr userDrawn="1"/>
        </p:nvPicPr>
        <p:blipFill>
          <a:blip r:embed="rId2" cstate="email"/>
          <a:stretch>
            <a:fillRect/>
          </a:stretch>
        </p:blipFill>
        <p:spPr>
          <a:xfrm>
            <a:off x="9626601" y="0"/>
            <a:ext cx="2565399" cy="6858000"/>
          </a:xfrm>
          <a:prstGeom prst="rect">
            <a:avLst/>
          </a:prstGeom>
        </p:spPr>
      </p:pic>
      <p:pic>
        <p:nvPicPr>
          <p:cNvPr id="7" name="Picture 6"/>
          <p:cNvPicPr>
            <a:picLocks noChangeAspect="1"/>
          </p:cNvPicPr>
          <p:nvPr userDrawn="1"/>
        </p:nvPicPr>
        <p:blipFill>
          <a:blip r:embed="rId3"/>
          <a:stretch>
            <a:fillRect/>
          </a:stretch>
        </p:blipFill>
        <p:spPr>
          <a:xfrm>
            <a:off x="331200" y="5644800"/>
            <a:ext cx="5004000" cy="934210"/>
          </a:xfrm>
          <a:prstGeom prst="rect">
            <a:avLst/>
          </a:prstGeom>
        </p:spPr>
      </p:pic>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Insert menu &gt; Header &amp; Footer button</a:t>
            </a:r>
            <a:endParaRPr lang="en-GB" dirty="0"/>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One Image">
    <p:spTree>
      <p:nvGrpSpPr>
        <p:cNvPr id="1" name=""/>
        <p:cNvGrpSpPr/>
        <p:nvPr/>
      </p:nvGrpSpPr>
      <p:grpSpPr>
        <a:xfrm>
          <a:off x="0" y="0"/>
          <a:ext cx="0" cy="0"/>
          <a:chOff x="0" y="0"/>
          <a:chExt cx="0" cy="0"/>
        </a:xfrm>
      </p:grpSpPr>
      <p:pic>
        <p:nvPicPr>
          <p:cNvPr id="12" name="Picture 11" descr="A yellow and orange gradient&#10;&#10;Description automatically generated"/>
          <p:cNvPicPr>
            <a:picLocks noChangeAspect="1"/>
          </p:cNvPicPr>
          <p:nvPr userDrawn="1"/>
        </p:nvPicPr>
        <p:blipFill>
          <a:blip r:embed="rId2" cstate="email"/>
          <a:stretch>
            <a:fillRect/>
          </a:stretch>
        </p:blipFill>
        <p:spPr>
          <a:xfrm>
            <a:off x="8635365" y="3952078"/>
            <a:ext cx="3189242" cy="2136483"/>
          </a:xfrm>
          <a:prstGeom prst="rect">
            <a:avLst/>
          </a:prstGeom>
        </p:spPr>
      </p:pic>
      <p:sp>
        <p:nvSpPr>
          <p:cNvPr id="2" name="Title 1"/>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p:cNvSpPr>
            <a:spLocks noGrp="1"/>
          </p:cNvSpPr>
          <p:nvPr>
            <p:ph idx="1"/>
          </p:nvPr>
        </p:nvSpPr>
        <p:spPr>
          <a:xfrm>
            <a:off x="604839" y="1573620"/>
            <a:ext cx="5465762" cy="355738"/>
          </a:xfrm>
        </p:spPr>
        <p:txBody>
          <a:bodyPr/>
          <a:lstStyle/>
          <a:p>
            <a:pPr lvl="0"/>
            <a:r>
              <a:rPr lang="en-US"/>
              <a:t>Click to edit Master text styles</a:t>
            </a:r>
            <a:endParaRPr lang="en-US"/>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16" name="Text Placeholder 11"/>
          <p:cNvSpPr>
            <a:spLocks noGrp="1"/>
          </p:cNvSpPr>
          <p:nvPr>
            <p:ph type="body" sz="quarter" idx="17"/>
          </p:nvPr>
        </p:nvSpPr>
        <p:spPr>
          <a:xfrm>
            <a:off x="9872663" y="4848225"/>
            <a:ext cx="1760013" cy="798195"/>
          </a:xfrm>
        </p:spPr>
        <p:txBody>
          <a:bodyPr/>
          <a:lstStyle>
            <a:lvl1pPr>
              <a:lnSpc>
                <a:spcPct val="100000"/>
              </a:lnSpc>
              <a:spcBef>
                <a:spcPts val="0"/>
              </a:spcBef>
              <a:defRPr sz="1000">
                <a:solidFill>
                  <a:srgbClr val="002068"/>
                </a:solidFill>
              </a:defRPr>
            </a:lvl1pPr>
            <a:lvl2pPr>
              <a:lnSpc>
                <a:spcPct val="100000"/>
              </a:lnSpc>
              <a:spcBef>
                <a:spcPts val="0"/>
              </a:spcBef>
              <a:defRPr sz="1000">
                <a:solidFill>
                  <a:srgbClr val="002068"/>
                </a:solidFill>
              </a:defRPr>
            </a:lvl2pPr>
          </a:lstStyle>
          <a:p>
            <a:pPr lvl="0"/>
            <a:r>
              <a:rPr lang="en-US"/>
              <a:t>Click to edit Master text styles</a:t>
            </a:r>
            <a:endParaRPr lang="en-US"/>
          </a:p>
          <a:p>
            <a:pPr lvl="1"/>
            <a:r>
              <a:rPr lang="en-US"/>
              <a:t>Second level</a:t>
            </a: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
        <p:nvSpPr>
          <p:cNvPr id="8" name="Picture Placeholder 7"/>
          <p:cNvSpPr>
            <a:spLocks noGrp="1"/>
          </p:cNvSpPr>
          <p:nvPr>
            <p:ph type="pic" sz="quarter" idx="10"/>
          </p:nvPr>
        </p:nvSpPr>
        <p:spPr>
          <a:xfrm>
            <a:off x="606096" y="1996924"/>
            <a:ext cx="11174232" cy="4054626"/>
          </a:xfrm>
          <a:custGeom>
            <a:avLst/>
            <a:gdLst>
              <a:gd name="connsiteX0" fmla="*/ 0 w 7893376"/>
              <a:gd name="connsiteY0" fmla="*/ 0 h 2864151"/>
              <a:gd name="connsiteX1" fmla="*/ 717120 w 7893376"/>
              <a:gd name="connsiteY1" fmla="*/ 0 h 2864151"/>
              <a:gd name="connsiteX2" fmla="*/ 1389435 w 7893376"/>
              <a:gd name="connsiteY2" fmla="*/ 0 h 2864151"/>
              <a:gd name="connsiteX3" fmla="*/ 2018390 w 7893376"/>
              <a:gd name="connsiteY3" fmla="*/ 0 h 2864151"/>
              <a:gd name="connsiteX4" fmla="*/ 2605431 w 7893376"/>
              <a:gd name="connsiteY4" fmla="*/ 0 h 2864151"/>
              <a:gd name="connsiteX5" fmla="*/ 3152004 w 7893376"/>
              <a:gd name="connsiteY5" fmla="*/ 0 h 2864151"/>
              <a:gd name="connsiteX6" fmla="*/ 3659552 w 7893376"/>
              <a:gd name="connsiteY6" fmla="*/ 0 h 2864151"/>
              <a:gd name="connsiteX7" fmla="*/ 4129522 w 7893376"/>
              <a:gd name="connsiteY7" fmla="*/ 0 h 2864151"/>
              <a:gd name="connsiteX8" fmla="*/ 4563359 w 7893376"/>
              <a:gd name="connsiteY8" fmla="*/ 0 h 2864151"/>
              <a:gd name="connsiteX9" fmla="*/ 4962508 w 7893376"/>
              <a:gd name="connsiteY9" fmla="*/ 0 h 2864151"/>
              <a:gd name="connsiteX10" fmla="*/ 5328415 w 7893376"/>
              <a:gd name="connsiteY10" fmla="*/ 0 h 2864151"/>
              <a:gd name="connsiteX11" fmla="*/ 5662525 w 7893376"/>
              <a:gd name="connsiteY11" fmla="*/ 0 h 2864151"/>
              <a:gd name="connsiteX12" fmla="*/ 5966283 w 7893376"/>
              <a:gd name="connsiteY12" fmla="*/ 0 h 2864151"/>
              <a:gd name="connsiteX13" fmla="*/ 6241135 w 7893376"/>
              <a:gd name="connsiteY13" fmla="*/ 0 h 2864151"/>
              <a:gd name="connsiteX14" fmla="*/ 6488526 w 7893376"/>
              <a:gd name="connsiteY14" fmla="*/ 0 h 2864151"/>
              <a:gd name="connsiteX15" fmla="*/ 6709900 w 7893376"/>
              <a:gd name="connsiteY15" fmla="*/ 0 h 2864151"/>
              <a:gd name="connsiteX16" fmla="*/ 6906705 w 7893376"/>
              <a:gd name="connsiteY16" fmla="*/ 0 h 2864151"/>
              <a:gd name="connsiteX17" fmla="*/ 7080384 w 7893376"/>
              <a:gd name="connsiteY17" fmla="*/ 0 h 2864151"/>
              <a:gd name="connsiteX18" fmla="*/ 7232384 w 7893376"/>
              <a:gd name="connsiteY18" fmla="*/ 0 h 2864151"/>
              <a:gd name="connsiteX19" fmla="*/ 7477125 w 7893376"/>
              <a:gd name="connsiteY19" fmla="*/ 0 h 2864151"/>
              <a:gd name="connsiteX20" fmla="*/ 7652490 w 7893376"/>
              <a:gd name="connsiteY20" fmla="*/ 0 h 2864151"/>
              <a:gd name="connsiteX21" fmla="*/ 7770043 w 7893376"/>
              <a:gd name="connsiteY21" fmla="*/ 0 h 2864151"/>
              <a:gd name="connsiteX22" fmla="*/ 7841345 w 7893376"/>
              <a:gd name="connsiteY22" fmla="*/ 0 h 2864151"/>
              <a:gd name="connsiteX23" fmla="*/ 7877960 w 7893376"/>
              <a:gd name="connsiteY23" fmla="*/ 0 h 2864151"/>
              <a:gd name="connsiteX24" fmla="*/ 7891450 w 7893376"/>
              <a:gd name="connsiteY24" fmla="*/ 0 h 2864151"/>
              <a:gd name="connsiteX25" fmla="*/ 7893376 w 7893376"/>
              <a:gd name="connsiteY25" fmla="*/ 0 h 2864151"/>
              <a:gd name="connsiteX26" fmla="*/ 7893376 w 7893376"/>
              <a:gd name="connsiteY26" fmla="*/ 1424213 h 2864151"/>
              <a:gd name="connsiteX27" fmla="*/ 7343668 w 7893376"/>
              <a:gd name="connsiteY27" fmla="*/ 1424213 h 2864151"/>
              <a:gd name="connsiteX28" fmla="*/ 6951018 w 7893376"/>
              <a:gd name="connsiteY28" fmla="*/ 1424213 h 2864151"/>
              <a:gd name="connsiteX29" fmla="*/ 6735622 w 7893376"/>
              <a:gd name="connsiteY29" fmla="*/ 1426460 h 2864151"/>
              <a:gd name="connsiteX30" fmla="*/ 6567344 w 7893376"/>
              <a:gd name="connsiteY30" fmla="*/ 1469141 h 2864151"/>
              <a:gd name="connsiteX31" fmla="*/ 6307073 w 7893376"/>
              <a:gd name="connsiteY31" fmla="*/ 1709505 h 2864151"/>
              <a:gd name="connsiteX32" fmla="*/ 5782045 w 7893376"/>
              <a:gd name="connsiteY32" fmla="*/ 2646251 h 2864151"/>
              <a:gd name="connsiteX33" fmla="*/ 5708002 w 7893376"/>
              <a:gd name="connsiteY33" fmla="*/ 2864151 h 2864151"/>
              <a:gd name="connsiteX34" fmla="*/ 5189426 w 7893376"/>
              <a:gd name="connsiteY34" fmla="*/ 2864151 h 2864151"/>
              <a:gd name="connsiteX35" fmla="*/ 4703249 w 7893376"/>
              <a:gd name="connsiteY35" fmla="*/ 2864151 h 2864151"/>
              <a:gd name="connsiteX36" fmla="*/ 4248427 w 7893376"/>
              <a:gd name="connsiteY36" fmla="*/ 2864151 h 2864151"/>
              <a:gd name="connsiteX37" fmla="*/ 3823916 w 7893376"/>
              <a:gd name="connsiteY37" fmla="*/ 2864151 h 2864151"/>
              <a:gd name="connsiteX38" fmla="*/ 3428669 w 7893376"/>
              <a:gd name="connsiteY38" fmla="*/ 2864151 h 2864151"/>
              <a:gd name="connsiteX39" fmla="*/ 3061641 w 7893376"/>
              <a:gd name="connsiteY39" fmla="*/ 2864151 h 2864151"/>
              <a:gd name="connsiteX40" fmla="*/ 2721788 w 7893376"/>
              <a:gd name="connsiteY40" fmla="*/ 2864151 h 2864151"/>
              <a:gd name="connsiteX41" fmla="*/ 2408064 w 7893376"/>
              <a:gd name="connsiteY41" fmla="*/ 2864151 h 2864151"/>
              <a:gd name="connsiteX42" fmla="*/ 2119424 w 7893376"/>
              <a:gd name="connsiteY42" fmla="*/ 2864151 h 2864151"/>
              <a:gd name="connsiteX43" fmla="*/ 1854822 w 7893376"/>
              <a:gd name="connsiteY43" fmla="*/ 2864151 h 2864151"/>
              <a:gd name="connsiteX44" fmla="*/ 1613215 w 7893376"/>
              <a:gd name="connsiteY44" fmla="*/ 2864151 h 2864151"/>
              <a:gd name="connsiteX45" fmla="*/ 1393555 w 7893376"/>
              <a:gd name="connsiteY45" fmla="*/ 2864151 h 2864151"/>
              <a:gd name="connsiteX46" fmla="*/ 1194800 w 7893376"/>
              <a:gd name="connsiteY46" fmla="*/ 2864151 h 2864151"/>
              <a:gd name="connsiteX47" fmla="*/ 1015902 w 7893376"/>
              <a:gd name="connsiteY47" fmla="*/ 2864151 h 2864151"/>
              <a:gd name="connsiteX48" fmla="*/ 713501 w 7893376"/>
              <a:gd name="connsiteY48" fmla="*/ 2864151 h 2864151"/>
              <a:gd name="connsiteX49" fmla="*/ 477990 w 7893376"/>
              <a:gd name="connsiteY49" fmla="*/ 2864151 h 2864151"/>
              <a:gd name="connsiteX50" fmla="*/ 301008 w 7893376"/>
              <a:gd name="connsiteY50" fmla="*/ 2864151 h 2864151"/>
              <a:gd name="connsiteX51" fmla="*/ 174195 w 7893376"/>
              <a:gd name="connsiteY51" fmla="*/ 2864151 h 2864151"/>
              <a:gd name="connsiteX52" fmla="*/ 89188 w 7893376"/>
              <a:gd name="connsiteY52" fmla="*/ 2864151 h 2864151"/>
              <a:gd name="connsiteX53" fmla="*/ 37626 w 7893376"/>
              <a:gd name="connsiteY53" fmla="*/ 2864151 h 2864151"/>
              <a:gd name="connsiteX54" fmla="*/ 11149 w 7893376"/>
              <a:gd name="connsiteY54" fmla="*/ 2864151 h 2864151"/>
              <a:gd name="connsiteX55" fmla="*/ 0 w 7893376"/>
              <a:gd name="connsiteY55" fmla="*/ 2864151 h 2864151"/>
              <a:gd name="connsiteX56" fmla="*/ 0 w 7893376"/>
              <a:gd name="connsiteY56" fmla="*/ 0 h 286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893376" h="2864151">
                <a:moveTo>
                  <a:pt x="0" y="0"/>
                </a:moveTo>
                <a:lnTo>
                  <a:pt x="717120" y="0"/>
                </a:lnTo>
                <a:lnTo>
                  <a:pt x="1389435" y="0"/>
                </a:lnTo>
                <a:lnTo>
                  <a:pt x="2018390" y="0"/>
                </a:lnTo>
                <a:lnTo>
                  <a:pt x="2605431" y="0"/>
                </a:lnTo>
                <a:lnTo>
                  <a:pt x="3152004" y="0"/>
                </a:lnTo>
                <a:lnTo>
                  <a:pt x="3659552" y="0"/>
                </a:lnTo>
                <a:lnTo>
                  <a:pt x="4129522" y="0"/>
                </a:lnTo>
                <a:lnTo>
                  <a:pt x="4563359" y="0"/>
                </a:lnTo>
                <a:lnTo>
                  <a:pt x="4962508" y="0"/>
                </a:lnTo>
                <a:lnTo>
                  <a:pt x="5328415" y="0"/>
                </a:lnTo>
                <a:lnTo>
                  <a:pt x="5662525" y="0"/>
                </a:lnTo>
                <a:lnTo>
                  <a:pt x="5966283" y="0"/>
                </a:lnTo>
                <a:lnTo>
                  <a:pt x="6241135" y="0"/>
                </a:lnTo>
                <a:lnTo>
                  <a:pt x="6488526" y="0"/>
                </a:lnTo>
                <a:lnTo>
                  <a:pt x="6709900" y="0"/>
                </a:lnTo>
                <a:lnTo>
                  <a:pt x="6906705" y="0"/>
                </a:lnTo>
                <a:lnTo>
                  <a:pt x="7080384" y="0"/>
                </a:lnTo>
                <a:lnTo>
                  <a:pt x="7232384" y="0"/>
                </a:lnTo>
                <a:lnTo>
                  <a:pt x="7477125" y="0"/>
                </a:lnTo>
                <a:lnTo>
                  <a:pt x="7652490" y="0"/>
                </a:lnTo>
                <a:lnTo>
                  <a:pt x="7770043" y="0"/>
                </a:lnTo>
                <a:lnTo>
                  <a:pt x="7841345" y="0"/>
                </a:lnTo>
                <a:lnTo>
                  <a:pt x="7877960" y="0"/>
                </a:lnTo>
                <a:lnTo>
                  <a:pt x="7891450" y="0"/>
                </a:lnTo>
                <a:lnTo>
                  <a:pt x="7893376" y="0"/>
                </a:lnTo>
                <a:lnTo>
                  <a:pt x="7893376" y="1424213"/>
                </a:lnTo>
                <a:lnTo>
                  <a:pt x="7343668" y="1424213"/>
                </a:lnTo>
                <a:cubicBezTo>
                  <a:pt x="7213532" y="1424213"/>
                  <a:pt x="7083397" y="1424213"/>
                  <a:pt x="6951018" y="1424213"/>
                </a:cubicBezTo>
                <a:cubicBezTo>
                  <a:pt x="6879220" y="1424213"/>
                  <a:pt x="6807420" y="1421967"/>
                  <a:pt x="6735622" y="1426460"/>
                </a:cubicBezTo>
                <a:cubicBezTo>
                  <a:pt x="6679529" y="1433199"/>
                  <a:pt x="6621192" y="1444431"/>
                  <a:pt x="6567344" y="1469141"/>
                </a:cubicBezTo>
                <a:cubicBezTo>
                  <a:pt x="6455158" y="1518562"/>
                  <a:pt x="6367653" y="1603925"/>
                  <a:pt x="6307073" y="1709505"/>
                </a:cubicBezTo>
                <a:cubicBezTo>
                  <a:pt x="6044558" y="2174508"/>
                  <a:pt x="6042315" y="2181248"/>
                  <a:pt x="5782045" y="2646251"/>
                </a:cubicBezTo>
                <a:cubicBezTo>
                  <a:pt x="5741658" y="2713643"/>
                  <a:pt x="5716977" y="2787774"/>
                  <a:pt x="5708002" y="2864151"/>
                </a:cubicBezTo>
                <a:lnTo>
                  <a:pt x="5189426" y="2864151"/>
                </a:lnTo>
                <a:lnTo>
                  <a:pt x="4703249" y="2864151"/>
                </a:lnTo>
                <a:lnTo>
                  <a:pt x="4248427" y="2864151"/>
                </a:lnTo>
                <a:lnTo>
                  <a:pt x="3823916" y="2864151"/>
                </a:lnTo>
                <a:lnTo>
                  <a:pt x="3428669" y="2864151"/>
                </a:lnTo>
                <a:lnTo>
                  <a:pt x="3061641" y="2864151"/>
                </a:lnTo>
                <a:lnTo>
                  <a:pt x="2721788" y="2864151"/>
                </a:lnTo>
                <a:lnTo>
                  <a:pt x="2408064" y="2864151"/>
                </a:lnTo>
                <a:lnTo>
                  <a:pt x="2119424" y="2864151"/>
                </a:lnTo>
                <a:lnTo>
                  <a:pt x="1854822" y="2864151"/>
                </a:lnTo>
                <a:lnTo>
                  <a:pt x="1613215" y="2864151"/>
                </a:lnTo>
                <a:lnTo>
                  <a:pt x="1393555" y="2864151"/>
                </a:lnTo>
                <a:lnTo>
                  <a:pt x="1194800" y="2864151"/>
                </a:lnTo>
                <a:lnTo>
                  <a:pt x="1015902" y="2864151"/>
                </a:lnTo>
                <a:lnTo>
                  <a:pt x="713501" y="2864151"/>
                </a:lnTo>
                <a:lnTo>
                  <a:pt x="477990" y="2864151"/>
                </a:lnTo>
                <a:lnTo>
                  <a:pt x="301008" y="2864151"/>
                </a:lnTo>
                <a:lnTo>
                  <a:pt x="174195" y="2864151"/>
                </a:lnTo>
                <a:lnTo>
                  <a:pt x="89188" y="2864151"/>
                </a:lnTo>
                <a:lnTo>
                  <a:pt x="37626" y="2864151"/>
                </a:lnTo>
                <a:lnTo>
                  <a:pt x="11149" y="2864151"/>
                </a:lnTo>
                <a:lnTo>
                  <a:pt x="0" y="2864151"/>
                </a:lnTo>
                <a:cubicBezTo>
                  <a:pt x="0" y="0"/>
                  <a:pt x="0" y="0"/>
                  <a:pt x="0" y="0"/>
                </a:cubicBezTo>
                <a:close/>
              </a:path>
            </a:pathLst>
          </a:custGeom>
        </p:spPr>
        <p:txBody>
          <a:bodyPr wrap="square" tIns="828000">
            <a:noAutofit/>
          </a:bodyPr>
          <a:lstStyle>
            <a:lvl1pPr algn="ctr">
              <a:defRPr sz="1400" b="0"/>
            </a:lvl1pPr>
          </a:lstStyle>
          <a:p>
            <a:r>
              <a:rPr lang="en-US"/>
              <a:t>Click icon to add picture</a:t>
            </a:r>
            <a:endParaRPr lang="en-GB"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wo Images">
    <p:spTree>
      <p:nvGrpSpPr>
        <p:cNvPr id="1" name=""/>
        <p:cNvGrpSpPr/>
        <p:nvPr/>
      </p:nvGrpSpPr>
      <p:grpSpPr>
        <a:xfrm>
          <a:off x="0" y="0"/>
          <a:ext cx="0" cy="0"/>
          <a:chOff x="0" y="0"/>
          <a:chExt cx="0" cy="0"/>
        </a:xfrm>
      </p:grpSpPr>
      <p:sp>
        <p:nvSpPr>
          <p:cNvPr id="2" name="Title 1"/>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p:cNvSpPr>
            <a:spLocks noGrp="1"/>
          </p:cNvSpPr>
          <p:nvPr>
            <p:ph idx="1"/>
          </p:nvPr>
        </p:nvSpPr>
        <p:spPr>
          <a:xfrm>
            <a:off x="604839" y="1573620"/>
            <a:ext cx="5465762" cy="355738"/>
          </a:xfrm>
        </p:spPr>
        <p:txBody>
          <a:bodyPr/>
          <a:lstStyle/>
          <a:p>
            <a:pPr lvl="0"/>
            <a:r>
              <a:rPr lang="en-US"/>
              <a:t>Click to edit Master text styles</a:t>
            </a:r>
            <a:endParaRPr lang="en-US"/>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10" name="Content Placeholder 2"/>
          <p:cNvSpPr>
            <a:spLocks noGrp="1"/>
          </p:cNvSpPr>
          <p:nvPr>
            <p:ph idx="13"/>
          </p:nvPr>
        </p:nvSpPr>
        <p:spPr>
          <a:xfrm>
            <a:off x="6310313" y="1573619"/>
            <a:ext cx="5465762" cy="355739"/>
          </a:xfrm>
        </p:spPr>
        <p:txBody>
          <a:bodyPr/>
          <a:lstStyle/>
          <a:p>
            <a:pPr lvl="0"/>
            <a:r>
              <a:rPr lang="en-US"/>
              <a:t>Click to edit Master text styles</a:t>
            </a:r>
            <a:endParaRPr lang="en-US"/>
          </a:p>
        </p:txBody>
      </p:sp>
      <p:sp>
        <p:nvSpPr>
          <p:cNvPr id="12" name="Text Placeholder 11"/>
          <p:cNvSpPr>
            <a:spLocks noGrp="1"/>
          </p:cNvSpPr>
          <p:nvPr>
            <p:ph type="body" sz="quarter" idx="14"/>
          </p:nvPr>
        </p:nvSpPr>
        <p:spPr>
          <a:xfrm>
            <a:off x="6310313" y="5359139"/>
            <a:ext cx="3582988" cy="692412"/>
          </a:xfrm>
        </p:spPr>
        <p:txBody>
          <a:bodyPr/>
          <a:lstStyle>
            <a:lvl1pPr>
              <a:lnSpc>
                <a:spcPct val="100000"/>
              </a:lnSpc>
              <a:spcBef>
                <a:spcPts val="0"/>
              </a:spcBef>
              <a:defRPr sz="1000">
                <a:solidFill>
                  <a:schemeClr val="tx1"/>
                </a:solidFill>
              </a:defRPr>
            </a:lvl1pPr>
            <a:lvl2pPr>
              <a:lnSpc>
                <a:spcPct val="100000"/>
              </a:lnSpc>
              <a:spcBef>
                <a:spcPts val="0"/>
              </a:spcBef>
              <a:defRPr sz="1000">
                <a:solidFill>
                  <a:schemeClr val="tx1"/>
                </a:solidFill>
              </a:defRPr>
            </a:lvl2pPr>
          </a:lstStyle>
          <a:p>
            <a:pPr lvl="0"/>
            <a:r>
              <a:rPr lang="en-US"/>
              <a:t>Click to edit Master text styles</a:t>
            </a:r>
            <a:endParaRPr lang="en-US"/>
          </a:p>
          <a:p>
            <a:pPr lvl="1"/>
            <a:r>
              <a:rPr lang="en-US"/>
              <a:t>Second level</a:t>
            </a:r>
            <a:endParaRPr lang="en-US"/>
          </a:p>
        </p:txBody>
      </p:sp>
      <p:sp>
        <p:nvSpPr>
          <p:cNvPr id="14" name="Picture Placeholder 13"/>
          <p:cNvSpPr>
            <a:spLocks noGrp="1"/>
          </p:cNvSpPr>
          <p:nvPr>
            <p:ph type="pic" sz="quarter" idx="15"/>
          </p:nvPr>
        </p:nvSpPr>
        <p:spPr>
          <a:xfrm>
            <a:off x="604838" y="2073275"/>
            <a:ext cx="5465762" cy="3190875"/>
          </a:xfrm>
        </p:spPr>
        <p:txBody>
          <a:bodyPr lIns="90000" tIns="90000"/>
          <a:lstStyle>
            <a:lvl1pPr>
              <a:defRPr sz="1400" b="0"/>
            </a:lvl1pPr>
          </a:lstStyle>
          <a:p>
            <a:r>
              <a:rPr lang="en-US"/>
              <a:t>Click icon to add picture</a:t>
            </a:r>
            <a:endParaRPr lang="en-GB" dirty="0"/>
          </a:p>
        </p:txBody>
      </p:sp>
      <p:sp>
        <p:nvSpPr>
          <p:cNvPr id="15" name="Picture Placeholder 13"/>
          <p:cNvSpPr>
            <a:spLocks noGrp="1"/>
          </p:cNvSpPr>
          <p:nvPr>
            <p:ph type="pic" sz="quarter" idx="16"/>
          </p:nvPr>
        </p:nvSpPr>
        <p:spPr>
          <a:xfrm>
            <a:off x="6310313" y="2073275"/>
            <a:ext cx="5465762" cy="3190875"/>
          </a:xfrm>
        </p:spPr>
        <p:txBody>
          <a:bodyPr lIns="90000" tIns="90000"/>
          <a:lstStyle>
            <a:lvl1pPr>
              <a:defRPr sz="1400" b="0"/>
            </a:lvl1pPr>
          </a:lstStyle>
          <a:p>
            <a:r>
              <a:rPr lang="en-US"/>
              <a:t>Click icon to add picture</a:t>
            </a:r>
            <a:endParaRPr lang="en-GB" dirty="0"/>
          </a:p>
        </p:txBody>
      </p:sp>
      <p:sp>
        <p:nvSpPr>
          <p:cNvPr id="16" name="Text Placeholder 11"/>
          <p:cNvSpPr>
            <a:spLocks noGrp="1"/>
          </p:cNvSpPr>
          <p:nvPr>
            <p:ph type="body" sz="quarter" idx="17"/>
          </p:nvPr>
        </p:nvSpPr>
        <p:spPr>
          <a:xfrm>
            <a:off x="604838" y="5359139"/>
            <a:ext cx="3582988" cy="692412"/>
          </a:xfrm>
        </p:spPr>
        <p:txBody>
          <a:bodyPr/>
          <a:lstStyle>
            <a:lvl1pPr>
              <a:lnSpc>
                <a:spcPct val="100000"/>
              </a:lnSpc>
              <a:spcBef>
                <a:spcPts val="0"/>
              </a:spcBef>
              <a:defRPr sz="1000">
                <a:solidFill>
                  <a:schemeClr val="tx1"/>
                </a:solidFill>
              </a:defRPr>
            </a:lvl1pPr>
            <a:lvl2pPr>
              <a:lnSpc>
                <a:spcPct val="100000"/>
              </a:lnSpc>
              <a:spcBef>
                <a:spcPts val="0"/>
              </a:spcBef>
              <a:defRPr sz="1000">
                <a:solidFill>
                  <a:schemeClr val="tx1"/>
                </a:solidFill>
              </a:defRPr>
            </a:lvl2pPr>
          </a:lstStyle>
          <a:p>
            <a:pPr lvl="0"/>
            <a:r>
              <a:rPr lang="en-US"/>
              <a:t>Click to edit Master text styles</a:t>
            </a:r>
            <a:endParaRPr lang="en-US"/>
          </a:p>
          <a:p>
            <a:pPr lvl="1"/>
            <a:r>
              <a:rPr lang="en-US"/>
              <a:t>Second level</a:t>
            </a:r>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p:cNvSpPr>
            <a:spLocks noGrp="1"/>
          </p:cNvSpPr>
          <p:nvPr>
            <p:ph idx="1" hasCustomPrompt="1"/>
          </p:nvPr>
        </p:nvSpPr>
        <p:spPr>
          <a:xfrm>
            <a:off x="604839" y="1573620"/>
            <a:ext cx="3562349" cy="355738"/>
          </a:xfrm>
        </p:spPr>
        <p:txBody>
          <a:bodyPr/>
          <a:lstStyle/>
          <a:p>
            <a:pPr lvl="0"/>
            <a:r>
              <a:rPr lang="en-US" dirty="0"/>
              <a:t>Click to edit text styles</a:t>
            </a:r>
            <a:endParaRPr lang="en-US"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14" name="Picture Placeholder 13"/>
          <p:cNvSpPr>
            <a:spLocks noGrp="1"/>
          </p:cNvSpPr>
          <p:nvPr>
            <p:ph type="pic" sz="quarter" idx="15"/>
          </p:nvPr>
        </p:nvSpPr>
        <p:spPr>
          <a:xfrm>
            <a:off x="604838" y="2073275"/>
            <a:ext cx="3562349" cy="3190875"/>
          </a:xfrm>
        </p:spPr>
        <p:txBody>
          <a:bodyPr lIns="90000" tIns="90000"/>
          <a:lstStyle>
            <a:lvl1pPr>
              <a:defRPr sz="1400" b="0"/>
            </a:lvl1pPr>
          </a:lstStyle>
          <a:p>
            <a:r>
              <a:rPr lang="en-US"/>
              <a:t>Click icon to add picture</a:t>
            </a:r>
            <a:endParaRPr lang="en-GB" dirty="0"/>
          </a:p>
        </p:txBody>
      </p:sp>
      <p:sp>
        <p:nvSpPr>
          <p:cNvPr id="16" name="Text Placeholder 11"/>
          <p:cNvSpPr>
            <a:spLocks noGrp="1"/>
          </p:cNvSpPr>
          <p:nvPr>
            <p:ph type="body" sz="quarter" idx="17"/>
          </p:nvPr>
        </p:nvSpPr>
        <p:spPr>
          <a:xfrm>
            <a:off x="604838" y="5359139"/>
            <a:ext cx="3562349" cy="692412"/>
          </a:xfrm>
        </p:spPr>
        <p:txBody>
          <a:bodyPr/>
          <a:lstStyle>
            <a:lvl1pPr>
              <a:lnSpc>
                <a:spcPct val="100000"/>
              </a:lnSpc>
              <a:spcBef>
                <a:spcPts val="0"/>
              </a:spcBef>
              <a:defRPr sz="1000">
                <a:solidFill>
                  <a:schemeClr val="tx1"/>
                </a:solidFill>
              </a:defRPr>
            </a:lvl1pPr>
            <a:lvl2pPr>
              <a:lnSpc>
                <a:spcPct val="100000"/>
              </a:lnSpc>
              <a:spcBef>
                <a:spcPts val="0"/>
              </a:spcBef>
              <a:defRPr sz="1000">
                <a:solidFill>
                  <a:schemeClr val="tx1"/>
                </a:solidFill>
              </a:defRPr>
            </a:lvl2pPr>
          </a:lstStyle>
          <a:p>
            <a:pPr lvl="0"/>
            <a:r>
              <a:rPr lang="en-US"/>
              <a:t>Click to edit Master text styles</a:t>
            </a:r>
            <a:endParaRPr lang="en-US"/>
          </a:p>
          <a:p>
            <a:pPr lvl="1"/>
            <a:r>
              <a:rPr lang="en-US"/>
              <a:t>Second level</a:t>
            </a:r>
            <a:endParaRPr lang="en-US"/>
          </a:p>
        </p:txBody>
      </p:sp>
      <p:sp>
        <p:nvSpPr>
          <p:cNvPr id="7" name="Content Placeholder 2"/>
          <p:cNvSpPr>
            <a:spLocks noGrp="1"/>
          </p:cNvSpPr>
          <p:nvPr>
            <p:ph idx="18" hasCustomPrompt="1"/>
          </p:nvPr>
        </p:nvSpPr>
        <p:spPr>
          <a:xfrm>
            <a:off x="4406901" y="1573620"/>
            <a:ext cx="3562349" cy="355738"/>
          </a:xfrm>
        </p:spPr>
        <p:txBody>
          <a:bodyPr/>
          <a:lstStyle/>
          <a:p>
            <a:pPr lvl="0"/>
            <a:r>
              <a:rPr lang="en-US" dirty="0"/>
              <a:t>Click to edit text styles</a:t>
            </a:r>
            <a:endParaRPr lang="en-US" dirty="0"/>
          </a:p>
        </p:txBody>
      </p:sp>
      <p:sp>
        <p:nvSpPr>
          <p:cNvPr id="8" name="Picture Placeholder 13"/>
          <p:cNvSpPr>
            <a:spLocks noGrp="1"/>
          </p:cNvSpPr>
          <p:nvPr>
            <p:ph type="pic" sz="quarter" idx="19"/>
          </p:nvPr>
        </p:nvSpPr>
        <p:spPr>
          <a:xfrm>
            <a:off x="4406900" y="2073275"/>
            <a:ext cx="3562349" cy="3190875"/>
          </a:xfrm>
        </p:spPr>
        <p:txBody>
          <a:bodyPr lIns="90000" tIns="90000"/>
          <a:lstStyle>
            <a:lvl1pPr>
              <a:defRPr sz="1400" b="0"/>
            </a:lvl1pPr>
          </a:lstStyle>
          <a:p>
            <a:r>
              <a:rPr lang="en-US"/>
              <a:t>Click icon to add picture</a:t>
            </a:r>
            <a:endParaRPr lang="en-GB" dirty="0"/>
          </a:p>
        </p:txBody>
      </p:sp>
      <p:sp>
        <p:nvSpPr>
          <p:cNvPr id="11" name="Text Placeholder 11"/>
          <p:cNvSpPr>
            <a:spLocks noGrp="1"/>
          </p:cNvSpPr>
          <p:nvPr>
            <p:ph type="body" sz="quarter" idx="20"/>
          </p:nvPr>
        </p:nvSpPr>
        <p:spPr>
          <a:xfrm>
            <a:off x="4406900" y="5359139"/>
            <a:ext cx="3562349" cy="692412"/>
          </a:xfrm>
        </p:spPr>
        <p:txBody>
          <a:bodyPr/>
          <a:lstStyle>
            <a:lvl1pPr>
              <a:lnSpc>
                <a:spcPct val="100000"/>
              </a:lnSpc>
              <a:spcBef>
                <a:spcPts val="0"/>
              </a:spcBef>
              <a:defRPr sz="1000">
                <a:solidFill>
                  <a:schemeClr val="tx1"/>
                </a:solidFill>
              </a:defRPr>
            </a:lvl1pPr>
            <a:lvl2pPr>
              <a:lnSpc>
                <a:spcPct val="100000"/>
              </a:lnSpc>
              <a:spcBef>
                <a:spcPts val="0"/>
              </a:spcBef>
              <a:defRPr sz="1000">
                <a:solidFill>
                  <a:schemeClr val="tx1"/>
                </a:solidFill>
              </a:defRPr>
            </a:lvl2pPr>
          </a:lstStyle>
          <a:p>
            <a:pPr lvl="0"/>
            <a:r>
              <a:rPr lang="en-US"/>
              <a:t>Click to edit Master text styles</a:t>
            </a:r>
            <a:endParaRPr lang="en-US"/>
          </a:p>
          <a:p>
            <a:pPr lvl="1"/>
            <a:r>
              <a:rPr lang="en-US"/>
              <a:t>Second level</a:t>
            </a:r>
            <a:endParaRPr lang="en-US"/>
          </a:p>
        </p:txBody>
      </p:sp>
      <p:sp>
        <p:nvSpPr>
          <p:cNvPr id="13" name="Content Placeholder 2"/>
          <p:cNvSpPr>
            <a:spLocks noGrp="1"/>
          </p:cNvSpPr>
          <p:nvPr>
            <p:ph idx="21" hasCustomPrompt="1"/>
          </p:nvPr>
        </p:nvSpPr>
        <p:spPr>
          <a:xfrm>
            <a:off x="8210552" y="1573620"/>
            <a:ext cx="3562349" cy="355738"/>
          </a:xfrm>
        </p:spPr>
        <p:txBody>
          <a:bodyPr/>
          <a:lstStyle/>
          <a:p>
            <a:pPr lvl="0"/>
            <a:r>
              <a:rPr lang="en-US" dirty="0"/>
              <a:t>Click to edit text styles</a:t>
            </a:r>
            <a:endParaRPr lang="en-US" dirty="0"/>
          </a:p>
        </p:txBody>
      </p:sp>
      <p:sp>
        <p:nvSpPr>
          <p:cNvPr id="17" name="Picture Placeholder 13"/>
          <p:cNvSpPr>
            <a:spLocks noGrp="1"/>
          </p:cNvSpPr>
          <p:nvPr>
            <p:ph type="pic" sz="quarter" idx="22"/>
          </p:nvPr>
        </p:nvSpPr>
        <p:spPr>
          <a:xfrm>
            <a:off x="8210551" y="2073275"/>
            <a:ext cx="3562349" cy="3190875"/>
          </a:xfrm>
        </p:spPr>
        <p:txBody>
          <a:bodyPr lIns="90000" tIns="90000"/>
          <a:lstStyle>
            <a:lvl1pPr>
              <a:defRPr sz="1400" b="0"/>
            </a:lvl1pPr>
          </a:lstStyle>
          <a:p>
            <a:r>
              <a:rPr lang="en-US"/>
              <a:t>Click icon to add picture</a:t>
            </a:r>
            <a:endParaRPr lang="en-GB" dirty="0"/>
          </a:p>
        </p:txBody>
      </p:sp>
      <p:sp>
        <p:nvSpPr>
          <p:cNvPr id="18" name="Text Placeholder 11"/>
          <p:cNvSpPr>
            <a:spLocks noGrp="1"/>
          </p:cNvSpPr>
          <p:nvPr>
            <p:ph type="body" sz="quarter" idx="23"/>
          </p:nvPr>
        </p:nvSpPr>
        <p:spPr>
          <a:xfrm>
            <a:off x="8210551" y="5359139"/>
            <a:ext cx="3562349" cy="692412"/>
          </a:xfrm>
        </p:spPr>
        <p:txBody>
          <a:bodyPr/>
          <a:lstStyle>
            <a:lvl1pPr>
              <a:lnSpc>
                <a:spcPct val="100000"/>
              </a:lnSpc>
              <a:spcBef>
                <a:spcPts val="0"/>
              </a:spcBef>
              <a:defRPr sz="1000">
                <a:solidFill>
                  <a:schemeClr val="tx1"/>
                </a:solidFill>
              </a:defRPr>
            </a:lvl1pPr>
            <a:lvl2pPr>
              <a:lnSpc>
                <a:spcPct val="100000"/>
              </a:lnSpc>
              <a:spcBef>
                <a:spcPts val="0"/>
              </a:spcBef>
              <a:defRPr sz="1000">
                <a:solidFill>
                  <a:schemeClr val="tx1"/>
                </a:solidFill>
              </a:defRPr>
            </a:lvl2pPr>
          </a:lstStyle>
          <a:p>
            <a:pPr lvl="0"/>
            <a:r>
              <a:rPr lang="en-US"/>
              <a:t>Click to edit Master text styles</a:t>
            </a:r>
            <a:endParaRPr lang="en-US"/>
          </a:p>
          <a:p>
            <a:pPr lvl="1"/>
            <a:r>
              <a:rPr lang="en-US"/>
              <a:t>Second level</a:t>
            </a:r>
            <a:endParaRPr lang="en-US"/>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bleed image [Light] +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descr="A yellow and orange gradient&#10;&#10;Description automatically generated"/>
          <p:cNvPicPr>
            <a:picLocks noChangeAspect="1"/>
          </p:cNvPicPr>
          <p:nvPr userDrawn="1"/>
        </p:nvPicPr>
        <p:blipFill>
          <a:blip r:embed="rId3" cstate="email"/>
          <a:stretch>
            <a:fillRect/>
          </a:stretch>
        </p:blipFill>
        <p:spPr>
          <a:xfrm>
            <a:off x="8006715" y="4075977"/>
            <a:ext cx="4333396" cy="2923323"/>
          </a:xfrm>
          <a:prstGeom prst="rect">
            <a:avLst/>
          </a:prstGeom>
        </p:spPr>
      </p:pic>
      <p:sp>
        <p:nvSpPr>
          <p:cNvPr id="2" name="Title 1"/>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4" name="Footer Placeholder 3"/>
          <p:cNvSpPr>
            <a:spLocks noGrp="1"/>
          </p:cNvSpPr>
          <p:nvPr>
            <p:ph type="ftr" sz="quarter" idx="11"/>
          </p:nvPr>
        </p:nvSpPr>
        <p:spPr>
          <a:xfrm>
            <a:off x="8389856" y="6449644"/>
            <a:ext cx="2687994" cy="180000"/>
          </a:xfrm>
        </p:spPr>
        <p:txBody>
          <a:bodyPr/>
          <a:lstStyle>
            <a:lvl1pPr>
              <a:defRPr>
                <a:solidFill>
                  <a:schemeClr val="tx1"/>
                </a:solidFill>
              </a:defRPr>
            </a:lvl1pPr>
          </a:lstStyle>
          <a:p>
            <a:r>
              <a:rPr lang="en-GB"/>
              <a:t>Insert menu &gt; Header &amp; Footer button</a:t>
            </a:r>
            <a:endParaRPr lang="en-GB"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fld>
            <a:endParaRPr lang="en-GB"/>
          </a:p>
        </p:txBody>
      </p:sp>
      <p:sp>
        <p:nvSpPr>
          <p:cNvPr id="9" name="Text Placeholder 11"/>
          <p:cNvSpPr>
            <a:spLocks noGrp="1"/>
          </p:cNvSpPr>
          <p:nvPr>
            <p:ph type="body" sz="quarter" idx="17"/>
          </p:nvPr>
        </p:nvSpPr>
        <p:spPr>
          <a:xfrm>
            <a:off x="9250680" y="5242706"/>
            <a:ext cx="1900238" cy="807574"/>
          </a:xfrm>
        </p:spPr>
        <p:txBody>
          <a:bodyPr/>
          <a:lstStyle>
            <a:lvl1pPr>
              <a:lnSpc>
                <a:spcPct val="100000"/>
              </a:lnSpc>
              <a:spcBef>
                <a:spcPts val="0"/>
              </a:spcBef>
              <a:defRPr sz="1000">
                <a:solidFill>
                  <a:srgbClr val="002068"/>
                </a:solidFill>
              </a:defRPr>
            </a:lvl1pPr>
            <a:lvl2pPr>
              <a:lnSpc>
                <a:spcPct val="100000"/>
              </a:lnSpc>
              <a:spcBef>
                <a:spcPts val="0"/>
              </a:spcBef>
              <a:defRPr sz="1000">
                <a:solidFill>
                  <a:srgbClr val="002068"/>
                </a:solidFill>
              </a:defRPr>
            </a:lvl2pPr>
          </a:lstStyle>
          <a:p>
            <a:pPr lvl="0"/>
            <a:r>
              <a:rPr lang="en-US"/>
              <a:t>Click to edit Master text styles</a:t>
            </a:r>
            <a:endParaRPr lang="en-US"/>
          </a:p>
          <a:p>
            <a:pPr lvl="1"/>
            <a:r>
              <a:rPr lang="en-US"/>
              <a:t>Second level</a:t>
            </a:r>
            <a:endParaRPr lang="en-US"/>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ull bleed image + Shap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3"/>
          <a:stretch>
            <a:fillRect/>
          </a:stretch>
        </p:blipFill>
        <p:spPr>
          <a:xfrm>
            <a:off x="1" y="5276289"/>
            <a:ext cx="4892510" cy="1591137"/>
          </a:xfrm>
          <a:prstGeom prst="rect">
            <a:avLst/>
          </a:prstGeom>
        </p:spPr>
      </p:pic>
      <p:sp>
        <p:nvSpPr>
          <p:cNvPr id="2" name="Title 1"/>
          <p:cNvSpPr>
            <a:spLocks noGrp="1"/>
          </p:cNvSpPr>
          <p:nvPr>
            <p:ph type="title"/>
          </p:nvPr>
        </p:nvSpPr>
        <p:spPr>
          <a:xfrm>
            <a:off x="604838" y="311086"/>
            <a:ext cx="7364412" cy="1065278"/>
          </a:xfrm>
        </p:spPr>
        <p:txBody>
          <a:bodyPr/>
          <a:lstStyle>
            <a:lvl1pPr>
              <a:defRPr>
                <a:solidFill>
                  <a:schemeClr val="bg1"/>
                </a:solidFill>
              </a:defRPr>
            </a:lvl1pPr>
          </a:lstStyle>
          <a:p>
            <a:r>
              <a:rPr lang="en-US"/>
              <a:t>Click to edit Master title style</a:t>
            </a:r>
            <a:endParaRPr lang="en-GB"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GB"/>
              <a:t>Insert menu &gt; Header &amp; Footer button</a:t>
            </a:r>
            <a:endParaRPr lang="en-GB"/>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3CB0E19-F4C8-4F98-96D2-CE1ECDE59975}" type="slidenum">
              <a:rPr lang="en-GB" smtClean="0"/>
            </a:fld>
            <a:endParaRPr lang="en-GB" dirty="0"/>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Caption + Large Copy [Light]">
    <p:spTree>
      <p:nvGrpSpPr>
        <p:cNvPr id="1" name=""/>
        <p:cNvGrpSpPr/>
        <p:nvPr/>
      </p:nvGrpSpPr>
      <p:grpSpPr>
        <a:xfrm>
          <a:off x="0" y="0"/>
          <a:ext cx="0" cy="0"/>
          <a:chOff x="0" y="0"/>
          <a:chExt cx="0" cy="0"/>
        </a:xfrm>
      </p:grpSpPr>
      <p:sp>
        <p:nvSpPr>
          <p:cNvPr id="11" name="Picture Placeholder 10"/>
          <p:cNvSpPr>
            <a:spLocks noGrp="1"/>
          </p:cNvSpPr>
          <p:nvPr>
            <p:ph type="pic" sz="quarter" idx="18"/>
          </p:nvPr>
        </p:nvSpPr>
        <p:spPr>
          <a:xfrm>
            <a:off x="0" y="0"/>
            <a:ext cx="6070600" cy="6858000"/>
          </a:xfrm>
        </p:spPr>
        <p:txBody>
          <a:bodyPr lIns="90000" tIns="90000"/>
          <a:lstStyle>
            <a:lvl1pPr>
              <a:defRPr sz="1400" b="0"/>
            </a:lvl1pPr>
          </a:lstStyle>
          <a:p>
            <a:r>
              <a:rPr lang="en-US"/>
              <a:t>Click icon to add picture</a:t>
            </a:r>
            <a:endParaRPr lang="en-GB" dirty="0"/>
          </a:p>
        </p:txBody>
      </p:sp>
      <p:sp>
        <p:nvSpPr>
          <p:cNvPr id="3" name="Content Placeholder 2"/>
          <p:cNvSpPr>
            <a:spLocks noGrp="1"/>
          </p:cNvSpPr>
          <p:nvPr>
            <p:ph idx="1"/>
          </p:nvPr>
        </p:nvSpPr>
        <p:spPr>
          <a:xfrm>
            <a:off x="6551628" y="278092"/>
            <a:ext cx="5221272" cy="5773458"/>
          </a:xfrm>
        </p:spPr>
        <p:txBody>
          <a:bodyPr/>
          <a:lstStyle>
            <a:lvl1pPr>
              <a:defRPr sz="4000" b="0" spc="-70" baseline="0">
                <a:solidFill>
                  <a:srgbClr val="002068"/>
                </a:solidFill>
              </a:defRPr>
            </a:lvl1pPr>
          </a:lstStyle>
          <a:p>
            <a:pPr lvl="0"/>
            <a:r>
              <a:rPr lang="en-US"/>
              <a:t>Click to edit Master text styles</a:t>
            </a:r>
            <a:endParaRPr lang="en-US"/>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16" name="Text Placeholder 11"/>
          <p:cNvSpPr>
            <a:spLocks noGrp="1"/>
          </p:cNvSpPr>
          <p:nvPr>
            <p:ph type="body" sz="quarter" idx="17"/>
          </p:nvPr>
        </p:nvSpPr>
        <p:spPr>
          <a:xfrm>
            <a:off x="604838" y="5233035"/>
            <a:ext cx="3562390" cy="818515"/>
          </a:xfrm>
        </p:spPr>
        <p:txBody>
          <a:bodyPr/>
          <a:lstStyle>
            <a:lvl1pPr>
              <a:lnSpc>
                <a:spcPct val="100000"/>
              </a:lnSpc>
              <a:spcBef>
                <a:spcPts val="0"/>
              </a:spcBef>
              <a:defRPr sz="1000">
                <a:solidFill>
                  <a:schemeClr val="tx1"/>
                </a:solidFill>
              </a:defRPr>
            </a:lvl1pPr>
            <a:lvl2pPr>
              <a:lnSpc>
                <a:spcPct val="100000"/>
              </a:lnSpc>
              <a:spcBef>
                <a:spcPts val="0"/>
              </a:spcBef>
              <a:defRPr sz="1000">
                <a:solidFill>
                  <a:schemeClr val="tx1"/>
                </a:solidFill>
              </a:defRPr>
            </a:lvl2pPr>
          </a:lstStyle>
          <a:p>
            <a:pPr lvl="0"/>
            <a:r>
              <a:rPr lang="en-US"/>
              <a:t>Click to edit Master text styles</a:t>
            </a:r>
            <a:endParaRPr lang="en-US"/>
          </a:p>
          <a:p>
            <a:pPr lvl="1"/>
            <a:r>
              <a:rPr lang="en-US"/>
              <a:t>Second level</a:t>
            </a:r>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Caption + Large Copy [Shap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3811" y="0"/>
            <a:ext cx="6092517" cy="6858000"/>
          </a:xfrm>
          <a:custGeom>
            <a:avLst/>
            <a:gdLst>
              <a:gd name="connsiteX0" fmla="*/ 0 w 3702050"/>
              <a:gd name="connsiteY0" fmla="*/ 0 h 4167187"/>
              <a:gd name="connsiteX1" fmla="*/ 3702050 w 3702050"/>
              <a:gd name="connsiteY1" fmla="*/ 0 h 4167187"/>
              <a:gd name="connsiteX2" fmla="*/ 3702050 w 3702050"/>
              <a:gd name="connsiteY2" fmla="*/ 4167187 h 4167187"/>
              <a:gd name="connsiteX3" fmla="*/ 2952573 w 3702050"/>
              <a:gd name="connsiteY3" fmla="*/ 4167187 h 4167187"/>
              <a:gd name="connsiteX4" fmla="*/ 1403461 w 3702050"/>
              <a:gd name="connsiteY4" fmla="*/ 3267190 h 4167187"/>
              <a:gd name="connsiteX5" fmla="*/ 746584 w 3702050"/>
              <a:gd name="connsiteY5" fmla="*/ 3443717 h 4167187"/>
              <a:gd name="connsiteX6" fmla="*/ 333744 w 3702050"/>
              <a:gd name="connsiteY6" fmla="*/ 3685838 h 4167187"/>
              <a:gd name="connsiteX7" fmla="*/ 323134 w 3702050"/>
              <a:gd name="connsiteY7" fmla="*/ 3685838 h 4167187"/>
              <a:gd name="connsiteX8" fmla="*/ 0 w 3702050"/>
              <a:gd name="connsiteY8" fmla="*/ 3817992 h 4167187"/>
              <a:gd name="connsiteX9" fmla="*/ 0 w 3702050"/>
              <a:gd name="connsiteY9" fmla="*/ 3737980 h 4167187"/>
              <a:gd name="connsiteX10" fmla="*/ 0 w 3702050"/>
              <a:gd name="connsiteY10" fmla="*/ 0 h 416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2050" h="4167187">
                <a:moveTo>
                  <a:pt x="0" y="0"/>
                </a:moveTo>
                <a:lnTo>
                  <a:pt x="3702050" y="0"/>
                </a:lnTo>
                <a:cubicBezTo>
                  <a:pt x="3702050" y="0"/>
                  <a:pt x="3702050" y="0"/>
                  <a:pt x="3702050" y="4167187"/>
                </a:cubicBezTo>
                <a:cubicBezTo>
                  <a:pt x="3702050" y="4167187"/>
                  <a:pt x="3702050" y="4167187"/>
                  <a:pt x="2952573" y="4167187"/>
                </a:cubicBezTo>
                <a:cubicBezTo>
                  <a:pt x="2952573" y="4167187"/>
                  <a:pt x="2952573" y="4167187"/>
                  <a:pt x="1403461" y="3267190"/>
                </a:cubicBezTo>
                <a:cubicBezTo>
                  <a:pt x="1172927" y="3134072"/>
                  <a:pt x="879695" y="3213171"/>
                  <a:pt x="746584" y="3443717"/>
                </a:cubicBezTo>
                <a:cubicBezTo>
                  <a:pt x="658807" y="3597093"/>
                  <a:pt x="498687" y="3683909"/>
                  <a:pt x="333744" y="3685838"/>
                </a:cubicBezTo>
                <a:cubicBezTo>
                  <a:pt x="333744" y="3685838"/>
                  <a:pt x="333744" y="3685838"/>
                  <a:pt x="323134" y="3685838"/>
                </a:cubicBezTo>
                <a:cubicBezTo>
                  <a:pt x="197739" y="3687768"/>
                  <a:pt x="83919" y="3737928"/>
                  <a:pt x="0" y="3817992"/>
                </a:cubicBezTo>
                <a:lnTo>
                  <a:pt x="0" y="3737980"/>
                </a:lnTo>
                <a:cubicBezTo>
                  <a:pt x="0" y="3251545"/>
                  <a:pt x="0" y="2213818"/>
                  <a:pt x="0" y="0"/>
                </a:cubicBezTo>
                <a:close/>
              </a:path>
            </a:pathLst>
          </a:custGeom>
        </p:spPr>
        <p:txBody>
          <a:bodyPr wrap="square" lIns="90000" tIns="90000">
            <a:noAutofit/>
          </a:bodyPr>
          <a:lstStyle>
            <a:lvl1pPr>
              <a:defRPr sz="1400" b="0"/>
            </a:lvl1pPr>
          </a:lstStyle>
          <a:p>
            <a:r>
              <a:rPr lang="en-US"/>
              <a:t>Click icon to add picture</a:t>
            </a:r>
            <a:endParaRPr lang="en-GB" dirty="0"/>
          </a:p>
        </p:txBody>
      </p:sp>
      <p:sp>
        <p:nvSpPr>
          <p:cNvPr id="3" name="Content Placeholder 2"/>
          <p:cNvSpPr>
            <a:spLocks noGrp="1"/>
          </p:cNvSpPr>
          <p:nvPr>
            <p:ph idx="1"/>
          </p:nvPr>
        </p:nvSpPr>
        <p:spPr>
          <a:xfrm>
            <a:off x="6551628" y="278092"/>
            <a:ext cx="5221272" cy="5773458"/>
          </a:xfrm>
        </p:spPr>
        <p:txBody>
          <a:bodyPr/>
          <a:lstStyle>
            <a:lvl1pPr>
              <a:defRPr sz="4000" b="0" spc="-70" baseline="0">
                <a:solidFill>
                  <a:srgbClr val="002068"/>
                </a:solidFill>
              </a:defRPr>
            </a:lvl1pPr>
          </a:lstStyle>
          <a:p>
            <a:pPr lvl="0"/>
            <a:r>
              <a:rPr lang="en-US"/>
              <a:t>Click to edit Master text styles</a:t>
            </a:r>
            <a:endParaRPr lang="en-US"/>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Image/Caption + Large Copy [Dark]">
    <p:spTree>
      <p:nvGrpSpPr>
        <p:cNvPr id="1" name=""/>
        <p:cNvGrpSpPr/>
        <p:nvPr/>
      </p:nvGrpSpPr>
      <p:grpSpPr>
        <a:xfrm>
          <a:off x="0" y="0"/>
          <a:ext cx="0" cy="0"/>
          <a:chOff x="0" y="0"/>
          <a:chExt cx="0" cy="0"/>
        </a:xfrm>
      </p:grpSpPr>
      <p:sp>
        <p:nvSpPr>
          <p:cNvPr id="11" name="Picture Placeholder 10"/>
          <p:cNvSpPr>
            <a:spLocks noGrp="1"/>
          </p:cNvSpPr>
          <p:nvPr>
            <p:ph type="pic" sz="quarter" idx="18"/>
          </p:nvPr>
        </p:nvSpPr>
        <p:spPr>
          <a:xfrm>
            <a:off x="0" y="0"/>
            <a:ext cx="6070600" cy="6858000"/>
          </a:xfrm>
          <a:solidFill>
            <a:schemeClr val="tx1"/>
          </a:solidFill>
        </p:spPr>
        <p:txBody>
          <a:bodyPr lIns="90000" tIns="90000"/>
          <a:lstStyle>
            <a:lvl1pPr>
              <a:defRPr sz="1400" b="0">
                <a:solidFill>
                  <a:schemeClr val="bg1"/>
                </a:solidFill>
              </a:defRPr>
            </a:lvl1pPr>
          </a:lstStyle>
          <a:p>
            <a:r>
              <a:rPr lang="en-US"/>
              <a:t>Click icon to add picture</a:t>
            </a:r>
            <a:endParaRPr lang="en-GB" dirty="0"/>
          </a:p>
        </p:txBody>
      </p:sp>
      <p:sp>
        <p:nvSpPr>
          <p:cNvPr id="3" name="Content Placeholder 2"/>
          <p:cNvSpPr>
            <a:spLocks noGrp="1"/>
          </p:cNvSpPr>
          <p:nvPr>
            <p:ph idx="1"/>
          </p:nvPr>
        </p:nvSpPr>
        <p:spPr>
          <a:xfrm>
            <a:off x="6551628" y="278092"/>
            <a:ext cx="5221272" cy="5773458"/>
          </a:xfrm>
        </p:spPr>
        <p:txBody>
          <a:bodyPr/>
          <a:lstStyle>
            <a:lvl1pPr>
              <a:defRPr sz="4000" b="0" spc="-70" baseline="0">
                <a:solidFill>
                  <a:srgbClr val="002068"/>
                </a:solidFill>
              </a:defRPr>
            </a:lvl1pPr>
          </a:lstStyle>
          <a:p>
            <a:pPr lvl="0"/>
            <a:r>
              <a:rPr lang="en-US"/>
              <a:t>Click to edit Master text styles</a:t>
            </a:r>
            <a:endParaRPr lang="en-US"/>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16" name="Text Placeholder 11"/>
          <p:cNvSpPr>
            <a:spLocks noGrp="1"/>
          </p:cNvSpPr>
          <p:nvPr>
            <p:ph type="body" sz="quarter" idx="17"/>
          </p:nvPr>
        </p:nvSpPr>
        <p:spPr>
          <a:xfrm>
            <a:off x="604838" y="5233035"/>
            <a:ext cx="3562390" cy="818515"/>
          </a:xfrm>
        </p:spPr>
        <p:txBody>
          <a:bodyPr/>
          <a:lstStyle>
            <a:lvl1pPr>
              <a:lnSpc>
                <a:spcPct val="100000"/>
              </a:lnSpc>
              <a:spcBef>
                <a:spcPts val="0"/>
              </a:spcBef>
              <a:defRPr sz="1000">
                <a:solidFill>
                  <a:schemeClr val="bg1"/>
                </a:solidFill>
              </a:defRPr>
            </a:lvl1pPr>
            <a:lvl2pPr>
              <a:lnSpc>
                <a:spcPct val="100000"/>
              </a:lnSpc>
              <a:spcBef>
                <a:spcPts val="0"/>
              </a:spcBef>
              <a:defRPr sz="1000">
                <a:solidFill>
                  <a:schemeClr val="bg1"/>
                </a:solidFill>
              </a:defRPr>
            </a:lvl2pPr>
          </a:lstStyle>
          <a:p>
            <a:pPr lvl="0"/>
            <a:r>
              <a:rPr lang="en-US"/>
              <a:t>Click to edit Master text styles</a:t>
            </a:r>
            <a:endParaRPr lang="en-US"/>
          </a:p>
          <a:p>
            <a:pPr lvl="1"/>
            <a:r>
              <a:rPr lang="en-US"/>
              <a:t>Second level</a:t>
            </a:r>
            <a:endParaRPr lang="en-US"/>
          </a:p>
        </p:txBody>
      </p:sp>
      <p:pic>
        <p:nvPicPr>
          <p:cNvPr id="4" name="Picture 3"/>
          <p:cNvPicPr>
            <a:picLocks noChangeAspect="1"/>
          </p:cNvPicPr>
          <p:nvPr userDrawn="1"/>
        </p:nvPicPr>
        <p:blipFill>
          <a:blip r:embed="rId2"/>
          <a:stretch>
            <a:fillRect/>
          </a:stretch>
        </p:blipFill>
        <p:spPr>
          <a:xfrm>
            <a:off x="414000" y="6134400"/>
            <a:ext cx="3438000" cy="641849"/>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Text, Image, Shape">
    <p:spTree>
      <p:nvGrpSpPr>
        <p:cNvPr id="1" name=""/>
        <p:cNvGrpSpPr/>
        <p:nvPr/>
      </p:nvGrpSpPr>
      <p:grpSpPr>
        <a:xfrm>
          <a:off x="0" y="0"/>
          <a:ext cx="0" cy="0"/>
          <a:chOff x="0" y="0"/>
          <a:chExt cx="0" cy="0"/>
        </a:xfrm>
      </p:grpSpPr>
      <p:pic>
        <p:nvPicPr>
          <p:cNvPr id="7" name="Picture 6" descr="A black and orange gradient&#10;&#10;Description automatically generated"/>
          <p:cNvPicPr>
            <a:picLocks noChangeAspect="1"/>
          </p:cNvPicPr>
          <p:nvPr userDrawn="1"/>
        </p:nvPicPr>
        <p:blipFill>
          <a:blip r:embed="rId2" cstate="email"/>
          <a:stretch>
            <a:fillRect/>
          </a:stretch>
        </p:blipFill>
        <p:spPr>
          <a:xfrm>
            <a:off x="6566535" y="5010151"/>
            <a:ext cx="3449872" cy="1851438"/>
          </a:xfrm>
          <a:prstGeom prst="rect">
            <a:avLst/>
          </a:prstGeom>
        </p:spPr>
      </p:pic>
      <p:sp>
        <p:nvSpPr>
          <p:cNvPr id="8" name="Picture Placeholder 7"/>
          <p:cNvSpPr>
            <a:spLocks noGrp="1" noChangeAspect="1"/>
          </p:cNvSpPr>
          <p:nvPr>
            <p:ph type="pic" sz="quarter" idx="10"/>
          </p:nvPr>
        </p:nvSpPr>
        <p:spPr>
          <a:xfrm>
            <a:off x="5397535" y="0"/>
            <a:ext cx="6794466" cy="6858000"/>
          </a:xfrm>
          <a:custGeom>
            <a:avLst/>
            <a:gdLst>
              <a:gd name="connsiteX0" fmla="*/ 0 w 2716213"/>
              <a:gd name="connsiteY0" fmla="*/ 0 h 2741612"/>
              <a:gd name="connsiteX1" fmla="*/ 2716213 w 2716213"/>
              <a:gd name="connsiteY1" fmla="*/ 0 h 2741612"/>
              <a:gd name="connsiteX2" fmla="*/ 2716213 w 2716213"/>
              <a:gd name="connsiteY2" fmla="*/ 2741612 h 2741612"/>
              <a:gd name="connsiteX3" fmla="*/ 1821386 w 2716213"/>
              <a:gd name="connsiteY3" fmla="*/ 2741612 h 2741612"/>
              <a:gd name="connsiteX4" fmla="*/ 1808693 w 2716213"/>
              <a:gd name="connsiteY4" fmla="*/ 2468720 h 2741612"/>
              <a:gd name="connsiteX5" fmla="*/ 1707153 w 2716213"/>
              <a:gd name="connsiteY5" fmla="*/ 2221214 h 2741612"/>
              <a:gd name="connsiteX6" fmla="*/ 1497725 w 2716213"/>
              <a:gd name="connsiteY6" fmla="*/ 2062556 h 2741612"/>
              <a:gd name="connsiteX7" fmla="*/ 1237527 w 2716213"/>
              <a:gd name="connsiteY7" fmla="*/ 2030824 h 2741612"/>
              <a:gd name="connsiteX8" fmla="*/ 1104255 w 2716213"/>
              <a:gd name="connsiteY8" fmla="*/ 2062556 h 2741612"/>
              <a:gd name="connsiteX9" fmla="*/ 990022 w 2716213"/>
              <a:gd name="connsiteY9" fmla="*/ 2132365 h 2741612"/>
              <a:gd name="connsiteX10" fmla="*/ 742516 w 2716213"/>
              <a:gd name="connsiteY10" fmla="*/ 2233906 h 2741612"/>
              <a:gd name="connsiteX11" fmla="*/ 482318 w 2716213"/>
              <a:gd name="connsiteY11" fmla="*/ 2195828 h 2741612"/>
              <a:gd name="connsiteX12" fmla="*/ 272891 w 2716213"/>
              <a:gd name="connsiteY12" fmla="*/ 2037170 h 2741612"/>
              <a:gd name="connsiteX13" fmla="*/ 171350 w 2716213"/>
              <a:gd name="connsiteY13" fmla="*/ 1789664 h 2741612"/>
              <a:gd name="connsiteX14" fmla="*/ 203082 w 2716213"/>
              <a:gd name="connsiteY14" fmla="*/ 1529464 h 2741612"/>
              <a:gd name="connsiteX15" fmla="*/ 368085 w 2716213"/>
              <a:gd name="connsiteY15" fmla="*/ 1320036 h 2741612"/>
              <a:gd name="connsiteX16" fmla="*/ 526742 w 2716213"/>
              <a:gd name="connsiteY16" fmla="*/ 1104261 h 2741612"/>
              <a:gd name="connsiteX17" fmla="*/ 558474 w 2716213"/>
              <a:gd name="connsiteY17" fmla="*/ 844061 h 2741612"/>
              <a:gd name="connsiteX18" fmla="*/ 456933 w 2716213"/>
              <a:gd name="connsiteY18" fmla="*/ 596555 h 2741612"/>
              <a:gd name="connsiteX19" fmla="*/ 0 w 2716213"/>
              <a:gd name="connsiteY19" fmla="*/ 0 h 2741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16213" h="2741612">
                <a:moveTo>
                  <a:pt x="0" y="0"/>
                </a:moveTo>
                <a:lnTo>
                  <a:pt x="2716213" y="0"/>
                </a:lnTo>
                <a:cubicBezTo>
                  <a:pt x="2716213" y="2741612"/>
                  <a:pt x="2716213" y="2741612"/>
                  <a:pt x="2716213" y="2741612"/>
                </a:cubicBezTo>
                <a:cubicBezTo>
                  <a:pt x="1821386" y="2741612"/>
                  <a:pt x="1821386" y="2741612"/>
                  <a:pt x="1821386" y="2741612"/>
                </a:cubicBezTo>
                <a:cubicBezTo>
                  <a:pt x="1827732" y="2652764"/>
                  <a:pt x="1821386" y="2557569"/>
                  <a:pt x="1808693" y="2468720"/>
                </a:cubicBezTo>
                <a:cubicBezTo>
                  <a:pt x="1796001" y="2373525"/>
                  <a:pt x="1764269" y="2291023"/>
                  <a:pt x="1707153" y="2221214"/>
                </a:cubicBezTo>
                <a:cubicBezTo>
                  <a:pt x="1656382" y="2151404"/>
                  <a:pt x="1580227" y="2094287"/>
                  <a:pt x="1497725" y="2062556"/>
                </a:cubicBezTo>
                <a:cubicBezTo>
                  <a:pt x="1415223" y="2030824"/>
                  <a:pt x="1326375" y="2018131"/>
                  <a:pt x="1237527" y="2030824"/>
                </a:cubicBezTo>
                <a:cubicBezTo>
                  <a:pt x="1186757" y="2037170"/>
                  <a:pt x="1142333" y="2043517"/>
                  <a:pt x="1104255" y="2062556"/>
                </a:cubicBezTo>
                <a:cubicBezTo>
                  <a:pt x="1059831" y="2081594"/>
                  <a:pt x="1021753" y="2100633"/>
                  <a:pt x="990022" y="2132365"/>
                </a:cubicBezTo>
                <a:cubicBezTo>
                  <a:pt x="920213" y="2183136"/>
                  <a:pt x="837711" y="2221214"/>
                  <a:pt x="742516" y="2233906"/>
                </a:cubicBezTo>
                <a:cubicBezTo>
                  <a:pt x="653668" y="2246599"/>
                  <a:pt x="564820" y="2227560"/>
                  <a:pt x="482318" y="2195828"/>
                </a:cubicBezTo>
                <a:cubicBezTo>
                  <a:pt x="399817" y="2164097"/>
                  <a:pt x="323661" y="2106980"/>
                  <a:pt x="272891" y="2037170"/>
                </a:cubicBezTo>
                <a:cubicBezTo>
                  <a:pt x="215774" y="1967361"/>
                  <a:pt x="184043" y="1884858"/>
                  <a:pt x="171350" y="1789664"/>
                </a:cubicBezTo>
                <a:cubicBezTo>
                  <a:pt x="158658" y="1700815"/>
                  <a:pt x="171350" y="1605620"/>
                  <a:pt x="203082" y="1529464"/>
                </a:cubicBezTo>
                <a:cubicBezTo>
                  <a:pt x="241159" y="1446962"/>
                  <a:pt x="291930" y="1370806"/>
                  <a:pt x="368085" y="1320036"/>
                </a:cubicBezTo>
                <a:cubicBezTo>
                  <a:pt x="437894" y="1262919"/>
                  <a:pt x="495011" y="1193109"/>
                  <a:pt x="526742" y="1104261"/>
                </a:cubicBezTo>
                <a:cubicBezTo>
                  <a:pt x="558474" y="1028105"/>
                  <a:pt x="571167" y="939256"/>
                  <a:pt x="558474" y="844061"/>
                </a:cubicBezTo>
                <a:cubicBezTo>
                  <a:pt x="552128" y="748866"/>
                  <a:pt x="514050" y="666364"/>
                  <a:pt x="456933" y="596555"/>
                </a:cubicBezTo>
                <a:cubicBezTo>
                  <a:pt x="0" y="0"/>
                  <a:pt x="0" y="0"/>
                  <a:pt x="0" y="0"/>
                </a:cubicBezTo>
                <a:close/>
              </a:path>
            </a:pathLst>
          </a:custGeom>
        </p:spPr>
        <p:txBody>
          <a:bodyPr wrap="square" tIns="360000">
            <a:noAutofit/>
          </a:bodyPr>
          <a:lstStyle>
            <a:lvl1pPr algn="ctr">
              <a:defRPr sz="1400" b="0"/>
            </a:lvl1pPr>
          </a:lstStyle>
          <a:p>
            <a:r>
              <a:rPr lang="en-US"/>
              <a:t>Click icon to add picture</a:t>
            </a:r>
            <a:endParaRPr lang="en-GB"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
        <p:nvSpPr>
          <p:cNvPr id="2" name="Title 1"/>
          <p:cNvSpPr>
            <a:spLocks noGrp="1"/>
          </p:cNvSpPr>
          <p:nvPr>
            <p:ph type="title"/>
          </p:nvPr>
        </p:nvSpPr>
        <p:spPr>
          <a:xfrm>
            <a:off x="604838" y="311086"/>
            <a:ext cx="5465762" cy="1065278"/>
          </a:xfrm>
        </p:spPr>
        <p:txBody>
          <a:bodyPr/>
          <a:lstStyle/>
          <a:p>
            <a:r>
              <a:rPr lang="en-US"/>
              <a:t>Click to edit Master title style</a:t>
            </a:r>
            <a:endParaRPr lang="en-GB" dirty="0"/>
          </a:p>
        </p:txBody>
      </p:sp>
      <p:sp>
        <p:nvSpPr>
          <p:cNvPr id="3" name="Content Placeholder 2"/>
          <p:cNvSpPr>
            <a:spLocks noGrp="1"/>
          </p:cNvSpPr>
          <p:nvPr>
            <p:ph idx="1"/>
          </p:nvPr>
        </p:nvSpPr>
        <p:spPr>
          <a:xfrm>
            <a:off x="604839" y="1573619"/>
            <a:ext cx="5020628" cy="369053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9" name="Text Placeholder 8"/>
          <p:cNvSpPr>
            <a:spLocks noGrp="1"/>
          </p:cNvSpPr>
          <p:nvPr>
            <p:ph type="body" sz="quarter" idx="13" hasCustomPrompt="1"/>
          </p:nvPr>
        </p:nvSpPr>
        <p:spPr>
          <a:xfrm>
            <a:off x="604839" y="5464175"/>
            <a:ext cx="5465762"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endParaRPr lang="en-US" dirty="0"/>
          </a:p>
          <a:p>
            <a:pPr lvl="1"/>
            <a:r>
              <a:rPr lang="en-US" dirty="0"/>
              <a:t>Second level</a:t>
            </a:r>
            <a:endParaRPr lang="en-US" dirty="0"/>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Shape (Full Colour)">
    <p:spTree>
      <p:nvGrpSpPr>
        <p:cNvPr id="1" name=""/>
        <p:cNvGrpSpPr/>
        <p:nvPr/>
      </p:nvGrpSpPr>
      <p:grpSpPr>
        <a:xfrm>
          <a:off x="0" y="0"/>
          <a:ext cx="0" cy="0"/>
          <a:chOff x="0" y="0"/>
          <a:chExt cx="0" cy="0"/>
        </a:xfrm>
      </p:grpSpPr>
      <p:pic>
        <p:nvPicPr>
          <p:cNvPr id="11" name="Picture 10" descr="A colorful circle and black background&#10;&#10;Description automatically generated"/>
          <p:cNvPicPr>
            <a:picLocks noChangeAspect="1"/>
          </p:cNvPicPr>
          <p:nvPr userDrawn="1"/>
        </p:nvPicPr>
        <p:blipFill>
          <a:blip r:embed="rId2" cstate="email"/>
          <a:stretch>
            <a:fillRect/>
          </a:stretch>
        </p:blipFill>
        <p:spPr>
          <a:xfrm>
            <a:off x="7150100" y="0"/>
            <a:ext cx="5041900" cy="68580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
        <p:nvSpPr>
          <p:cNvPr id="2" name="Title 1"/>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p:cNvSpPr>
            <a:spLocks noGrp="1"/>
          </p:cNvSpPr>
          <p:nvPr>
            <p:ph idx="1"/>
          </p:nvPr>
        </p:nvSpPr>
        <p:spPr>
          <a:xfrm>
            <a:off x="604838" y="1573619"/>
            <a:ext cx="5491161" cy="369053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5" name="Footer Placeholder 4"/>
          <p:cNvSpPr>
            <a:spLocks noGrp="1"/>
          </p:cNvSpPr>
          <p:nvPr>
            <p:ph type="ftr" sz="quarter" idx="11"/>
          </p:nvPr>
        </p:nvSpPr>
        <p:spPr/>
        <p:txBody>
          <a:bodyPr/>
          <a:lstStyle/>
          <a:p>
            <a:r>
              <a:rPr lang="en-GB" dirty="0"/>
              <a:t>Insert menu &gt; Header &amp; Footer button</a:t>
            </a:r>
            <a:endParaRPr lang="en-GB" dirty="0"/>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9" name="Text Placeholder 8"/>
          <p:cNvSpPr>
            <a:spLocks noGrp="1"/>
          </p:cNvSpPr>
          <p:nvPr>
            <p:ph type="body" sz="quarter" idx="13" hasCustomPrompt="1"/>
          </p:nvPr>
        </p:nvSpPr>
        <p:spPr>
          <a:xfrm>
            <a:off x="604839" y="5464175"/>
            <a:ext cx="5465762"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endParaRPr lang="en-US" dirty="0"/>
          </a:p>
          <a:p>
            <a:pPr lvl="1"/>
            <a:r>
              <a:rPr lang="en-US" dirty="0"/>
              <a:t>Second level</a:t>
            </a:r>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Full Colour)">
    <p:spTree>
      <p:nvGrpSpPr>
        <p:cNvPr id="1" name=""/>
        <p:cNvGrpSpPr/>
        <p:nvPr/>
      </p:nvGrpSpPr>
      <p:grpSpPr>
        <a:xfrm>
          <a:off x="0" y="0"/>
          <a:ext cx="0" cy="0"/>
          <a:chOff x="0" y="0"/>
          <a:chExt cx="0" cy="0"/>
        </a:xfrm>
      </p:grpSpPr>
      <p:pic>
        <p:nvPicPr>
          <p:cNvPr id="9" name="Picture 8" descr="A blue and pink circle with black background&#10;&#10;Description automatically generated"/>
          <p:cNvPicPr>
            <a:picLocks noChangeAspect="1"/>
          </p:cNvPicPr>
          <p:nvPr userDrawn="1"/>
        </p:nvPicPr>
        <p:blipFill>
          <a:blip r:embed="rId2" cstate="email"/>
          <a:stretch>
            <a:fillRect/>
          </a:stretch>
        </p:blipFill>
        <p:spPr>
          <a:xfrm>
            <a:off x="7874001" y="0"/>
            <a:ext cx="4317999" cy="6858000"/>
          </a:xfrm>
          <a:prstGeom prst="rect">
            <a:avLst/>
          </a:prstGeom>
        </p:spPr>
      </p:pic>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dirty="0"/>
              <a:t>Insert menu &gt; Header &amp; Footer button</a:t>
            </a:r>
            <a:endParaRPr lang="en-GB" dirty="0"/>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pic>
        <p:nvPicPr>
          <p:cNvPr id="4" name="Picture 3" descr="A colorful shapes on a black background&#10;&#10;Description automatically generated"/>
          <p:cNvPicPr>
            <a:picLocks noChangeAspect="1"/>
          </p:cNvPicPr>
          <p:nvPr userDrawn="1"/>
        </p:nvPicPr>
        <p:blipFill>
          <a:blip r:embed="rId2" cstate="email"/>
          <a:stretch>
            <a:fillRect/>
          </a:stretch>
        </p:blipFill>
        <p:spPr>
          <a:xfrm>
            <a:off x="723901" y="931963"/>
            <a:ext cx="4579843" cy="4702076"/>
          </a:xfrm>
          <a:prstGeom prst="rect">
            <a:avLst/>
          </a:prstGeom>
        </p:spPr>
      </p:pic>
      <p:sp>
        <p:nvSpPr>
          <p:cNvPr id="5" name="Footer Placeholder 4"/>
          <p:cNvSpPr>
            <a:spLocks noGrp="1"/>
          </p:cNvSpPr>
          <p:nvPr>
            <p:ph type="ftr" sz="quarter" idx="11"/>
          </p:nvPr>
        </p:nvSpPr>
        <p:spPr/>
        <p:txBody>
          <a:bodyPr/>
          <a:lstStyle/>
          <a:p>
            <a:r>
              <a:rPr lang="en-GB" dirty="0"/>
              <a:t>Insert menu &gt; Header &amp; Footer button</a:t>
            </a:r>
            <a:endParaRPr lang="en-GB" dirty="0"/>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11" name="Text Placeholder 10"/>
          <p:cNvSpPr>
            <a:spLocks noGrp="1"/>
          </p:cNvSpPr>
          <p:nvPr>
            <p:ph type="body" sz="quarter" idx="13" hasCustomPrompt="1"/>
          </p:nvPr>
        </p:nvSpPr>
        <p:spPr>
          <a:xfrm>
            <a:off x="6143625" y="300038"/>
            <a:ext cx="5614985" cy="5751512"/>
          </a:xfrm>
        </p:spPr>
        <p:txBody>
          <a:bodyPr/>
          <a:lstStyle>
            <a:lvl1pPr marL="142875" indent="-142875">
              <a:spcAft>
                <a:spcPts val="2400"/>
              </a:spcAft>
              <a:defRPr sz="4000" b="0" spc="-70" baseline="0">
                <a:solidFill>
                  <a:srgbClr val="002068"/>
                </a:solidFill>
              </a:defRPr>
            </a:lvl1pPr>
            <a:lvl2pPr marL="167005" indent="-14605">
              <a:spcBef>
                <a:spcPts val="0"/>
              </a:spcBef>
              <a:buFontTx/>
              <a:buNone/>
              <a:defRPr sz="1800" b="1">
                <a:solidFill>
                  <a:srgbClr val="0460A9"/>
                </a:solidFill>
              </a:defRPr>
            </a:lvl2pPr>
            <a:lvl3pPr marL="167005" indent="-14605">
              <a:spcBef>
                <a:spcPts val="0"/>
              </a:spcBef>
              <a:buFontTx/>
              <a:buNone/>
              <a:defRPr sz="1800" b="1">
                <a:solidFill>
                  <a:srgbClr val="0460A9"/>
                </a:solidFill>
              </a:defRPr>
            </a:lvl3pPr>
            <a:lvl4pPr marL="167005" indent="-14605">
              <a:spcBef>
                <a:spcPts val="0"/>
              </a:spcBef>
              <a:buFontTx/>
              <a:buNone/>
              <a:defRPr sz="1800" b="1">
                <a:solidFill>
                  <a:srgbClr val="0460A9"/>
                </a:solidFill>
              </a:defRPr>
            </a:lvl4pPr>
            <a:lvl5pPr marL="167005" indent="-14605">
              <a:spcBef>
                <a:spcPts val="0"/>
              </a:spcBef>
              <a:buFontTx/>
              <a:buNone/>
              <a:defRPr sz="1800" b="1">
                <a:solidFill>
                  <a:srgbClr val="0460A9"/>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
        <p:nvSpPr>
          <p:cNvPr id="52" name="Picture Placeholder 51"/>
          <p:cNvSpPr>
            <a:spLocks noGrp="1"/>
          </p:cNvSpPr>
          <p:nvPr>
            <p:ph type="pic" sz="quarter" idx="10"/>
          </p:nvPr>
        </p:nvSpPr>
        <p:spPr>
          <a:xfrm>
            <a:off x="893633" y="1008462"/>
            <a:ext cx="4240340" cy="4417235"/>
          </a:xfrm>
          <a:custGeom>
            <a:avLst/>
            <a:gdLst>
              <a:gd name="connsiteX0" fmla="*/ 2096858 w 3868865"/>
              <a:gd name="connsiteY0" fmla="*/ 3 h 4030263"/>
              <a:gd name="connsiteX1" fmla="*/ 2819851 w 3868865"/>
              <a:gd name="connsiteY1" fmla="*/ 95046 h 4030263"/>
              <a:gd name="connsiteX2" fmla="*/ 3868865 w 3868865"/>
              <a:gd name="connsiteY2" fmla="*/ 1144367 h 4030263"/>
              <a:gd name="connsiteX3" fmla="*/ 3716746 w 3868865"/>
              <a:gd name="connsiteY3" fmla="*/ 1689723 h 4030263"/>
              <a:gd name="connsiteX4" fmla="*/ 3728915 w 3868865"/>
              <a:gd name="connsiteY4" fmla="*/ 2192472 h 4030263"/>
              <a:gd name="connsiteX5" fmla="*/ 3786112 w 3868865"/>
              <a:gd name="connsiteY5" fmla="*/ 2571056 h 4030263"/>
              <a:gd name="connsiteX6" fmla="*/ 3536637 w 3868865"/>
              <a:gd name="connsiteY6" fmla="*/ 2909468 h 4030263"/>
              <a:gd name="connsiteX7" fmla="*/ 2627573 w 3868865"/>
              <a:gd name="connsiteY7" fmla="*/ 3435346 h 4030263"/>
              <a:gd name="connsiteX8" fmla="*/ 2616620 w 3868865"/>
              <a:gd name="connsiteY8" fmla="*/ 3440215 h 4030263"/>
              <a:gd name="connsiteX9" fmla="*/ 2606885 w 3868865"/>
              <a:gd name="connsiteY9" fmla="*/ 3446302 h 4030263"/>
              <a:gd name="connsiteX10" fmla="*/ 1718509 w 3868865"/>
              <a:gd name="connsiteY10" fmla="*/ 3960007 h 4030263"/>
              <a:gd name="connsiteX11" fmla="*/ 1001723 w 3868865"/>
              <a:gd name="connsiteY11" fmla="*/ 3767672 h 4030263"/>
              <a:gd name="connsiteX12" fmla="*/ 808228 w 3868865"/>
              <a:gd name="connsiteY12" fmla="*/ 3352569 h 4030263"/>
              <a:gd name="connsiteX13" fmla="*/ 196100 w 3868865"/>
              <a:gd name="connsiteY13" fmla="*/ 2746348 h 4030263"/>
              <a:gd name="connsiteX14" fmla="*/ 23293 w 3868865"/>
              <a:gd name="connsiteY14" fmla="*/ 1929533 h 4030263"/>
              <a:gd name="connsiteX15" fmla="*/ 20859 w 3868865"/>
              <a:gd name="connsiteY15" fmla="*/ 878994 h 4030263"/>
              <a:gd name="connsiteX16" fmla="*/ 91442 w 3868865"/>
              <a:gd name="connsiteY16" fmla="*/ 617272 h 4030263"/>
              <a:gd name="connsiteX17" fmla="*/ 808228 w 3868865"/>
              <a:gd name="connsiteY17" fmla="*/ 424937 h 4030263"/>
              <a:gd name="connsiteX18" fmla="*/ 1322999 w 3868865"/>
              <a:gd name="connsiteY18" fmla="*/ 311727 h 4030263"/>
              <a:gd name="connsiteX19" fmla="*/ 1787875 w 3868865"/>
              <a:gd name="connsiteY19" fmla="*/ 146173 h 4030263"/>
              <a:gd name="connsiteX20" fmla="*/ 2096858 w 3868865"/>
              <a:gd name="connsiteY20" fmla="*/ 3 h 403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68865" h="4030263">
                <a:moveTo>
                  <a:pt x="2096858" y="3"/>
                </a:moveTo>
                <a:cubicBezTo>
                  <a:pt x="2313295" y="-532"/>
                  <a:pt x="2585588" y="95046"/>
                  <a:pt x="2819851" y="95046"/>
                </a:cubicBezTo>
                <a:cubicBezTo>
                  <a:pt x="3399121" y="95046"/>
                  <a:pt x="3868865" y="564927"/>
                  <a:pt x="3868865" y="1144367"/>
                </a:cubicBezTo>
                <a:cubicBezTo>
                  <a:pt x="3868865" y="1344006"/>
                  <a:pt x="3812885" y="1531472"/>
                  <a:pt x="3716746" y="1689723"/>
                </a:cubicBezTo>
                <a:cubicBezTo>
                  <a:pt x="3638861" y="1843104"/>
                  <a:pt x="3636427" y="2031787"/>
                  <a:pt x="3728915" y="2192472"/>
                </a:cubicBezTo>
                <a:cubicBezTo>
                  <a:pt x="3792197" y="2302030"/>
                  <a:pt x="3816536" y="2435934"/>
                  <a:pt x="3786112" y="2571056"/>
                </a:cubicBezTo>
                <a:cubicBezTo>
                  <a:pt x="3753254" y="2719568"/>
                  <a:pt x="3659549" y="2838864"/>
                  <a:pt x="3536637" y="2909468"/>
                </a:cubicBezTo>
                <a:cubicBezTo>
                  <a:pt x="3536637" y="2909468"/>
                  <a:pt x="3536637" y="2909468"/>
                  <a:pt x="2627573" y="3435346"/>
                </a:cubicBezTo>
                <a:cubicBezTo>
                  <a:pt x="2623922" y="3436564"/>
                  <a:pt x="2620271" y="3438998"/>
                  <a:pt x="2616620" y="3440215"/>
                </a:cubicBezTo>
                <a:cubicBezTo>
                  <a:pt x="2616620" y="3440215"/>
                  <a:pt x="2616620" y="3440215"/>
                  <a:pt x="2606885" y="3446302"/>
                </a:cubicBezTo>
                <a:cubicBezTo>
                  <a:pt x="2606885" y="3446302"/>
                  <a:pt x="2606885" y="3446302"/>
                  <a:pt x="1718509" y="3960007"/>
                </a:cubicBezTo>
                <a:cubicBezTo>
                  <a:pt x="1467816" y="4104867"/>
                  <a:pt x="1146541" y="4018438"/>
                  <a:pt x="1001723" y="3767672"/>
                </a:cubicBezTo>
                <a:cubicBezTo>
                  <a:pt x="904367" y="3598466"/>
                  <a:pt x="716956" y="3509602"/>
                  <a:pt x="808228" y="3352569"/>
                </a:cubicBezTo>
                <a:cubicBezTo>
                  <a:pt x="953045" y="3101803"/>
                  <a:pt x="197317" y="2746348"/>
                  <a:pt x="196100" y="2746348"/>
                </a:cubicBezTo>
                <a:cubicBezTo>
                  <a:pt x="-93535" y="2746348"/>
                  <a:pt x="23293" y="2219253"/>
                  <a:pt x="23293" y="1929533"/>
                </a:cubicBezTo>
                <a:cubicBezTo>
                  <a:pt x="23293" y="1929533"/>
                  <a:pt x="23293" y="1929533"/>
                  <a:pt x="20859" y="878994"/>
                </a:cubicBezTo>
                <a:cubicBezTo>
                  <a:pt x="20859" y="790130"/>
                  <a:pt x="43981" y="700049"/>
                  <a:pt x="91442" y="617272"/>
                </a:cubicBezTo>
                <a:cubicBezTo>
                  <a:pt x="236260" y="365289"/>
                  <a:pt x="557535" y="280077"/>
                  <a:pt x="808228" y="424937"/>
                </a:cubicBezTo>
                <a:cubicBezTo>
                  <a:pt x="808228" y="424937"/>
                  <a:pt x="808228" y="424937"/>
                  <a:pt x="1322999" y="311727"/>
                </a:cubicBezTo>
                <a:cubicBezTo>
                  <a:pt x="1460515" y="281294"/>
                  <a:pt x="1780573" y="155911"/>
                  <a:pt x="1787875" y="146173"/>
                </a:cubicBezTo>
                <a:cubicBezTo>
                  <a:pt x="1857242" y="35245"/>
                  <a:pt x="1966996" y="324"/>
                  <a:pt x="2096858" y="3"/>
                </a:cubicBezTo>
                <a:close/>
              </a:path>
            </a:pathLst>
          </a:custGeom>
        </p:spPr>
        <p:txBody>
          <a:bodyPr wrap="square" tIns="1800000">
            <a:noAutofit/>
          </a:bodyPr>
          <a:lstStyle>
            <a:lvl1pPr algn="ctr">
              <a:defRPr sz="1400" b="0"/>
            </a:lvl1pPr>
          </a:lstStyle>
          <a:p>
            <a:r>
              <a:rPr lang="en-US"/>
              <a:t>Click icon to add picture</a:t>
            </a:r>
            <a:endParaRPr lang="en-GB" dirty="0"/>
          </a:p>
        </p:txBody>
      </p:sp>
    </p:spTree>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Slide 2">
    <p:spTree>
      <p:nvGrpSpPr>
        <p:cNvPr id="1" name=""/>
        <p:cNvGrpSpPr/>
        <p:nvPr/>
      </p:nvGrpSpPr>
      <p:grpSpPr>
        <a:xfrm>
          <a:off x="0" y="0"/>
          <a:ext cx="0" cy="0"/>
          <a:chOff x="0" y="0"/>
          <a:chExt cx="0" cy="0"/>
        </a:xfrm>
      </p:grpSpPr>
      <p:pic>
        <p:nvPicPr>
          <p:cNvPr id="3" name="Picture 2" descr="A yellow and orange curved object&#10;&#10;Description automatically generated"/>
          <p:cNvPicPr>
            <a:picLocks noChangeAspect="1"/>
          </p:cNvPicPr>
          <p:nvPr userDrawn="1"/>
        </p:nvPicPr>
        <p:blipFill>
          <a:blip r:embed="rId2" cstate="email"/>
          <a:stretch>
            <a:fillRect/>
          </a:stretch>
        </p:blipFill>
        <p:spPr>
          <a:xfrm>
            <a:off x="6848842" y="4776791"/>
            <a:ext cx="3348165" cy="2081210"/>
          </a:xfrm>
          <a:prstGeom prst="rect">
            <a:avLst/>
          </a:prstGeom>
        </p:spPr>
      </p:pic>
      <p:sp>
        <p:nvSpPr>
          <p:cNvPr id="4" name="Picture Placeholder 6"/>
          <p:cNvSpPr>
            <a:spLocks noGrp="1" noChangeAspect="1"/>
          </p:cNvSpPr>
          <p:nvPr>
            <p:ph type="pic" sz="quarter" idx="10"/>
          </p:nvPr>
        </p:nvSpPr>
        <p:spPr>
          <a:xfrm>
            <a:off x="5428529" y="0"/>
            <a:ext cx="6763471" cy="6858000"/>
          </a:xfrm>
          <a:custGeom>
            <a:avLst/>
            <a:gdLst>
              <a:gd name="connsiteX0" fmla="*/ 377459 w 3359817"/>
              <a:gd name="connsiteY0" fmla="*/ 0 h 3406775"/>
              <a:gd name="connsiteX1" fmla="*/ 3359817 w 3359817"/>
              <a:gd name="connsiteY1" fmla="*/ 0 h 3406775"/>
              <a:gd name="connsiteX2" fmla="*/ 3359817 w 3359817"/>
              <a:gd name="connsiteY2" fmla="*/ 3406775 h 3406775"/>
              <a:gd name="connsiteX3" fmla="*/ 2223681 w 3359817"/>
              <a:gd name="connsiteY3" fmla="*/ 3406775 h 3406775"/>
              <a:gd name="connsiteX4" fmla="*/ 740392 w 3359817"/>
              <a:gd name="connsiteY4" fmla="*/ 2562967 h 3406775"/>
              <a:gd name="connsiteX5" fmla="*/ 46086 w 3359817"/>
              <a:gd name="connsiteY5" fmla="*/ 1939969 h 3406775"/>
              <a:gd name="connsiteX6" fmla="*/ 235442 w 3359817"/>
              <a:gd name="connsiteY6" fmla="*/ 1033073 h 3406775"/>
              <a:gd name="connsiteX7" fmla="*/ 424798 w 3359817"/>
              <a:gd name="connsiteY7" fmla="*/ 126177 h 3406775"/>
              <a:gd name="connsiteX8" fmla="*/ 377459 w 3359817"/>
              <a:gd name="connsiteY8" fmla="*/ 0 h 340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9817" h="3406775">
                <a:moveTo>
                  <a:pt x="377459" y="0"/>
                </a:moveTo>
                <a:lnTo>
                  <a:pt x="3359817" y="0"/>
                </a:lnTo>
                <a:cubicBezTo>
                  <a:pt x="3359817" y="3406775"/>
                  <a:pt x="3359817" y="3406775"/>
                  <a:pt x="3359817" y="3406775"/>
                </a:cubicBezTo>
                <a:cubicBezTo>
                  <a:pt x="2223681" y="3406775"/>
                  <a:pt x="2223681" y="3406775"/>
                  <a:pt x="2223681" y="3406775"/>
                </a:cubicBezTo>
                <a:cubicBezTo>
                  <a:pt x="1837079" y="2980928"/>
                  <a:pt x="1324239" y="2681258"/>
                  <a:pt x="740392" y="2562967"/>
                </a:cubicBezTo>
                <a:cubicBezTo>
                  <a:pt x="416908" y="2491993"/>
                  <a:pt x="148654" y="2255411"/>
                  <a:pt x="46086" y="1939969"/>
                </a:cubicBezTo>
                <a:cubicBezTo>
                  <a:pt x="-56482" y="1624527"/>
                  <a:pt x="14527" y="1277541"/>
                  <a:pt x="235442" y="1033073"/>
                </a:cubicBezTo>
                <a:cubicBezTo>
                  <a:pt x="456358" y="788605"/>
                  <a:pt x="535256" y="441619"/>
                  <a:pt x="424798" y="126177"/>
                </a:cubicBezTo>
                <a:cubicBezTo>
                  <a:pt x="416908" y="78861"/>
                  <a:pt x="393239" y="39430"/>
                  <a:pt x="377459"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11" name="Text Placeholder 10"/>
          <p:cNvSpPr>
            <a:spLocks noGrp="1"/>
          </p:cNvSpPr>
          <p:nvPr>
            <p:ph type="body" sz="quarter" idx="13" hasCustomPrompt="1"/>
          </p:nvPr>
        </p:nvSpPr>
        <p:spPr>
          <a:xfrm>
            <a:off x="449836" y="698400"/>
            <a:ext cx="5614985" cy="5004000"/>
          </a:xfrm>
        </p:spPr>
        <p:txBody>
          <a:bodyPr/>
          <a:lstStyle>
            <a:lvl1pPr marL="142875" indent="-142875">
              <a:spcAft>
                <a:spcPts val="2400"/>
              </a:spcAft>
              <a:defRPr sz="4000" b="0" spc="-70" baseline="0">
                <a:solidFill>
                  <a:srgbClr val="002068"/>
                </a:solidFill>
              </a:defRPr>
            </a:lvl1pPr>
            <a:lvl2pPr marL="167005" indent="-14605">
              <a:spcBef>
                <a:spcPts val="0"/>
              </a:spcBef>
              <a:buFontTx/>
              <a:buNone/>
              <a:defRPr sz="1800" b="1">
                <a:solidFill>
                  <a:srgbClr val="002068"/>
                </a:solidFill>
              </a:defRPr>
            </a:lvl2pPr>
            <a:lvl3pPr marL="167005" indent="-14605">
              <a:spcBef>
                <a:spcPts val="0"/>
              </a:spcBef>
              <a:buFontTx/>
              <a:buNone/>
              <a:defRPr sz="1800" b="1">
                <a:solidFill>
                  <a:srgbClr val="002068"/>
                </a:solidFill>
              </a:defRPr>
            </a:lvl3pPr>
            <a:lvl4pPr marL="167005" indent="-14605">
              <a:spcBef>
                <a:spcPts val="0"/>
              </a:spcBef>
              <a:buFontTx/>
              <a:buNone/>
              <a:defRPr sz="1800" b="1">
                <a:solidFill>
                  <a:srgbClr val="002068"/>
                </a:solidFill>
              </a:defRPr>
            </a:lvl4pPr>
            <a:lvl5pPr marL="167005" indent="-14605">
              <a:spcBef>
                <a:spcPts val="0"/>
              </a:spcBef>
              <a:buFontTx/>
              <a:buNone/>
              <a:defRPr sz="1800" b="1">
                <a:solidFill>
                  <a:srgbClr val="002068"/>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3">
    <p:spTree>
      <p:nvGrpSpPr>
        <p:cNvPr id="1" name=""/>
        <p:cNvGrpSpPr/>
        <p:nvPr/>
      </p:nvGrpSpPr>
      <p:grpSpPr>
        <a:xfrm>
          <a:off x="0" y="0"/>
          <a:ext cx="0" cy="0"/>
          <a:chOff x="0" y="0"/>
          <a:chExt cx="0" cy="0"/>
        </a:xfrm>
      </p:grpSpPr>
      <p:pic>
        <p:nvPicPr>
          <p:cNvPr id="3" name="Picture 2" descr="A colorful circles on a black background&#10;&#10;Description automatically generated"/>
          <p:cNvPicPr>
            <a:picLocks noChangeAspect="1"/>
          </p:cNvPicPr>
          <p:nvPr userDrawn="1"/>
        </p:nvPicPr>
        <p:blipFill>
          <a:blip r:embed="rId2" cstate="email"/>
          <a:stretch>
            <a:fillRect/>
          </a:stretch>
        </p:blipFill>
        <p:spPr>
          <a:xfrm>
            <a:off x="7429500" y="0"/>
            <a:ext cx="4762500" cy="6858000"/>
          </a:xfrm>
          <a:prstGeom prst="rect">
            <a:avLst/>
          </a:prstGeom>
        </p:spPr>
      </p:pic>
      <p:sp>
        <p:nvSpPr>
          <p:cNvPr id="5" name="Footer Placeholder 4"/>
          <p:cNvSpPr>
            <a:spLocks noGrp="1"/>
          </p:cNvSpPr>
          <p:nvPr>
            <p:ph type="ftr" sz="quarter" idx="11"/>
          </p:nvPr>
        </p:nvSpPr>
        <p:spPr/>
        <p:txBody>
          <a:bodyPr/>
          <a:lstStyle>
            <a:lvl1pPr>
              <a:defRPr>
                <a:solidFill>
                  <a:schemeClr val="bg1"/>
                </a:solidFill>
              </a:defRPr>
            </a:lvl1pPr>
          </a:lstStyle>
          <a:p>
            <a:r>
              <a:rPr lang="en-GB"/>
              <a:t>Insert menu &gt; Header &amp; Footer button</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3CB0E19-F4C8-4F98-96D2-CE1ECDE59975}" type="slidenum">
              <a:rPr lang="en-GB" smtClean="0"/>
            </a:fld>
            <a:endParaRPr lang="en-GB"/>
          </a:p>
        </p:txBody>
      </p:sp>
      <p:sp>
        <p:nvSpPr>
          <p:cNvPr id="11" name="Text Placeholder 10"/>
          <p:cNvSpPr>
            <a:spLocks noGrp="1"/>
          </p:cNvSpPr>
          <p:nvPr>
            <p:ph type="body" sz="quarter" idx="13" hasCustomPrompt="1"/>
          </p:nvPr>
        </p:nvSpPr>
        <p:spPr>
          <a:xfrm>
            <a:off x="449836" y="698400"/>
            <a:ext cx="5614985" cy="5004000"/>
          </a:xfrm>
        </p:spPr>
        <p:txBody>
          <a:bodyPr/>
          <a:lstStyle>
            <a:lvl1pPr marL="142875" indent="-142875">
              <a:spcAft>
                <a:spcPts val="2400"/>
              </a:spcAft>
              <a:defRPr sz="4000" b="0" spc="-70" baseline="0">
                <a:solidFill>
                  <a:srgbClr val="002068"/>
                </a:solidFill>
              </a:defRPr>
            </a:lvl1pPr>
            <a:lvl2pPr marL="167005" indent="-14605">
              <a:spcBef>
                <a:spcPts val="0"/>
              </a:spcBef>
              <a:buFontTx/>
              <a:buNone/>
              <a:defRPr sz="1800" b="1">
                <a:solidFill>
                  <a:srgbClr val="002068"/>
                </a:solidFill>
              </a:defRPr>
            </a:lvl2pPr>
            <a:lvl3pPr marL="167005" indent="-14605">
              <a:spcBef>
                <a:spcPts val="0"/>
              </a:spcBef>
              <a:buFontTx/>
              <a:buNone/>
              <a:defRPr sz="1800" b="1">
                <a:solidFill>
                  <a:srgbClr val="002068"/>
                </a:solidFill>
              </a:defRPr>
            </a:lvl3pPr>
            <a:lvl4pPr marL="167005" indent="-14605">
              <a:spcBef>
                <a:spcPts val="0"/>
              </a:spcBef>
              <a:buFontTx/>
              <a:buNone/>
              <a:defRPr sz="1800" b="1">
                <a:solidFill>
                  <a:srgbClr val="002068"/>
                </a:solidFill>
              </a:defRPr>
            </a:lvl4pPr>
            <a:lvl5pPr marL="167005" indent="-14605">
              <a:spcBef>
                <a:spcPts val="0"/>
              </a:spcBef>
              <a:buFontTx/>
              <a:buNone/>
              <a:defRPr sz="1800" b="1">
                <a:solidFill>
                  <a:srgbClr val="002068"/>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Icons">
    <p:spTree>
      <p:nvGrpSpPr>
        <p:cNvPr id="1" name=""/>
        <p:cNvGrpSpPr/>
        <p:nvPr/>
      </p:nvGrpSpPr>
      <p:grpSpPr>
        <a:xfrm>
          <a:off x="0" y="0"/>
          <a:ext cx="0" cy="0"/>
          <a:chOff x="0" y="0"/>
          <a:chExt cx="0" cy="0"/>
        </a:xfrm>
      </p:grpSpPr>
      <p:sp>
        <p:nvSpPr>
          <p:cNvPr id="2" name="Title 1"/>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16" name="Content Placeholder 2"/>
          <p:cNvSpPr>
            <a:spLocks noGrp="1"/>
          </p:cNvSpPr>
          <p:nvPr>
            <p:ph idx="1"/>
          </p:nvPr>
        </p:nvSpPr>
        <p:spPr>
          <a:xfrm>
            <a:off x="604839" y="3026004"/>
            <a:ext cx="3562350" cy="3025546"/>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17" name="Content Placeholder 2"/>
          <p:cNvSpPr>
            <a:spLocks noGrp="1"/>
          </p:cNvSpPr>
          <p:nvPr>
            <p:ph idx="13"/>
          </p:nvPr>
        </p:nvSpPr>
        <p:spPr>
          <a:xfrm>
            <a:off x="4406900" y="3026004"/>
            <a:ext cx="3562350" cy="3025546"/>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18" name="Content Placeholder 2"/>
          <p:cNvSpPr>
            <a:spLocks noGrp="1"/>
          </p:cNvSpPr>
          <p:nvPr>
            <p:ph idx="14"/>
          </p:nvPr>
        </p:nvSpPr>
        <p:spPr>
          <a:xfrm>
            <a:off x="8204626" y="3026004"/>
            <a:ext cx="3562350" cy="3025546"/>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12" name="Picture Placeholder 11"/>
          <p:cNvSpPr>
            <a:spLocks noGrp="1" noChangeAspect="1"/>
          </p:cNvSpPr>
          <p:nvPr>
            <p:ph type="pic" sz="quarter" idx="15"/>
          </p:nvPr>
        </p:nvSpPr>
        <p:spPr>
          <a:xfrm>
            <a:off x="532800" y="1497600"/>
            <a:ext cx="1173600" cy="1173600"/>
          </a:xfrm>
        </p:spPr>
        <p:txBody>
          <a:bodyPr/>
          <a:lstStyle>
            <a:lvl1pPr>
              <a:defRPr sz="800" b="0">
                <a:solidFill>
                  <a:schemeClr val="accent1"/>
                </a:solidFill>
              </a:defRPr>
            </a:lvl1pPr>
          </a:lstStyle>
          <a:p>
            <a:r>
              <a:rPr lang="en-US"/>
              <a:t>Click icon to add picture</a:t>
            </a:r>
            <a:endParaRPr lang="en-GB" dirty="0"/>
          </a:p>
        </p:txBody>
      </p:sp>
      <p:sp>
        <p:nvSpPr>
          <p:cNvPr id="13" name="Picture Placeholder 11"/>
          <p:cNvSpPr>
            <a:spLocks noGrp="1" noChangeAspect="1"/>
          </p:cNvSpPr>
          <p:nvPr>
            <p:ph type="pic" sz="quarter" idx="16"/>
          </p:nvPr>
        </p:nvSpPr>
        <p:spPr>
          <a:xfrm>
            <a:off x="4326163" y="1497600"/>
            <a:ext cx="1173600" cy="1173600"/>
          </a:xfrm>
        </p:spPr>
        <p:txBody>
          <a:bodyPr/>
          <a:lstStyle>
            <a:lvl1pPr>
              <a:defRPr sz="800" b="0">
                <a:solidFill>
                  <a:schemeClr val="accent1"/>
                </a:solidFill>
              </a:defRPr>
            </a:lvl1pPr>
          </a:lstStyle>
          <a:p>
            <a:r>
              <a:rPr lang="en-US"/>
              <a:t>Click icon to add picture</a:t>
            </a:r>
            <a:endParaRPr lang="en-GB" dirty="0"/>
          </a:p>
        </p:txBody>
      </p:sp>
      <p:sp>
        <p:nvSpPr>
          <p:cNvPr id="14" name="Picture Placeholder 11"/>
          <p:cNvSpPr>
            <a:spLocks noGrp="1" noChangeAspect="1"/>
          </p:cNvSpPr>
          <p:nvPr>
            <p:ph type="pic" sz="quarter" idx="17"/>
          </p:nvPr>
        </p:nvSpPr>
        <p:spPr>
          <a:xfrm>
            <a:off x="8119526" y="1497600"/>
            <a:ext cx="1173600" cy="1173600"/>
          </a:xfrm>
        </p:spPr>
        <p:txBody>
          <a:bodyPr/>
          <a:lstStyle>
            <a:lvl1pPr>
              <a:defRPr sz="800" b="0">
                <a:solidFill>
                  <a:schemeClr val="accent1"/>
                </a:solidFill>
              </a:defRPr>
            </a:lvl1pPr>
          </a:lstStyle>
          <a:p>
            <a:r>
              <a:rPr lang="en-US"/>
              <a:t>Click icon to add picture</a:t>
            </a:r>
            <a:endParaRPr lang="en-GB"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ix Icons">
    <p:spTree>
      <p:nvGrpSpPr>
        <p:cNvPr id="1" name=""/>
        <p:cNvGrpSpPr/>
        <p:nvPr/>
      </p:nvGrpSpPr>
      <p:grpSpPr>
        <a:xfrm>
          <a:off x="0" y="0"/>
          <a:ext cx="0" cy="0"/>
          <a:chOff x="0" y="0"/>
          <a:chExt cx="0" cy="0"/>
        </a:xfrm>
      </p:grpSpPr>
      <p:sp>
        <p:nvSpPr>
          <p:cNvPr id="2" name="Title 1"/>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16" name="Content Placeholder 2"/>
          <p:cNvSpPr>
            <a:spLocks noGrp="1"/>
          </p:cNvSpPr>
          <p:nvPr>
            <p:ph idx="1"/>
          </p:nvPr>
        </p:nvSpPr>
        <p:spPr>
          <a:xfrm>
            <a:off x="1830324" y="1564849"/>
            <a:ext cx="3562350" cy="1262489"/>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8" name="Content Placeholder 2"/>
          <p:cNvSpPr>
            <a:spLocks noGrp="1"/>
          </p:cNvSpPr>
          <p:nvPr>
            <p:ph idx="13"/>
          </p:nvPr>
        </p:nvSpPr>
        <p:spPr>
          <a:xfrm>
            <a:off x="1830324" y="3040144"/>
            <a:ext cx="3562350" cy="1262489"/>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10" name="Content Placeholder 2"/>
          <p:cNvSpPr>
            <a:spLocks noGrp="1"/>
          </p:cNvSpPr>
          <p:nvPr>
            <p:ph idx="14"/>
          </p:nvPr>
        </p:nvSpPr>
        <p:spPr>
          <a:xfrm>
            <a:off x="1830324" y="4688498"/>
            <a:ext cx="3562350" cy="1262489"/>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11" name="Content Placeholder 2"/>
          <p:cNvSpPr>
            <a:spLocks noGrp="1"/>
          </p:cNvSpPr>
          <p:nvPr>
            <p:ph idx="15"/>
          </p:nvPr>
        </p:nvSpPr>
        <p:spPr>
          <a:xfrm>
            <a:off x="7542968" y="1564849"/>
            <a:ext cx="3562350" cy="1262489"/>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12" name="Content Placeholder 2"/>
          <p:cNvSpPr>
            <a:spLocks noGrp="1"/>
          </p:cNvSpPr>
          <p:nvPr>
            <p:ph idx="16"/>
          </p:nvPr>
        </p:nvSpPr>
        <p:spPr>
          <a:xfrm>
            <a:off x="7542968" y="3040144"/>
            <a:ext cx="3562350" cy="1262489"/>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13" name="Content Placeholder 2"/>
          <p:cNvSpPr>
            <a:spLocks noGrp="1"/>
          </p:cNvSpPr>
          <p:nvPr>
            <p:ph idx="17"/>
          </p:nvPr>
        </p:nvSpPr>
        <p:spPr>
          <a:xfrm>
            <a:off x="7542968" y="4688498"/>
            <a:ext cx="3562350" cy="1262489"/>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19" name="Picture Placeholder 11"/>
          <p:cNvSpPr>
            <a:spLocks noGrp="1" noChangeAspect="1"/>
          </p:cNvSpPr>
          <p:nvPr>
            <p:ph type="pic" sz="quarter" idx="18"/>
          </p:nvPr>
        </p:nvSpPr>
        <p:spPr>
          <a:xfrm>
            <a:off x="536400" y="1540800"/>
            <a:ext cx="1008000" cy="1008000"/>
          </a:xfrm>
        </p:spPr>
        <p:txBody>
          <a:bodyPr/>
          <a:lstStyle>
            <a:lvl1pPr>
              <a:defRPr sz="800" b="0">
                <a:solidFill>
                  <a:schemeClr val="accent1"/>
                </a:solidFill>
              </a:defRPr>
            </a:lvl1pPr>
          </a:lstStyle>
          <a:p>
            <a:r>
              <a:rPr lang="en-US"/>
              <a:t>Click icon to add picture</a:t>
            </a:r>
            <a:endParaRPr lang="en-GB" dirty="0"/>
          </a:p>
        </p:txBody>
      </p:sp>
      <p:sp>
        <p:nvSpPr>
          <p:cNvPr id="20" name="Picture Placeholder 11"/>
          <p:cNvSpPr>
            <a:spLocks noGrp="1" noChangeAspect="1"/>
          </p:cNvSpPr>
          <p:nvPr>
            <p:ph type="pic" sz="quarter" idx="19"/>
          </p:nvPr>
        </p:nvSpPr>
        <p:spPr>
          <a:xfrm>
            <a:off x="536400" y="3016800"/>
            <a:ext cx="1008000" cy="1008000"/>
          </a:xfrm>
        </p:spPr>
        <p:txBody>
          <a:bodyPr/>
          <a:lstStyle>
            <a:lvl1pPr>
              <a:defRPr sz="800" b="0">
                <a:solidFill>
                  <a:schemeClr val="accent1"/>
                </a:solidFill>
              </a:defRPr>
            </a:lvl1pPr>
          </a:lstStyle>
          <a:p>
            <a:r>
              <a:rPr lang="en-US"/>
              <a:t>Click icon to add picture</a:t>
            </a:r>
            <a:endParaRPr lang="en-GB" dirty="0"/>
          </a:p>
        </p:txBody>
      </p:sp>
      <p:sp>
        <p:nvSpPr>
          <p:cNvPr id="21" name="Picture Placeholder 11"/>
          <p:cNvSpPr>
            <a:spLocks noGrp="1" noChangeAspect="1"/>
          </p:cNvSpPr>
          <p:nvPr>
            <p:ph type="pic" sz="quarter" idx="20"/>
          </p:nvPr>
        </p:nvSpPr>
        <p:spPr>
          <a:xfrm>
            <a:off x="536400" y="4662000"/>
            <a:ext cx="1008000" cy="1008000"/>
          </a:xfrm>
        </p:spPr>
        <p:txBody>
          <a:bodyPr/>
          <a:lstStyle>
            <a:lvl1pPr>
              <a:defRPr sz="800" b="0">
                <a:solidFill>
                  <a:schemeClr val="accent1"/>
                </a:solidFill>
              </a:defRPr>
            </a:lvl1pPr>
          </a:lstStyle>
          <a:p>
            <a:r>
              <a:rPr lang="en-US"/>
              <a:t>Click icon to add picture</a:t>
            </a:r>
            <a:endParaRPr lang="en-GB" dirty="0"/>
          </a:p>
        </p:txBody>
      </p:sp>
      <p:sp>
        <p:nvSpPr>
          <p:cNvPr id="22" name="Picture Placeholder 11"/>
          <p:cNvSpPr>
            <a:spLocks noGrp="1" noChangeAspect="1"/>
          </p:cNvSpPr>
          <p:nvPr>
            <p:ph type="pic" sz="quarter" idx="21"/>
          </p:nvPr>
        </p:nvSpPr>
        <p:spPr>
          <a:xfrm>
            <a:off x="6238800" y="1540800"/>
            <a:ext cx="1008000" cy="1008000"/>
          </a:xfrm>
        </p:spPr>
        <p:txBody>
          <a:bodyPr/>
          <a:lstStyle>
            <a:lvl1pPr>
              <a:defRPr sz="800" b="0">
                <a:solidFill>
                  <a:schemeClr val="accent1"/>
                </a:solidFill>
              </a:defRPr>
            </a:lvl1pPr>
          </a:lstStyle>
          <a:p>
            <a:r>
              <a:rPr lang="en-US"/>
              <a:t>Click icon to add picture</a:t>
            </a:r>
            <a:endParaRPr lang="en-GB" dirty="0"/>
          </a:p>
        </p:txBody>
      </p:sp>
      <p:sp>
        <p:nvSpPr>
          <p:cNvPr id="23" name="Picture Placeholder 11"/>
          <p:cNvSpPr>
            <a:spLocks noGrp="1" noChangeAspect="1"/>
          </p:cNvSpPr>
          <p:nvPr>
            <p:ph type="pic" sz="quarter" idx="22"/>
          </p:nvPr>
        </p:nvSpPr>
        <p:spPr>
          <a:xfrm>
            <a:off x="6238800" y="3016800"/>
            <a:ext cx="1008000" cy="1008000"/>
          </a:xfrm>
        </p:spPr>
        <p:txBody>
          <a:bodyPr/>
          <a:lstStyle>
            <a:lvl1pPr>
              <a:defRPr sz="800" b="0">
                <a:solidFill>
                  <a:schemeClr val="accent1"/>
                </a:solidFill>
              </a:defRPr>
            </a:lvl1pPr>
          </a:lstStyle>
          <a:p>
            <a:r>
              <a:rPr lang="en-US"/>
              <a:t>Click icon to add picture</a:t>
            </a:r>
            <a:endParaRPr lang="en-GB" dirty="0"/>
          </a:p>
        </p:txBody>
      </p:sp>
      <p:sp>
        <p:nvSpPr>
          <p:cNvPr id="24" name="Picture Placeholder 11"/>
          <p:cNvSpPr>
            <a:spLocks noGrp="1" noChangeAspect="1"/>
          </p:cNvSpPr>
          <p:nvPr>
            <p:ph type="pic" sz="quarter" idx="23"/>
          </p:nvPr>
        </p:nvSpPr>
        <p:spPr>
          <a:xfrm>
            <a:off x="6238800" y="4662000"/>
            <a:ext cx="1008000" cy="1008000"/>
          </a:xfrm>
        </p:spPr>
        <p:txBody>
          <a:bodyPr/>
          <a:lstStyle>
            <a:lvl1pPr>
              <a:defRPr sz="800" b="0">
                <a:solidFill>
                  <a:schemeClr val="accent1"/>
                </a:solidFill>
              </a:defRPr>
            </a:lvl1pPr>
          </a:lstStyle>
          <a:p>
            <a:r>
              <a:rPr lang="en-US"/>
              <a:t>Click icon to add picture</a:t>
            </a:r>
            <a:endParaRPr lang="en-GB"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amp; Chart">
    <p:spTree>
      <p:nvGrpSpPr>
        <p:cNvPr id="1" name=""/>
        <p:cNvGrpSpPr/>
        <p:nvPr/>
      </p:nvGrpSpPr>
      <p:grpSpPr>
        <a:xfrm>
          <a:off x="0" y="0"/>
          <a:ext cx="0" cy="0"/>
          <a:chOff x="0" y="0"/>
          <a:chExt cx="0" cy="0"/>
        </a:xfrm>
      </p:grpSpPr>
      <p:sp>
        <p:nvSpPr>
          <p:cNvPr id="2" name="Title 1"/>
          <p:cNvSpPr>
            <a:spLocks noGrp="1"/>
          </p:cNvSpPr>
          <p:nvPr>
            <p:ph type="title"/>
          </p:nvPr>
        </p:nvSpPr>
        <p:spPr>
          <a:xfrm>
            <a:off x="604838" y="311086"/>
            <a:ext cx="4770000" cy="1065278"/>
          </a:xfrm>
        </p:spPr>
        <p:txBody>
          <a:bodyPr/>
          <a:lstStyle/>
          <a:p>
            <a:r>
              <a:rPr lang="en-US"/>
              <a:t>Click to edit Master title style</a:t>
            </a:r>
            <a:endParaRPr lang="en-GB" dirty="0"/>
          </a:p>
        </p:txBody>
      </p:sp>
      <p:sp>
        <p:nvSpPr>
          <p:cNvPr id="3" name="Content Placeholder 2"/>
          <p:cNvSpPr>
            <a:spLocks noGrp="1"/>
          </p:cNvSpPr>
          <p:nvPr>
            <p:ph idx="1"/>
          </p:nvPr>
        </p:nvSpPr>
        <p:spPr>
          <a:xfrm>
            <a:off x="604839" y="1573619"/>
            <a:ext cx="4770000" cy="447793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8" name="Chart Placeholder 7"/>
          <p:cNvSpPr>
            <a:spLocks noGrp="1"/>
          </p:cNvSpPr>
          <p:nvPr>
            <p:ph type="chart" sz="quarter" idx="13" hasCustomPrompt="1"/>
          </p:nvPr>
        </p:nvSpPr>
        <p:spPr>
          <a:xfrm>
            <a:off x="6310313" y="385763"/>
            <a:ext cx="5462587" cy="5665787"/>
          </a:xfrm>
        </p:spPr>
        <p:txBody>
          <a:bodyPr/>
          <a:lstStyle>
            <a:lvl1pPr>
              <a:defRPr sz="1400" b="0"/>
            </a:lvl1pPr>
          </a:lstStyle>
          <a:p>
            <a:r>
              <a:rPr lang="en-US"/>
              <a:t>Click icon to add chart</a:t>
            </a:r>
            <a:endParaRPr lang="en-GB" dirty="0"/>
          </a:p>
        </p:txBody>
      </p:sp>
      <p:sp>
        <p:nvSpPr>
          <p:cNvPr id="7" name="Text Placeholder 8"/>
          <p:cNvSpPr>
            <a:spLocks noGrp="1"/>
          </p:cNvSpPr>
          <p:nvPr>
            <p:ph type="body" sz="quarter" idx="14" hasCustomPrompt="1"/>
          </p:nvPr>
        </p:nvSpPr>
        <p:spPr>
          <a:xfrm>
            <a:off x="604839" y="5464175"/>
            <a:ext cx="4770000"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endParaRPr lang="en-US" dirty="0"/>
          </a:p>
          <a:p>
            <a:pPr lvl="1"/>
            <a:r>
              <a:rPr lang="en-US" dirty="0"/>
              <a:t>Second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p:cNvSpPr>
            <a:spLocks noGrp="1"/>
          </p:cNvSpPr>
          <p:nvPr>
            <p:ph type="title"/>
          </p:nvPr>
        </p:nvSpPr>
        <p:spPr>
          <a:xfrm>
            <a:off x="604838" y="311086"/>
            <a:ext cx="4770000" cy="1065278"/>
          </a:xfrm>
        </p:spPr>
        <p:txBody>
          <a:bodyPr/>
          <a:lstStyle/>
          <a:p>
            <a:r>
              <a:rPr lang="en-US"/>
              <a:t>Click to edit Master title style</a:t>
            </a:r>
            <a:endParaRPr lang="en-GB" dirty="0"/>
          </a:p>
        </p:txBody>
      </p:sp>
      <p:sp>
        <p:nvSpPr>
          <p:cNvPr id="3" name="Content Placeholder 2"/>
          <p:cNvSpPr>
            <a:spLocks noGrp="1"/>
          </p:cNvSpPr>
          <p:nvPr>
            <p:ph idx="1"/>
          </p:nvPr>
        </p:nvSpPr>
        <p:spPr>
          <a:xfrm>
            <a:off x="604839" y="1573619"/>
            <a:ext cx="4770000" cy="447793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10" name="Table Placeholder 9"/>
          <p:cNvSpPr>
            <a:spLocks noGrp="1"/>
          </p:cNvSpPr>
          <p:nvPr>
            <p:ph type="tbl" sz="quarter" idx="13" hasCustomPrompt="1"/>
          </p:nvPr>
        </p:nvSpPr>
        <p:spPr>
          <a:xfrm>
            <a:off x="6310313" y="1947863"/>
            <a:ext cx="5462587" cy="4103687"/>
          </a:xfrm>
        </p:spPr>
        <p:txBody>
          <a:bodyPr/>
          <a:lstStyle>
            <a:lvl1pPr>
              <a:defRPr sz="1400" b="0"/>
            </a:lvl1pPr>
          </a:lstStyle>
          <a:p>
            <a:r>
              <a:rPr lang="en-US"/>
              <a:t>Click icon to add table</a:t>
            </a:r>
            <a:endParaRPr lang="en-GB" dirty="0"/>
          </a:p>
        </p:txBody>
      </p:sp>
      <p:sp>
        <p:nvSpPr>
          <p:cNvPr id="11" name="Content Placeholder 2"/>
          <p:cNvSpPr>
            <a:spLocks noGrp="1"/>
          </p:cNvSpPr>
          <p:nvPr>
            <p:ph idx="14"/>
          </p:nvPr>
        </p:nvSpPr>
        <p:spPr>
          <a:xfrm>
            <a:off x="6313051" y="1573620"/>
            <a:ext cx="4770000" cy="336144"/>
          </a:xfrm>
        </p:spPr>
        <p:txBody>
          <a:bodyPr/>
          <a:lstStyle/>
          <a:p>
            <a:pPr lvl="0"/>
            <a:r>
              <a:rPr lang="en-US"/>
              <a:t>Click to edit Master text styles</a:t>
            </a:r>
            <a:endParaRPr lang="en-US"/>
          </a:p>
        </p:txBody>
      </p:sp>
      <p:sp>
        <p:nvSpPr>
          <p:cNvPr id="7" name="Text Placeholder 8"/>
          <p:cNvSpPr>
            <a:spLocks noGrp="1"/>
          </p:cNvSpPr>
          <p:nvPr>
            <p:ph type="body" sz="quarter" idx="15" hasCustomPrompt="1"/>
          </p:nvPr>
        </p:nvSpPr>
        <p:spPr>
          <a:xfrm>
            <a:off x="604839" y="5464175"/>
            <a:ext cx="4770000"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endParaRPr lang="en-US" dirty="0"/>
          </a:p>
          <a:p>
            <a:pPr lvl="1"/>
            <a:r>
              <a:rPr lang="en-US" dirty="0"/>
              <a:t>Second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amp; Blank">
    <p:spTree>
      <p:nvGrpSpPr>
        <p:cNvPr id="1" name=""/>
        <p:cNvGrpSpPr/>
        <p:nvPr/>
      </p:nvGrpSpPr>
      <p:grpSpPr>
        <a:xfrm>
          <a:off x="0" y="0"/>
          <a:ext cx="0" cy="0"/>
          <a:chOff x="0" y="0"/>
          <a:chExt cx="0" cy="0"/>
        </a:xfrm>
      </p:grpSpPr>
      <p:sp>
        <p:nvSpPr>
          <p:cNvPr id="2" name="Title 1"/>
          <p:cNvSpPr>
            <a:spLocks noGrp="1"/>
          </p:cNvSpPr>
          <p:nvPr>
            <p:ph type="title"/>
          </p:nvPr>
        </p:nvSpPr>
        <p:spPr>
          <a:xfrm>
            <a:off x="604838" y="311086"/>
            <a:ext cx="4770000" cy="1065278"/>
          </a:xfrm>
        </p:spPr>
        <p:txBody>
          <a:bodyPr/>
          <a:lstStyle/>
          <a:p>
            <a:r>
              <a:rPr lang="en-US"/>
              <a:t>Click to edit Master title style</a:t>
            </a:r>
            <a:endParaRPr lang="en-GB" dirty="0"/>
          </a:p>
        </p:txBody>
      </p:sp>
      <p:sp>
        <p:nvSpPr>
          <p:cNvPr id="3" name="Content Placeholder 2"/>
          <p:cNvSpPr>
            <a:spLocks noGrp="1"/>
          </p:cNvSpPr>
          <p:nvPr>
            <p:ph idx="1"/>
          </p:nvPr>
        </p:nvSpPr>
        <p:spPr>
          <a:xfrm>
            <a:off x="604839" y="1573619"/>
            <a:ext cx="4770000" cy="447793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7" name="Text Placeholder 8"/>
          <p:cNvSpPr>
            <a:spLocks noGrp="1"/>
          </p:cNvSpPr>
          <p:nvPr>
            <p:ph type="body" sz="quarter" idx="13" hasCustomPrompt="1"/>
          </p:nvPr>
        </p:nvSpPr>
        <p:spPr>
          <a:xfrm>
            <a:off x="604839" y="5464175"/>
            <a:ext cx="4770000"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endParaRPr lang="en-US" dirty="0"/>
          </a:p>
          <a:p>
            <a:pPr lvl="1"/>
            <a:r>
              <a:rPr lang="en-US" dirty="0"/>
              <a:t>Second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4" name="Footer Placeholder 3"/>
          <p:cNvSpPr>
            <a:spLocks noGrp="1"/>
          </p:cNvSpPr>
          <p:nvPr>
            <p:ph type="ftr" sz="quarter" idx="11"/>
          </p:nvPr>
        </p:nvSpPr>
        <p:spPr/>
        <p:txBody>
          <a:bodyPr/>
          <a:lstStyle/>
          <a:p>
            <a:r>
              <a:rPr lang="en-GB"/>
              <a:t>Insert menu &gt; Header &amp; Footer button</a:t>
            </a:r>
            <a:endParaRPr lang="en-GB"/>
          </a:p>
        </p:txBody>
      </p:sp>
      <p:sp>
        <p:nvSpPr>
          <p:cNvPr id="5" name="Slide Number Placeholder 4"/>
          <p:cNvSpPr>
            <a:spLocks noGrp="1"/>
          </p:cNvSpPr>
          <p:nvPr>
            <p:ph type="sldNum" sz="quarter" idx="12"/>
          </p:nvPr>
        </p:nvSpPr>
        <p:spPr/>
        <p:txBody>
          <a:bodyPr/>
          <a:lstStyle/>
          <a:p>
            <a:fld id="{03CB0E19-F4C8-4F98-96D2-CE1ECDE59975}" type="slidenum">
              <a:rPr lang="en-GB" smtClean="0"/>
            </a:fld>
            <a:endParaRPr lang="en-GB"/>
          </a:p>
        </p:txBody>
      </p:sp>
      <p:sp>
        <p:nvSpPr>
          <p:cNvPr id="7" name="Text Placeholder 8"/>
          <p:cNvSpPr>
            <a:spLocks noGrp="1"/>
          </p:cNvSpPr>
          <p:nvPr>
            <p:ph type="body" sz="quarter" idx="13" hasCustomPrompt="1"/>
          </p:nvPr>
        </p:nvSpPr>
        <p:spPr>
          <a:xfrm>
            <a:off x="604838" y="5464175"/>
            <a:ext cx="9267825"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endParaRPr lang="en-US" dirty="0"/>
          </a:p>
          <a:p>
            <a:pPr lvl="1"/>
            <a:r>
              <a:rPr lang="en-US" dirty="0"/>
              <a:t>Second level</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2 (Full Colour) Light Image">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0"/>
          </p:nvPr>
        </p:nvSpPr>
        <p:spPr>
          <a:xfrm>
            <a:off x="0" y="0"/>
            <a:ext cx="12192000" cy="6858000"/>
          </a:xfrm>
          <a:custGeom>
            <a:avLst/>
            <a:gdLst>
              <a:gd name="connsiteX0" fmla="*/ 0 w 2901950"/>
              <a:gd name="connsiteY0" fmla="*/ 0 h 1638300"/>
              <a:gd name="connsiteX1" fmla="*/ 581902 w 2901950"/>
              <a:gd name="connsiteY1" fmla="*/ 0 h 1638300"/>
              <a:gd name="connsiteX2" fmla="*/ 1160024 w 2901950"/>
              <a:gd name="connsiteY2" fmla="*/ 0 h 1638300"/>
              <a:gd name="connsiteX3" fmla="*/ 1741926 w 2901950"/>
              <a:gd name="connsiteY3" fmla="*/ 0 h 1638300"/>
              <a:gd name="connsiteX4" fmla="*/ 2320049 w 2901950"/>
              <a:gd name="connsiteY4" fmla="*/ 0 h 1638300"/>
              <a:gd name="connsiteX5" fmla="*/ 2901950 w 2901950"/>
              <a:gd name="connsiteY5" fmla="*/ 0 h 1638300"/>
              <a:gd name="connsiteX6" fmla="*/ 2901950 w 2901950"/>
              <a:gd name="connsiteY6" fmla="*/ 326143 h 1638300"/>
              <a:gd name="connsiteX7" fmla="*/ 2901950 w 2901950"/>
              <a:gd name="connsiteY7" fmla="*/ 356482 h 1638300"/>
              <a:gd name="connsiteX8" fmla="*/ 2467413 w 2901950"/>
              <a:gd name="connsiteY8" fmla="*/ 656079 h 1638300"/>
              <a:gd name="connsiteX9" fmla="*/ 2463635 w 2901950"/>
              <a:gd name="connsiteY9" fmla="*/ 663663 h 1638300"/>
              <a:gd name="connsiteX10" fmla="*/ 2350277 w 2901950"/>
              <a:gd name="connsiteY10" fmla="*/ 982222 h 1638300"/>
              <a:gd name="connsiteX11" fmla="*/ 2350277 w 2901950"/>
              <a:gd name="connsiteY11" fmla="*/ 1312157 h 1638300"/>
              <a:gd name="connsiteX12" fmla="*/ 2350277 w 2901950"/>
              <a:gd name="connsiteY12" fmla="*/ 1315949 h 1638300"/>
              <a:gd name="connsiteX13" fmla="*/ 2320049 w 2901950"/>
              <a:gd name="connsiteY13" fmla="*/ 1331119 h 1638300"/>
              <a:gd name="connsiteX14" fmla="*/ 2029098 w 2901950"/>
              <a:gd name="connsiteY14" fmla="*/ 1501775 h 1638300"/>
              <a:gd name="connsiteX15" fmla="*/ 1915741 w 2901950"/>
              <a:gd name="connsiteY15" fmla="*/ 1615546 h 1638300"/>
              <a:gd name="connsiteX16" fmla="*/ 1904405 w 2901950"/>
              <a:gd name="connsiteY16" fmla="*/ 1638300 h 1638300"/>
              <a:gd name="connsiteX17" fmla="*/ 1741926 w 2901950"/>
              <a:gd name="connsiteY17" fmla="*/ 1638300 h 1638300"/>
              <a:gd name="connsiteX18" fmla="*/ 1160024 w 2901950"/>
              <a:gd name="connsiteY18" fmla="*/ 1638300 h 1638300"/>
              <a:gd name="connsiteX19" fmla="*/ 581902 w 2901950"/>
              <a:gd name="connsiteY19" fmla="*/ 1638300 h 1638300"/>
              <a:gd name="connsiteX20" fmla="*/ 0 w 2901950"/>
              <a:gd name="connsiteY20" fmla="*/ 1638300 h 1638300"/>
              <a:gd name="connsiteX21" fmla="*/ 0 w 2901950"/>
              <a:gd name="connsiteY21" fmla="*/ 1312157 h 1638300"/>
              <a:gd name="connsiteX22" fmla="*/ 0 w 2901950"/>
              <a:gd name="connsiteY22" fmla="*/ 982222 h 1638300"/>
              <a:gd name="connsiteX23" fmla="*/ 0 w 2901950"/>
              <a:gd name="connsiteY23" fmla="*/ 656079 h 1638300"/>
              <a:gd name="connsiteX24" fmla="*/ 0 w 2901950"/>
              <a:gd name="connsiteY24" fmla="*/ 326143 h 1638300"/>
              <a:gd name="connsiteX25" fmla="*/ 0 w 2901950"/>
              <a:gd name="connsiteY25"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901950" h="1638300">
                <a:moveTo>
                  <a:pt x="0" y="0"/>
                </a:moveTo>
                <a:cubicBezTo>
                  <a:pt x="0" y="0"/>
                  <a:pt x="0" y="0"/>
                  <a:pt x="581902" y="0"/>
                </a:cubicBezTo>
                <a:cubicBezTo>
                  <a:pt x="581902" y="0"/>
                  <a:pt x="581902" y="0"/>
                  <a:pt x="1160024" y="0"/>
                </a:cubicBezTo>
                <a:cubicBezTo>
                  <a:pt x="1160024" y="0"/>
                  <a:pt x="1160024" y="0"/>
                  <a:pt x="1741926" y="0"/>
                </a:cubicBezTo>
                <a:cubicBezTo>
                  <a:pt x="1741926" y="0"/>
                  <a:pt x="1741926" y="0"/>
                  <a:pt x="2320049" y="0"/>
                </a:cubicBezTo>
                <a:lnTo>
                  <a:pt x="2901950" y="0"/>
                </a:lnTo>
                <a:cubicBezTo>
                  <a:pt x="2901950" y="0"/>
                  <a:pt x="2901950" y="0"/>
                  <a:pt x="2901950" y="326143"/>
                </a:cubicBezTo>
                <a:cubicBezTo>
                  <a:pt x="2901950" y="326143"/>
                  <a:pt x="2901950" y="326143"/>
                  <a:pt x="2901950" y="356482"/>
                </a:cubicBezTo>
                <a:cubicBezTo>
                  <a:pt x="2720578" y="386821"/>
                  <a:pt x="2561878" y="496799"/>
                  <a:pt x="2467413" y="656079"/>
                </a:cubicBezTo>
                <a:cubicBezTo>
                  <a:pt x="2467413" y="659871"/>
                  <a:pt x="2463635" y="659871"/>
                  <a:pt x="2463635" y="663663"/>
                </a:cubicBezTo>
                <a:cubicBezTo>
                  <a:pt x="2406956" y="762265"/>
                  <a:pt x="2365392" y="872243"/>
                  <a:pt x="2350277" y="982222"/>
                </a:cubicBezTo>
                <a:cubicBezTo>
                  <a:pt x="2331384" y="1092200"/>
                  <a:pt x="2331384" y="1202179"/>
                  <a:pt x="2350277" y="1312157"/>
                </a:cubicBezTo>
                <a:cubicBezTo>
                  <a:pt x="2350277" y="1312157"/>
                  <a:pt x="2350277" y="1312157"/>
                  <a:pt x="2350277" y="1315949"/>
                </a:cubicBezTo>
                <a:cubicBezTo>
                  <a:pt x="2350277" y="1315949"/>
                  <a:pt x="2350277" y="1315949"/>
                  <a:pt x="2320049" y="1331119"/>
                </a:cubicBezTo>
                <a:cubicBezTo>
                  <a:pt x="2320049" y="1331119"/>
                  <a:pt x="2320049" y="1331119"/>
                  <a:pt x="2029098" y="1501775"/>
                </a:cubicBezTo>
                <a:cubicBezTo>
                  <a:pt x="1983755" y="1528322"/>
                  <a:pt x="1942191" y="1566245"/>
                  <a:pt x="1915741" y="1615546"/>
                </a:cubicBezTo>
                <a:cubicBezTo>
                  <a:pt x="1911962" y="1623131"/>
                  <a:pt x="1908183" y="1630715"/>
                  <a:pt x="1904405" y="1638300"/>
                </a:cubicBezTo>
                <a:cubicBezTo>
                  <a:pt x="1904405" y="1638300"/>
                  <a:pt x="1904405" y="1638300"/>
                  <a:pt x="1741926" y="1638300"/>
                </a:cubicBezTo>
                <a:cubicBezTo>
                  <a:pt x="1741926" y="1638300"/>
                  <a:pt x="1741926" y="1638300"/>
                  <a:pt x="1160024" y="1638300"/>
                </a:cubicBezTo>
                <a:cubicBezTo>
                  <a:pt x="1160024" y="1638300"/>
                  <a:pt x="1160024" y="1638300"/>
                  <a:pt x="581902" y="1638300"/>
                </a:cubicBezTo>
                <a:cubicBezTo>
                  <a:pt x="581902" y="1638300"/>
                  <a:pt x="581902" y="1638300"/>
                  <a:pt x="0" y="1638300"/>
                </a:cubicBezTo>
                <a:cubicBezTo>
                  <a:pt x="0" y="1638300"/>
                  <a:pt x="0" y="1638300"/>
                  <a:pt x="0" y="1312157"/>
                </a:cubicBezTo>
                <a:cubicBezTo>
                  <a:pt x="0" y="1312157"/>
                  <a:pt x="0" y="1312157"/>
                  <a:pt x="0" y="982222"/>
                </a:cubicBezTo>
                <a:cubicBezTo>
                  <a:pt x="0" y="982222"/>
                  <a:pt x="0" y="982222"/>
                  <a:pt x="0" y="656079"/>
                </a:cubicBezTo>
                <a:cubicBezTo>
                  <a:pt x="0" y="656079"/>
                  <a:pt x="0" y="656079"/>
                  <a:pt x="0" y="326143"/>
                </a:cubicBezTo>
                <a:cubicBezTo>
                  <a:pt x="0" y="326143"/>
                  <a:pt x="0" y="326143"/>
                  <a:pt x="0" y="0"/>
                </a:cubicBezTo>
                <a:close/>
              </a:path>
            </a:pathLst>
          </a:custGeom>
          <a:noFill/>
        </p:spPr>
        <p:txBody>
          <a:bodyPr wrap="square" tIns="360000">
            <a:noAutofit/>
          </a:bodyPr>
          <a:lstStyle>
            <a:lvl1pPr algn="ctr">
              <a:defRPr sz="1400" b="0"/>
            </a:lvl1pPr>
          </a:lstStyle>
          <a:p>
            <a:r>
              <a:rPr lang="en-US"/>
              <a:t>Click icon to add picture</a:t>
            </a:r>
            <a:endParaRPr lang="en-GB" dirty="0"/>
          </a:p>
        </p:txBody>
      </p:sp>
      <p:pic>
        <p:nvPicPr>
          <p:cNvPr id="7" name="Picture 6" descr="A blue and pink circle with black background&#10;&#10;Description automatically generated"/>
          <p:cNvPicPr>
            <a:picLocks noChangeAspect="1"/>
          </p:cNvPicPr>
          <p:nvPr userDrawn="1"/>
        </p:nvPicPr>
        <p:blipFill>
          <a:blip r:embed="rId2" cstate="email"/>
          <a:stretch>
            <a:fillRect/>
          </a:stretch>
        </p:blipFill>
        <p:spPr>
          <a:xfrm>
            <a:off x="7874001" y="0"/>
            <a:ext cx="4317999" cy="6858000"/>
          </a:xfrm>
          <a:prstGeom prst="rect">
            <a:avLst/>
          </a:prstGeom>
        </p:spPr>
      </p:pic>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nd Slide 1">
    <p:spTree>
      <p:nvGrpSpPr>
        <p:cNvPr id="1" name=""/>
        <p:cNvGrpSpPr/>
        <p:nvPr/>
      </p:nvGrpSpPr>
      <p:grpSpPr>
        <a:xfrm>
          <a:off x="0" y="0"/>
          <a:ext cx="0" cy="0"/>
          <a:chOff x="0" y="0"/>
          <a:chExt cx="0" cy="0"/>
        </a:xfrm>
      </p:grpSpPr>
      <p:pic>
        <p:nvPicPr>
          <p:cNvPr id="9" name="Picture 8" descr="A colorful circle and black background&#10;&#10;Description automatically generated"/>
          <p:cNvPicPr>
            <a:picLocks noChangeAspect="1"/>
          </p:cNvPicPr>
          <p:nvPr userDrawn="1"/>
        </p:nvPicPr>
        <p:blipFill>
          <a:blip r:embed="rId2" cstate="email"/>
          <a:stretch>
            <a:fillRect/>
          </a:stretch>
        </p:blipFill>
        <p:spPr>
          <a:xfrm>
            <a:off x="7848600" y="0"/>
            <a:ext cx="4343400" cy="6858000"/>
          </a:xfrm>
          <a:prstGeom prst="rect">
            <a:avLst/>
          </a:prstGeom>
        </p:spPr>
      </p:pic>
      <p:sp>
        <p:nvSpPr>
          <p:cNvPr id="5" name="Footer Placeholder 4"/>
          <p:cNvSpPr>
            <a:spLocks noGrp="1"/>
          </p:cNvSpPr>
          <p:nvPr>
            <p:ph type="ftr" sz="quarter" idx="11"/>
          </p:nvPr>
        </p:nvSpPr>
        <p:spPr/>
        <p:txBody>
          <a:bodyPr/>
          <a:lstStyle>
            <a:lvl1pPr>
              <a:defRPr>
                <a:solidFill>
                  <a:schemeClr val="bg1"/>
                </a:solidFill>
              </a:defRPr>
            </a:lvl1pPr>
          </a:lstStyle>
          <a:p>
            <a:r>
              <a:rPr lang="en-GB"/>
              <a:t>Insert menu &gt; Header &amp; Footer button</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3CB0E19-F4C8-4F98-96D2-CE1ECDE59975}" type="slidenum">
              <a:rPr lang="en-GB" smtClean="0"/>
            </a:fld>
            <a:endParaRPr lang="en-GB"/>
          </a:p>
        </p:txBody>
      </p:sp>
      <p:sp>
        <p:nvSpPr>
          <p:cNvPr id="4" name="Title 1"/>
          <p:cNvSpPr>
            <a:spLocks noGrp="1"/>
          </p:cNvSpPr>
          <p:nvPr>
            <p:ph type="ctrTitle"/>
          </p:nvPr>
        </p:nvSpPr>
        <p:spPr>
          <a:xfrm>
            <a:off x="604838" y="2758439"/>
            <a:ext cx="5465762" cy="2280285"/>
          </a:xfrm>
        </p:spPr>
        <p:txBody>
          <a:bodyPr anchor="b" anchorCtr="0"/>
          <a:lstStyle>
            <a:lvl1pPr algn="l">
              <a:lnSpc>
                <a:spcPct val="90000"/>
              </a:lnSpc>
              <a:defRPr sz="4000" spc="-100" baseline="0"/>
            </a:lvl1pPr>
          </a:lstStyle>
          <a:p>
            <a:r>
              <a:rPr lang="en-US"/>
              <a:t>Click to edit Master title style</a:t>
            </a:r>
            <a:endParaRPr lang="en-GB" dirty="0"/>
          </a:p>
        </p:txBody>
      </p:sp>
      <p:sp>
        <p:nvSpPr>
          <p:cNvPr id="7" name="Text Placeholder 12"/>
          <p:cNvSpPr>
            <a:spLocks noGrp="1"/>
          </p:cNvSpPr>
          <p:nvPr>
            <p:ph type="body" sz="quarter" idx="14"/>
          </p:nvPr>
        </p:nvSpPr>
        <p:spPr>
          <a:xfrm>
            <a:off x="604838" y="338018"/>
            <a:ext cx="3802062" cy="1253173"/>
          </a:xfrm>
        </p:spPr>
        <p:txBody>
          <a:bodyPr/>
          <a:lstStyle>
            <a:lvl1pPr>
              <a:defRPr sz="2000"/>
            </a:lvl1pPr>
            <a:lvl2pPr>
              <a:spcBef>
                <a:spcPts val="0"/>
              </a:spcBef>
              <a:defRPr sz="2000">
                <a:solidFill>
                  <a:srgbClr val="0460A9"/>
                </a:solidFill>
              </a:defRPr>
            </a:lvl2pPr>
            <a:lvl3pPr>
              <a:defRPr lang="en-US" sz="2000" kern="1200" dirty="0" smtClean="0">
                <a:solidFill>
                  <a:schemeClr val="tx1"/>
                </a:solidFill>
                <a:latin typeface="+mn-lt"/>
                <a:ea typeface="+mn-ea"/>
                <a:cs typeface="+mn-cs"/>
              </a:defRPr>
            </a:lvl3pPr>
          </a:lstStyle>
          <a:p>
            <a:pPr lvl="0"/>
            <a:r>
              <a:rPr lang="en-US"/>
              <a:t>Click to edit Master text styles</a:t>
            </a:r>
            <a:endParaRPr lang="en-US"/>
          </a:p>
          <a:p>
            <a:pPr lvl="1"/>
            <a:r>
              <a:rPr lang="en-US"/>
              <a:t>Second level</a:t>
            </a:r>
            <a:endParaRPr lang="en-US"/>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Slide 2">
    <p:spTree>
      <p:nvGrpSpPr>
        <p:cNvPr id="1" name=""/>
        <p:cNvGrpSpPr/>
        <p:nvPr/>
      </p:nvGrpSpPr>
      <p:grpSpPr>
        <a:xfrm>
          <a:off x="0" y="0"/>
          <a:ext cx="0" cy="0"/>
          <a:chOff x="0" y="0"/>
          <a:chExt cx="0" cy="0"/>
        </a:xfrm>
      </p:grpSpPr>
      <p:pic>
        <p:nvPicPr>
          <p:cNvPr id="3" name="Picture 2" descr="A blue and red circle&#10;&#10;Description automatically generated"/>
          <p:cNvPicPr>
            <a:picLocks noChangeAspect="1"/>
          </p:cNvPicPr>
          <p:nvPr userDrawn="1"/>
        </p:nvPicPr>
        <p:blipFill>
          <a:blip r:embed="rId2" cstate="email"/>
          <a:stretch>
            <a:fillRect/>
          </a:stretch>
        </p:blipFill>
        <p:spPr>
          <a:xfrm>
            <a:off x="10452100" y="0"/>
            <a:ext cx="1739900" cy="6858000"/>
          </a:xfrm>
          <a:prstGeom prst="rect">
            <a:avLst/>
          </a:prstGeom>
        </p:spPr>
      </p:pic>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4" name="Title 1"/>
          <p:cNvSpPr>
            <a:spLocks noGrp="1"/>
          </p:cNvSpPr>
          <p:nvPr>
            <p:ph type="ctrTitle"/>
          </p:nvPr>
        </p:nvSpPr>
        <p:spPr>
          <a:xfrm>
            <a:off x="604838" y="2758439"/>
            <a:ext cx="5465762" cy="2280285"/>
          </a:xfrm>
        </p:spPr>
        <p:txBody>
          <a:bodyPr anchor="b" anchorCtr="0"/>
          <a:lstStyle>
            <a:lvl1pPr algn="l">
              <a:lnSpc>
                <a:spcPct val="90000"/>
              </a:lnSpc>
              <a:defRPr sz="4000" spc="-100" baseline="0"/>
            </a:lvl1pPr>
          </a:lstStyle>
          <a:p>
            <a:r>
              <a:rPr lang="en-US"/>
              <a:t>Click to edit Master title style</a:t>
            </a:r>
            <a:endParaRPr lang="en-GB" dirty="0"/>
          </a:p>
        </p:txBody>
      </p:sp>
      <p:sp>
        <p:nvSpPr>
          <p:cNvPr id="7" name="Text Placeholder 12"/>
          <p:cNvSpPr>
            <a:spLocks noGrp="1"/>
          </p:cNvSpPr>
          <p:nvPr>
            <p:ph type="body" sz="quarter" idx="14"/>
          </p:nvPr>
        </p:nvSpPr>
        <p:spPr>
          <a:xfrm>
            <a:off x="604838" y="338018"/>
            <a:ext cx="3802062" cy="1253173"/>
          </a:xfrm>
        </p:spPr>
        <p:txBody>
          <a:bodyPr/>
          <a:lstStyle>
            <a:lvl1pPr>
              <a:defRPr sz="2000"/>
            </a:lvl1pPr>
            <a:lvl2pPr>
              <a:spcBef>
                <a:spcPts val="0"/>
              </a:spcBef>
              <a:defRPr sz="2000">
                <a:solidFill>
                  <a:srgbClr val="0460A9"/>
                </a:solidFill>
              </a:defRPr>
            </a:lvl2pPr>
            <a:lvl3pPr>
              <a:defRPr lang="en-US" sz="2000" kern="1200" dirty="0" smtClean="0">
                <a:solidFill>
                  <a:schemeClr val="tx1"/>
                </a:solidFill>
                <a:latin typeface="+mn-lt"/>
                <a:ea typeface="+mn-ea"/>
                <a:cs typeface="+mn-cs"/>
              </a:defRPr>
            </a:lvl3pPr>
          </a:lstStyle>
          <a:p>
            <a:pPr lvl="0"/>
            <a:r>
              <a:rPr lang="en-US"/>
              <a:t>Click to edit Master text styles</a:t>
            </a:r>
            <a:endParaRPr lang="en-US"/>
          </a:p>
          <a:p>
            <a:pPr lvl="1"/>
            <a:r>
              <a:rPr lang="en-US"/>
              <a:t>Second level</a:t>
            </a:r>
            <a:endParaRPr lang="en-US"/>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nd Slide 3">
    <p:spTree>
      <p:nvGrpSpPr>
        <p:cNvPr id="1" name=""/>
        <p:cNvGrpSpPr/>
        <p:nvPr/>
      </p:nvGrpSpPr>
      <p:grpSpPr>
        <a:xfrm>
          <a:off x="0" y="0"/>
          <a:ext cx="0" cy="0"/>
          <a:chOff x="0" y="0"/>
          <a:chExt cx="0" cy="0"/>
        </a:xfrm>
      </p:grpSpPr>
      <p:pic>
        <p:nvPicPr>
          <p:cNvPr id="2" name="Picture 1" descr="A yellow and orange curved object&#10;&#10;Description automatically generated"/>
          <p:cNvPicPr>
            <a:picLocks noChangeAspect="1"/>
          </p:cNvPicPr>
          <p:nvPr userDrawn="1"/>
        </p:nvPicPr>
        <p:blipFill>
          <a:blip r:embed="rId2" cstate="email"/>
          <a:stretch>
            <a:fillRect/>
          </a:stretch>
        </p:blipFill>
        <p:spPr>
          <a:xfrm>
            <a:off x="6848842" y="4776791"/>
            <a:ext cx="3348165" cy="2081210"/>
          </a:xfrm>
          <a:prstGeom prst="rect">
            <a:avLst/>
          </a:prstGeom>
        </p:spPr>
      </p:pic>
      <p:sp>
        <p:nvSpPr>
          <p:cNvPr id="3" name="Picture Placeholder 6"/>
          <p:cNvSpPr>
            <a:spLocks noGrp="1" noChangeAspect="1"/>
          </p:cNvSpPr>
          <p:nvPr>
            <p:ph type="pic" sz="quarter" idx="10"/>
          </p:nvPr>
        </p:nvSpPr>
        <p:spPr>
          <a:xfrm>
            <a:off x="5428529" y="0"/>
            <a:ext cx="6763471" cy="6858000"/>
          </a:xfrm>
          <a:custGeom>
            <a:avLst/>
            <a:gdLst>
              <a:gd name="connsiteX0" fmla="*/ 377459 w 3359817"/>
              <a:gd name="connsiteY0" fmla="*/ 0 h 3406775"/>
              <a:gd name="connsiteX1" fmla="*/ 3359817 w 3359817"/>
              <a:gd name="connsiteY1" fmla="*/ 0 h 3406775"/>
              <a:gd name="connsiteX2" fmla="*/ 3359817 w 3359817"/>
              <a:gd name="connsiteY2" fmla="*/ 3406775 h 3406775"/>
              <a:gd name="connsiteX3" fmla="*/ 2223681 w 3359817"/>
              <a:gd name="connsiteY3" fmla="*/ 3406775 h 3406775"/>
              <a:gd name="connsiteX4" fmla="*/ 740392 w 3359817"/>
              <a:gd name="connsiteY4" fmla="*/ 2562967 h 3406775"/>
              <a:gd name="connsiteX5" fmla="*/ 46086 w 3359817"/>
              <a:gd name="connsiteY5" fmla="*/ 1939969 h 3406775"/>
              <a:gd name="connsiteX6" fmla="*/ 235442 w 3359817"/>
              <a:gd name="connsiteY6" fmla="*/ 1033073 h 3406775"/>
              <a:gd name="connsiteX7" fmla="*/ 424798 w 3359817"/>
              <a:gd name="connsiteY7" fmla="*/ 126177 h 3406775"/>
              <a:gd name="connsiteX8" fmla="*/ 377459 w 3359817"/>
              <a:gd name="connsiteY8" fmla="*/ 0 h 340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9817" h="3406775">
                <a:moveTo>
                  <a:pt x="377459" y="0"/>
                </a:moveTo>
                <a:lnTo>
                  <a:pt x="3359817" y="0"/>
                </a:lnTo>
                <a:cubicBezTo>
                  <a:pt x="3359817" y="3406775"/>
                  <a:pt x="3359817" y="3406775"/>
                  <a:pt x="3359817" y="3406775"/>
                </a:cubicBezTo>
                <a:cubicBezTo>
                  <a:pt x="2223681" y="3406775"/>
                  <a:pt x="2223681" y="3406775"/>
                  <a:pt x="2223681" y="3406775"/>
                </a:cubicBezTo>
                <a:cubicBezTo>
                  <a:pt x="1837079" y="2980928"/>
                  <a:pt x="1324239" y="2681258"/>
                  <a:pt x="740392" y="2562967"/>
                </a:cubicBezTo>
                <a:cubicBezTo>
                  <a:pt x="416908" y="2491993"/>
                  <a:pt x="148654" y="2255411"/>
                  <a:pt x="46086" y="1939969"/>
                </a:cubicBezTo>
                <a:cubicBezTo>
                  <a:pt x="-56482" y="1624527"/>
                  <a:pt x="14527" y="1277541"/>
                  <a:pt x="235442" y="1033073"/>
                </a:cubicBezTo>
                <a:cubicBezTo>
                  <a:pt x="456358" y="788605"/>
                  <a:pt x="535256" y="441619"/>
                  <a:pt x="424798" y="126177"/>
                </a:cubicBezTo>
                <a:cubicBezTo>
                  <a:pt x="416908" y="78861"/>
                  <a:pt x="393239" y="39430"/>
                  <a:pt x="377459"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sp>
        <p:nvSpPr>
          <p:cNvPr id="4" name="Title 1"/>
          <p:cNvSpPr>
            <a:spLocks noGrp="1"/>
          </p:cNvSpPr>
          <p:nvPr>
            <p:ph type="ctrTitle"/>
          </p:nvPr>
        </p:nvSpPr>
        <p:spPr>
          <a:xfrm>
            <a:off x="604838" y="2758439"/>
            <a:ext cx="5465762" cy="2280285"/>
          </a:xfrm>
        </p:spPr>
        <p:txBody>
          <a:bodyPr anchor="b" anchorCtr="0"/>
          <a:lstStyle>
            <a:lvl1pPr algn="l">
              <a:lnSpc>
                <a:spcPct val="90000"/>
              </a:lnSpc>
              <a:defRPr sz="4000" spc="-100" baseline="0"/>
            </a:lvl1pPr>
          </a:lstStyle>
          <a:p>
            <a:r>
              <a:rPr lang="en-US"/>
              <a:t>Click to edit Master title style</a:t>
            </a:r>
            <a:endParaRPr lang="en-GB" dirty="0"/>
          </a:p>
        </p:txBody>
      </p:sp>
      <p:sp>
        <p:nvSpPr>
          <p:cNvPr id="7" name="Text Placeholder 12"/>
          <p:cNvSpPr>
            <a:spLocks noGrp="1"/>
          </p:cNvSpPr>
          <p:nvPr>
            <p:ph type="body" sz="quarter" idx="14"/>
          </p:nvPr>
        </p:nvSpPr>
        <p:spPr>
          <a:xfrm>
            <a:off x="604838" y="338018"/>
            <a:ext cx="3802062" cy="1253173"/>
          </a:xfrm>
        </p:spPr>
        <p:txBody>
          <a:bodyPr/>
          <a:lstStyle>
            <a:lvl1pPr>
              <a:defRPr sz="2000"/>
            </a:lvl1pPr>
            <a:lvl2pPr>
              <a:spcBef>
                <a:spcPts val="0"/>
              </a:spcBef>
              <a:defRPr sz="2000">
                <a:solidFill>
                  <a:srgbClr val="0460A9"/>
                </a:solidFill>
              </a:defRPr>
            </a:lvl2pPr>
            <a:lvl3pPr>
              <a:defRPr lang="en-US" sz="2000" kern="1200" dirty="0" smtClean="0">
                <a:solidFill>
                  <a:schemeClr val="tx1"/>
                </a:solidFill>
                <a:latin typeface="+mn-lt"/>
                <a:ea typeface="+mn-ea"/>
                <a:cs typeface="+mn-cs"/>
              </a:defRPr>
            </a:lvl3pPr>
          </a:lstStyle>
          <a:p>
            <a:pPr lvl="0"/>
            <a:r>
              <a:rPr lang="en-US"/>
              <a:t>Click to edit Master text styles</a:t>
            </a:r>
            <a:endParaRPr lang="en-US"/>
          </a:p>
          <a:p>
            <a:pPr lvl="1"/>
            <a:r>
              <a:rPr lang="en-US"/>
              <a:t>Second level</a:t>
            </a:r>
            <a:endParaRPr lang="en-US"/>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Full Colour) Dark Image">
    <p:bg>
      <p:bgPr>
        <a:solidFill>
          <a:srgbClr val="A7A8AA"/>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0" y="0"/>
            <a:ext cx="12192000" cy="6858000"/>
          </a:xfrm>
          <a:custGeom>
            <a:avLst/>
            <a:gdLst>
              <a:gd name="connsiteX0" fmla="*/ 0 w 2901950"/>
              <a:gd name="connsiteY0" fmla="*/ 0 h 1638300"/>
              <a:gd name="connsiteX1" fmla="*/ 581902 w 2901950"/>
              <a:gd name="connsiteY1" fmla="*/ 0 h 1638300"/>
              <a:gd name="connsiteX2" fmla="*/ 1160024 w 2901950"/>
              <a:gd name="connsiteY2" fmla="*/ 0 h 1638300"/>
              <a:gd name="connsiteX3" fmla="*/ 1741926 w 2901950"/>
              <a:gd name="connsiteY3" fmla="*/ 0 h 1638300"/>
              <a:gd name="connsiteX4" fmla="*/ 2320049 w 2901950"/>
              <a:gd name="connsiteY4" fmla="*/ 0 h 1638300"/>
              <a:gd name="connsiteX5" fmla="*/ 2901950 w 2901950"/>
              <a:gd name="connsiteY5" fmla="*/ 0 h 1638300"/>
              <a:gd name="connsiteX6" fmla="*/ 2901950 w 2901950"/>
              <a:gd name="connsiteY6" fmla="*/ 326143 h 1638300"/>
              <a:gd name="connsiteX7" fmla="*/ 2901950 w 2901950"/>
              <a:gd name="connsiteY7" fmla="*/ 356482 h 1638300"/>
              <a:gd name="connsiteX8" fmla="*/ 2467413 w 2901950"/>
              <a:gd name="connsiteY8" fmla="*/ 656079 h 1638300"/>
              <a:gd name="connsiteX9" fmla="*/ 2463635 w 2901950"/>
              <a:gd name="connsiteY9" fmla="*/ 663663 h 1638300"/>
              <a:gd name="connsiteX10" fmla="*/ 2350277 w 2901950"/>
              <a:gd name="connsiteY10" fmla="*/ 982222 h 1638300"/>
              <a:gd name="connsiteX11" fmla="*/ 2350277 w 2901950"/>
              <a:gd name="connsiteY11" fmla="*/ 1312157 h 1638300"/>
              <a:gd name="connsiteX12" fmla="*/ 2350277 w 2901950"/>
              <a:gd name="connsiteY12" fmla="*/ 1315949 h 1638300"/>
              <a:gd name="connsiteX13" fmla="*/ 2320049 w 2901950"/>
              <a:gd name="connsiteY13" fmla="*/ 1331119 h 1638300"/>
              <a:gd name="connsiteX14" fmla="*/ 2029098 w 2901950"/>
              <a:gd name="connsiteY14" fmla="*/ 1501775 h 1638300"/>
              <a:gd name="connsiteX15" fmla="*/ 1915741 w 2901950"/>
              <a:gd name="connsiteY15" fmla="*/ 1615546 h 1638300"/>
              <a:gd name="connsiteX16" fmla="*/ 1904405 w 2901950"/>
              <a:gd name="connsiteY16" fmla="*/ 1638300 h 1638300"/>
              <a:gd name="connsiteX17" fmla="*/ 1741926 w 2901950"/>
              <a:gd name="connsiteY17" fmla="*/ 1638300 h 1638300"/>
              <a:gd name="connsiteX18" fmla="*/ 1160024 w 2901950"/>
              <a:gd name="connsiteY18" fmla="*/ 1638300 h 1638300"/>
              <a:gd name="connsiteX19" fmla="*/ 581902 w 2901950"/>
              <a:gd name="connsiteY19" fmla="*/ 1638300 h 1638300"/>
              <a:gd name="connsiteX20" fmla="*/ 0 w 2901950"/>
              <a:gd name="connsiteY20" fmla="*/ 1638300 h 1638300"/>
              <a:gd name="connsiteX21" fmla="*/ 0 w 2901950"/>
              <a:gd name="connsiteY21" fmla="*/ 1312157 h 1638300"/>
              <a:gd name="connsiteX22" fmla="*/ 0 w 2901950"/>
              <a:gd name="connsiteY22" fmla="*/ 982222 h 1638300"/>
              <a:gd name="connsiteX23" fmla="*/ 0 w 2901950"/>
              <a:gd name="connsiteY23" fmla="*/ 656079 h 1638300"/>
              <a:gd name="connsiteX24" fmla="*/ 0 w 2901950"/>
              <a:gd name="connsiteY24" fmla="*/ 326143 h 1638300"/>
              <a:gd name="connsiteX25" fmla="*/ 0 w 2901950"/>
              <a:gd name="connsiteY25"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901950" h="1638300">
                <a:moveTo>
                  <a:pt x="0" y="0"/>
                </a:moveTo>
                <a:cubicBezTo>
                  <a:pt x="0" y="0"/>
                  <a:pt x="0" y="0"/>
                  <a:pt x="581902" y="0"/>
                </a:cubicBezTo>
                <a:cubicBezTo>
                  <a:pt x="581902" y="0"/>
                  <a:pt x="581902" y="0"/>
                  <a:pt x="1160024" y="0"/>
                </a:cubicBezTo>
                <a:cubicBezTo>
                  <a:pt x="1160024" y="0"/>
                  <a:pt x="1160024" y="0"/>
                  <a:pt x="1741926" y="0"/>
                </a:cubicBezTo>
                <a:cubicBezTo>
                  <a:pt x="1741926" y="0"/>
                  <a:pt x="1741926" y="0"/>
                  <a:pt x="2320049" y="0"/>
                </a:cubicBezTo>
                <a:lnTo>
                  <a:pt x="2901950" y="0"/>
                </a:lnTo>
                <a:cubicBezTo>
                  <a:pt x="2901950" y="0"/>
                  <a:pt x="2901950" y="0"/>
                  <a:pt x="2901950" y="326143"/>
                </a:cubicBezTo>
                <a:cubicBezTo>
                  <a:pt x="2901950" y="326143"/>
                  <a:pt x="2901950" y="326143"/>
                  <a:pt x="2901950" y="356482"/>
                </a:cubicBezTo>
                <a:cubicBezTo>
                  <a:pt x="2720578" y="386821"/>
                  <a:pt x="2561878" y="496799"/>
                  <a:pt x="2467413" y="656079"/>
                </a:cubicBezTo>
                <a:cubicBezTo>
                  <a:pt x="2467413" y="659871"/>
                  <a:pt x="2463635" y="659871"/>
                  <a:pt x="2463635" y="663663"/>
                </a:cubicBezTo>
                <a:cubicBezTo>
                  <a:pt x="2406956" y="762265"/>
                  <a:pt x="2365392" y="872243"/>
                  <a:pt x="2350277" y="982222"/>
                </a:cubicBezTo>
                <a:cubicBezTo>
                  <a:pt x="2331384" y="1092200"/>
                  <a:pt x="2331384" y="1202179"/>
                  <a:pt x="2350277" y="1312157"/>
                </a:cubicBezTo>
                <a:cubicBezTo>
                  <a:pt x="2350277" y="1312157"/>
                  <a:pt x="2350277" y="1312157"/>
                  <a:pt x="2350277" y="1315949"/>
                </a:cubicBezTo>
                <a:cubicBezTo>
                  <a:pt x="2350277" y="1315949"/>
                  <a:pt x="2350277" y="1315949"/>
                  <a:pt x="2320049" y="1331119"/>
                </a:cubicBezTo>
                <a:cubicBezTo>
                  <a:pt x="2320049" y="1331119"/>
                  <a:pt x="2320049" y="1331119"/>
                  <a:pt x="2029098" y="1501775"/>
                </a:cubicBezTo>
                <a:cubicBezTo>
                  <a:pt x="1983755" y="1528322"/>
                  <a:pt x="1942191" y="1566245"/>
                  <a:pt x="1915741" y="1615546"/>
                </a:cubicBezTo>
                <a:cubicBezTo>
                  <a:pt x="1911962" y="1623131"/>
                  <a:pt x="1908183" y="1630715"/>
                  <a:pt x="1904405" y="1638300"/>
                </a:cubicBezTo>
                <a:cubicBezTo>
                  <a:pt x="1904405" y="1638300"/>
                  <a:pt x="1904405" y="1638300"/>
                  <a:pt x="1741926" y="1638300"/>
                </a:cubicBezTo>
                <a:cubicBezTo>
                  <a:pt x="1741926" y="1638300"/>
                  <a:pt x="1741926" y="1638300"/>
                  <a:pt x="1160024" y="1638300"/>
                </a:cubicBezTo>
                <a:cubicBezTo>
                  <a:pt x="1160024" y="1638300"/>
                  <a:pt x="1160024" y="1638300"/>
                  <a:pt x="581902" y="1638300"/>
                </a:cubicBezTo>
                <a:cubicBezTo>
                  <a:pt x="581902" y="1638300"/>
                  <a:pt x="581902" y="1638300"/>
                  <a:pt x="0" y="1638300"/>
                </a:cubicBezTo>
                <a:cubicBezTo>
                  <a:pt x="0" y="1638300"/>
                  <a:pt x="0" y="1638300"/>
                  <a:pt x="0" y="1312157"/>
                </a:cubicBezTo>
                <a:cubicBezTo>
                  <a:pt x="0" y="1312157"/>
                  <a:pt x="0" y="1312157"/>
                  <a:pt x="0" y="982222"/>
                </a:cubicBezTo>
                <a:cubicBezTo>
                  <a:pt x="0" y="982222"/>
                  <a:pt x="0" y="982222"/>
                  <a:pt x="0" y="656079"/>
                </a:cubicBezTo>
                <a:cubicBezTo>
                  <a:pt x="0" y="656079"/>
                  <a:pt x="0" y="656079"/>
                  <a:pt x="0" y="326143"/>
                </a:cubicBezTo>
                <a:cubicBezTo>
                  <a:pt x="0" y="326143"/>
                  <a:pt x="0" y="326143"/>
                  <a:pt x="0" y="0"/>
                </a:cubicBezTo>
                <a:close/>
              </a:path>
            </a:pathLst>
          </a:custGeom>
          <a:noFill/>
        </p:spPr>
        <p:txBody>
          <a:bodyPr wrap="square" tIns="360000">
            <a:noAutofit/>
          </a:bodyPr>
          <a:lstStyle>
            <a:lvl1pPr algn="ctr">
              <a:defRPr sz="1400" b="0">
                <a:solidFill>
                  <a:schemeClr val="bg1"/>
                </a:solidFill>
              </a:defRPr>
            </a:lvl1pPr>
          </a:lstStyle>
          <a:p>
            <a:r>
              <a:rPr lang="en-US"/>
              <a:t>Click icon to add picture</a:t>
            </a:r>
            <a:endParaRPr lang="en-GB" dirty="0"/>
          </a:p>
        </p:txBody>
      </p:sp>
      <p:pic>
        <p:nvPicPr>
          <p:cNvPr id="4" name="Picture 3" descr="A blue and pink circle with black background&#10;&#10;Description automatically generated"/>
          <p:cNvPicPr>
            <a:picLocks noChangeAspect="1"/>
          </p:cNvPicPr>
          <p:nvPr userDrawn="1"/>
        </p:nvPicPr>
        <p:blipFill>
          <a:blip r:embed="rId2" cstate="email"/>
          <a:stretch>
            <a:fillRect/>
          </a:stretch>
        </p:blipFill>
        <p:spPr>
          <a:xfrm>
            <a:off x="7874001" y="0"/>
            <a:ext cx="4317999" cy="6858000"/>
          </a:xfrm>
          <a:prstGeom prst="rect">
            <a:avLst/>
          </a:prstGeom>
        </p:spPr>
      </p:pic>
      <p:pic>
        <p:nvPicPr>
          <p:cNvPr id="7" name="Picture 6"/>
          <p:cNvPicPr>
            <a:picLocks noChangeAspect="1"/>
          </p:cNvPicPr>
          <p:nvPr userDrawn="1"/>
        </p:nvPicPr>
        <p:blipFill>
          <a:blip r:embed="rId3"/>
          <a:stretch>
            <a:fillRect/>
          </a:stretch>
        </p:blipFill>
        <p:spPr>
          <a:xfrm>
            <a:off x="331200" y="5644800"/>
            <a:ext cx="5004000" cy="934210"/>
          </a:xfrm>
          <a:prstGeom prst="rect">
            <a:avLst/>
          </a:prstGeom>
        </p:spPr>
      </p:pic>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Insert menu &gt; Header &amp; Footer button</a:t>
            </a:r>
            <a:endParaRPr lang="en-GB" dirty="0"/>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3 (Full Colour)">
    <p:spTree>
      <p:nvGrpSpPr>
        <p:cNvPr id="1" name=""/>
        <p:cNvGrpSpPr/>
        <p:nvPr/>
      </p:nvGrpSpPr>
      <p:grpSpPr>
        <a:xfrm>
          <a:off x="0" y="0"/>
          <a:ext cx="0" cy="0"/>
          <a:chOff x="0" y="0"/>
          <a:chExt cx="0" cy="0"/>
        </a:xfrm>
      </p:grpSpPr>
      <p:pic>
        <p:nvPicPr>
          <p:cNvPr id="9" name="Picture 8" descr="A colorful background with a yellow circle&#10;&#10;Description automatically generated"/>
          <p:cNvPicPr>
            <a:picLocks noChangeAspect="1"/>
          </p:cNvPicPr>
          <p:nvPr userDrawn="1"/>
        </p:nvPicPr>
        <p:blipFill>
          <a:blip r:embed="rId2" cstate="email"/>
          <a:stretch>
            <a:fillRect/>
          </a:stretch>
        </p:blipFill>
        <p:spPr>
          <a:xfrm>
            <a:off x="9613901" y="0"/>
            <a:ext cx="2578099" cy="6858000"/>
          </a:xfrm>
          <a:prstGeom prst="rect">
            <a:avLst/>
          </a:prstGeom>
        </p:spPr>
      </p:pic>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3 (Full Colour) Light Imag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0"/>
          </p:nvPr>
        </p:nvSpPr>
        <p:spPr>
          <a:xfrm>
            <a:off x="-2" y="0"/>
            <a:ext cx="11255605" cy="6858000"/>
          </a:xfrm>
          <a:custGeom>
            <a:avLst/>
            <a:gdLst>
              <a:gd name="connsiteX0" fmla="*/ 0 w 2678113"/>
              <a:gd name="connsiteY0" fmla="*/ 0 h 1638300"/>
              <a:gd name="connsiteX1" fmla="*/ 581706 w 2678113"/>
              <a:gd name="connsiteY1" fmla="*/ 0 h 1638300"/>
              <a:gd name="connsiteX2" fmla="*/ 1159634 w 2678113"/>
              <a:gd name="connsiteY2" fmla="*/ 0 h 1638300"/>
              <a:gd name="connsiteX3" fmla="*/ 1741340 w 2678113"/>
              <a:gd name="connsiteY3" fmla="*/ 0 h 1638300"/>
              <a:gd name="connsiteX4" fmla="*/ 2319269 w 2678113"/>
              <a:gd name="connsiteY4" fmla="*/ 0 h 1638300"/>
              <a:gd name="connsiteX5" fmla="*/ 2357042 w 2678113"/>
              <a:gd name="connsiteY5" fmla="*/ 0 h 1638300"/>
              <a:gd name="connsiteX6" fmla="*/ 2319269 w 2678113"/>
              <a:gd name="connsiteY6" fmla="*/ 140317 h 1638300"/>
              <a:gd name="connsiteX7" fmla="*/ 2357042 w 2678113"/>
              <a:gd name="connsiteY7" fmla="*/ 280635 h 1638300"/>
              <a:gd name="connsiteX8" fmla="*/ 2387260 w 2678113"/>
              <a:gd name="connsiteY8" fmla="*/ 326143 h 1638300"/>
              <a:gd name="connsiteX9" fmla="*/ 2576126 w 2678113"/>
              <a:gd name="connsiteY9" fmla="*/ 656079 h 1638300"/>
              <a:gd name="connsiteX10" fmla="*/ 2678113 w 2678113"/>
              <a:gd name="connsiteY10" fmla="*/ 834320 h 1638300"/>
              <a:gd name="connsiteX11" fmla="*/ 2459029 w 2678113"/>
              <a:gd name="connsiteY11" fmla="*/ 860866 h 1638300"/>
              <a:gd name="connsiteX12" fmla="*/ 2349487 w 2678113"/>
              <a:gd name="connsiteY12" fmla="*/ 982222 h 1638300"/>
              <a:gd name="connsiteX13" fmla="*/ 2323046 w 2678113"/>
              <a:gd name="connsiteY13" fmla="*/ 1099785 h 1638300"/>
              <a:gd name="connsiteX14" fmla="*/ 2349487 w 2678113"/>
              <a:gd name="connsiteY14" fmla="*/ 1312157 h 1638300"/>
              <a:gd name="connsiteX15" fmla="*/ 2519466 w 2678113"/>
              <a:gd name="connsiteY15" fmla="*/ 1638300 h 1638300"/>
              <a:gd name="connsiteX16" fmla="*/ 2319269 w 2678113"/>
              <a:gd name="connsiteY16" fmla="*/ 1638300 h 1638300"/>
              <a:gd name="connsiteX17" fmla="*/ 1741340 w 2678113"/>
              <a:gd name="connsiteY17" fmla="*/ 1638300 h 1638300"/>
              <a:gd name="connsiteX18" fmla="*/ 1159634 w 2678113"/>
              <a:gd name="connsiteY18" fmla="*/ 1638300 h 1638300"/>
              <a:gd name="connsiteX19" fmla="*/ 581706 w 2678113"/>
              <a:gd name="connsiteY19" fmla="*/ 1638300 h 1638300"/>
              <a:gd name="connsiteX20" fmla="*/ 0 w 2678113"/>
              <a:gd name="connsiteY20" fmla="*/ 1638300 h 1638300"/>
              <a:gd name="connsiteX21" fmla="*/ 0 w 2678113"/>
              <a:gd name="connsiteY21" fmla="*/ 1312157 h 1638300"/>
              <a:gd name="connsiteX22" fmla="*/ 0 w 2678113"/>
              <a:gd name="connsiteY22" fmla="*/ 982222 h 1638300"/>
              <a:gd name="connsiteX23" fmla="*/ 0 w 2678113"/>
              <a:gd name="connsiteY23" fmla="*/ 656079 h 1638300"/>
              <a:gd name="connsiteX24" fmla="*/ 0 w 2678113"/>
              <a:gd name="connsiteY24" fmla="*/ 326143 h 1638300"/>
              <a:gd name="connsiteX25" fmla="*/ 0 w 2678113"/>
              <a:gd name="connsiteY25"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78113" h="1638300">
                <a:moveTo>
                  <a:pt x="0" y="0"/>
                </a:moveTo>
                <a:cubicBezTo>
                  <a:pt x="0" y="0"/>
                  <a:pt x="0" y="0"/>
                  <a:pt x="581706" y="0"/>
                </a:cubicBezTo>
                <a:cubicBezTo>
                  <a:pt x="581706" y="0"/>
                  <a:pt x="581706" y="0"/>
                  <a:pt x="1159634" y="0"/>
                </a:cubicBezTo>
                <a:cubicBezTo>
                  <a:pt x="1159634" y="0"/>
                  <a:pt x="1159634" y="0"/>
                  <a:pt x="1741340" y="0"/>
                </a:cubicBezTo>
                <a:cubicBezTo>
                  <a:pt x="1741340" y="0"/>
                  <a:pt x="1741340" y="0"/>
                  <a:pt x="2319269" y="0"/>
                </a:cubicBezTo>
                <a:cubicBezTo>
                  <a:pt x="2319269" y="0"/>
                  <a:pt x="2319269" y="0"/>
                  <a:pt x="2357042" y="0"/>
                </a:cubicBezTo>
                <a:cubicBezTo>
                  <a:pt x="2334378" y="41716"/>
                  <a:pt x="2319269" y="91017"/>
                  <a:pt x="2319269" y="140317"/>
                </a:cubicBezTo>
                <a:cubicBezTo>
                  <a:pt x="2319269" y="189618"/>
                  <a:pt x="2334378" y="238919"/>
                  <a:pt x="2357042" y="280635"/>
                </a:cubicBezTo>
                <a:cubicBezTo>
                  <a:pt x="2357042" y="280635"/>
                  <a:pt x="2357042" y="280635"/>
                  <a:pt x="2387260" y="326143"/>
                </a:cubicBezTo>
                <a:cubicBezTo>
                  <a:pt x="2387260" y="326143"/>
                  <a:pt x="2387260" y="326143"/>
                  <a:pt x="2576126" y="656079"/>
                </a:cubicBezTo>
                <a:cubicBezTo>
                  <a:pt x="2576126" y="656079"/>
                  <a:pt x="2576126" y="656079"/>
                  <a:pt x="2678113" y="834320"/>
                </a:cubicBezTo>
                <a:cubicBezTo>
                  <a:pt x="2606344" y="811565"/>
                  <a:pt x="2527021" y="822943"/>
                  <a:pt x="2459029" y="860866"/>
                </a:cubicBezTo>
                <a:cubicBezTo>
                  <a:pt x="2409924" y="887413"/>
                  <a:pt x="2372151" y="932921"/>
                  <a:pt x="2349487" y="982222"/>
                </a:cubicBezTo>
                <a:cubicBezTo>
                  <a:pt x="2330601" y="1020145"/>
                  <a:pt x="2323046" y="1058069"/>
                  <a:pt x="2323046" y="1099785"/>
                </a:cubicBezTo>
                <a:cubicBezTo>
                  <a:pt x="2323046" y="1171840"/>
                  <a:pt x="2334378" y="1243895"/>
                  <a:pt x="2349487" y="1312157"/>
                </a:cubicBezTo>
                <a:cubicBezTo>
                  <a:pt x="2383483" y="1429720"/>
                  <a:pt x="2440143" y="1543491"/>
                  <a:pt x="2519466" y="1638300"/>
                </a:cubicBezTo>
                <a:cubicBezTo>
                  <a:pt x="2519466" y="1638300"/>
                  <a:pt x="2519466" y="1638300"/>
                  <a:pt x="2319269" y="1638300"/>
                </a:cubicBezTo>
                <a:cubicBezTo>
                  <a:pt x="2319269" y="1638300"/>
                  <a:pt x="2319269" y="1638300"/>
                  <a:pt x="1741340" y="1638300"/>
                </a:cubicBezTo>
                <a:cubicBezTo>
                  <a:pt x="1741340" y="1638300"/>
                  <a:pt x="1741340" y="1638300"/>
                  <a:pt x="1159634" y="1638300"/>
                </a:cubicBezTo>
                <a:cubicBezTo>
                  <a:pt x="1159634" y="1638300"/>
                  <a:pt x="1159634" y="1638300"/>
                  <a:pt x="581706" y="1638300"/>
                </a:cubicBezTo>
                <a:cubicBezTo>
                  <a:pt x="581706" y="1638300"/>
                  <a:pt x="581706" y="1638300"/>
                  <a:pt x="0" y="1638300"/>
                </a:cubicBezTo>
                <a:cubicBezTo>
                  <a:pt x="0" y="1638300"/>
                  <a:pt x="0" y="1638300"/>
                  <a:pt x="0" y="1312157"/>
                </a:cubicBezTo>
                <a:cubicBezTo>
                  <a:pt x="0" y="1312157"/>
                  <a:pt x="0" y="1312157"/>
                  <a:pt x="0" y="982222"/>
                </a:cubicBezTo>
                <a:cubicBezTo>
                  <a:pt x="0" y="982222"/>
                  <a:pt x="0" y="982222"/>
                  <a:pt x="0" y="656079"/>
                </a:cubicBezTo>
                <a:cubicBezTo>
                  <a:pt x="0" y="656079"/>
                  <a:pt x="0" y="656079"/>
                  <a:pt x="0" y="326143"/>
                </a:cubicBezTo>
                <a:cubicBezTo>
                  <a:pt x="0" y="326143"/>
                  <a:pt x="0" y="326143"/>
                  <a:pt x="0" y="0"/>
                </a:cubicBezTo>
                <a:close/>
              </a:path>
            </a:pathLst>
          </a:custGeom>
        </p:spPr>
        <p:txBody>
          <a:bodyPr wrap="square" tIns="360000">
            <a:noAutofit/>
          </a:bodyPr>
          <a:lstStyle>
            <a:lvl1pPr algn="ctr">
              <a:defRPr sz="1400" b="0"/>
            </a:lvl1pPr>
          </a:lstStyle>
          <a:p>
            <a:r>
              <a:rPr lang="en-US"/>
              <a:t>Click icon to add picture</a:t>
            </a:r>
            <a:endParaRPr lang="en-GB" dirty="0"/>
          </a:p>
        </p:txBody>
      </p:sp>
      <p:pic>
        <p:nvPicPr>
          <p:cNvPr id="7" name="Picture 6" descr="A colorful background with a yellow circle&#10;&#10;Description automatically generated"/>
          <p:cNvPicPr>
            <a:picLocks noChangeAspect="1"/>
          </p:cNvPicPr>
          <p:nvPr userDrawn="1"/>
        </p:nvPicPr>
        <p:blipFill>
          <a:blip r:embed="rId2" cstate="email"/>
          <a:stretch>
            <a:fillRect/>
          </a:stretch>
        </p:blipFill>
        <p:spPr>
          <a:xfrm>
            <a:off x="9613901" y="0"/>
            <a:ext cx="2578099" cy="6858000"/>
          </a:xfrm>
          <a:prstGeom prst="rect">
            <a:avLst/>
          </a:prstGeom>
        </p:spPr>
      </p:pic>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p>
            <a:r>
              <a:rPr lang="en-GB"/>
              <a:t>Insert menu &gt; Header &amp; Footer button</a:t>
            </a:r>
            <a:endParaRPr lang="en-GB"/>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3 (Full Colour) Dark Image">
    <p:bg>
      <p:bgPr>
        <a:solidFill>
          <a:srgbClr val="A7A8AA"/>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0"/>
          </p:nvPr>
        </p:nvSpPr>
        <p:spPr>
          <a:xfrm>
            <a:off x="-2" y="0"/>
            <a:ext cx="11255605" cy="6858000"/>
          </a:xfrm>
          <a:custGeom>
            <a:avLst/>
            <a:gdLst>
              <a:gd name="connsiteX0" fmla="*/ 0 w 2678113"/>
              <a:gd name="connsiteY0" fmla="*/ 0 h 1638300"/>
              <a:gd name="connsiteX1" fmla="*/ 581706 w 2678113"/>
              <a:gd name="connsiteY1" fmla="*/ 0 h 1638300"/>
              <a:gd name="connsiteX2" fmla="*/ 1159634 w 2678113"/>
              <a:gd name="connsiteY2" fmla="*/ 0 h 1638300"/>
              <a:gd name="connsiteX3" fmla="*/ 1741340 w 2678113"/>
              <a:gd name="connsiteY3" fmla="*/ 0 h 1638300"/>
              <a:gd name="connsiteX4" fmla="*/ 2319269 w 2678113"/>
              <a:gd name="connsiteY4" fmla="*/ 0 h 1638300"/>
              <a:gd name="connsiteX5" fmla="*/ 2357042 w 2678113"/>
              <a:gd name="connsiteY5" fmla="*/ 0 h 1638300"/>
              <a:gd name="connsiteX6" fmla="*/ 2319269 w 2678113"/>
              <a:gd name="connsiteY6" fmla="*/ 140317 h 1638300"/>
              <a:gd name="connsiteX7" fmla="*/ 2357042 w 2678113"/>
              <a:gd name="connsiteY7" fmla="*/ 280635 h 1638300"/>
              <a:gd name="connsiteX8" fmla="*/ 2387260 w 2678113"/>
              <a:gd name="connsiteY8" fmla="*/ 326143 h 1638300"/>
              <a:gd name="connsiteX9" fmla="*/ 2576126 w 2678113"/>
              <a:gd name="connsiteY9" fmla="*/ 656079 h 1638300"/>
              <a:gd name="connsiteX10" fmla="*/ 2678113 w 2678113"/>
              <a:gd name="connsiteY10" fmla="*/ 834320 h 1638300"/>
              <a:gd name="connsiteX11" fmla="*/ 2459029 w 2678113"/>
              <a:gd name="connsiteY11" fmla="*/ 860866 h 1638300"/>
              <a:gd name="connsiteX12" fmla="*/ 2349487 w 2678113"/>
              <a:gd name="connsiteY12" fmla="*/ 982222 h 1638300"/>
              <a:gd name="connsiteX13" fmla="*/ 2323046 w 2678113"/>
              <a:gd name="connsiteY13" fmla="*/ 1099785 h 1638300"/>
              <a:gd name="connsiteX14" fmla="*/ 2349487 w 2678113"/>
              <a:gd name="connsiteY14" fmla="*/ 1312157 h 1638300"/>
              <a:gd name="connsiteX15" fmla="*/ 2519466 w 2678113"/>
              <a:gd name="connsiteY15" fmla="*/ 1638300 h 1638300"/>
              <a:gd name="connsiteX16" fmla="*/ 2319269 w 2678113"/>
              <a:gd name="connsiteY16" fmla="*/ 1638300 h 1638300"/>
              <a:gd name="connsiteX17" fmla="*/ 1741340 w 2678113"/>
              <a:gd name="connsiteY17" fmla="*/ 1638300 h 1638300"/>
              <a:gd name="connsiteX18" fmla="*/ 1159634 w 2678113"/>
              <a:gd name="connsiteY18" fmla="*/ 1638300 h 1638300"/>
              <a:gd name="connsiteX19" fmla="*/ 581706 w 2678113"/>
              <a:gd name="connsiteY19" fmla="*/ 1638300 h 1638300"/>
              <a:gd name="connsiteX20" fmla="*/ 0 w 2678113"/>
              <a:gd name="connsiteY20" fmla="*/ 1638300 h 1638300"/>
              <a:gd name="connsiteX21" fmla="*/ 0 w 2678113"/>
              <a:gd name="connsiteY21" fmla="*/ 1312157 h 1638300"/>
              <a:gd name="connsiteX22" fmla="*/ 0 w 2678113"/>
              <a:gd name="connsiteY22" fmla="*/ 982222 h 1638300"/>
              <a:gd name="connsiteX23" fmla="*/ 0 w 2678113"/>
              <a:gd name="connsiteY23" fmla="*/ 656079 h 1638300"/>
              <a:gd name="connsiteX24" fmla="*/ 0 w 2678113"/>
              <a:gd name="connsiteY24" fmla="*/ 326143 h 1638300"/>
              <a:gd name="connsiteX25" fmla="*/ 0 w 2678113"/>
              <a:gd name="connsiteY25"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78113" h="1638300">
                <a:moveTo>
                  <a:pt x="0" y="0"/>
                </a:moveTo>
                <a:cubicBezTo>
                  <a:pt x="0" y="0"/>
                  <a:pt x="0" y="0"/>
                  <a:pt x="581706" y="0"/>
                </a:cubicBezTo>
                <a:cubicBezTo>
                  <a:pt x="581706" y="0"/>
                  <a:pt x="581706" y="0"/>
                  <a:pt x="1159634" y="0"/>
                </a:cubicBezTo>
                <a:cubicBezTo>
                  <a:pt x="1159634" y="0"/>
                  <a:pt x="1159634" y="0"/>
                  <a:pt x="1741340" y="0"/>
                </a:cubicBezTo>
                <a:cubicBezTo>
                  <a:pt x="1741340" y="0"/>
                  <a:pt x="1741340" y="0"/>
                  <a:pt x="2319269" y="0"/>
                </a:cubicBezTo>
                <a:cubicBezTo>
                  <a:pt x="2319269" y="0"/>
                  <a:pt x="2319269" y="0"/>
                  <a:pt x="2357042" y="0"/>
                </a:cubicBezTo>
                <a:cubicBezTo>
                  <a:pt x="2334378" y="41716"/>
                  <a:pt x="2319269" y="91017"/>
                  <a:pt x="2319269" y="140317"/>
                </a:cubicBezTo>
                <a:cubicBezTo>
                  <a:pt x="2319269" y="189618"/>
                  <a:pt x="2334378" y="238919"/>
                  <a:pt x="2357042" y="280635"/>
                </a:cubicBezTo>
                <a:cubicBezTo>
                  <a:pt x="2357042" y="280635"/>
                  <a:pt x="2357042" y="280635"/>
                  <a:pt x="2387260" y="326143"/>
                </a:cubicBezTo>
                <a:cubicBezTo>
                  <a:pt x="2387260" y="326143"/>
                  <a:pt x="2387260" y="326143"/>
                  <a:pt x="2576126" y="656079"/>
                </a:cubicBezTo>
                <a:cubicBezTo>
                  <a:pt x="2576126" y="656079"/>
                  <a:pt x="2576126" y="656079"/>
                  <a:pt x="2678113" y="834320"/>
                </a:cubicBezTo>
                <a:cubicBezTo>
                  <a:pt x="2606344" y="811565"/>
                  <a:pt x="2527021" y="822943"/>
                  <a:pt x="2459029" y="860866"/>
                </a:cubicBezTo>
                <a:cubicBezTo>
                  <a:pt x="2409924" y="887413"/>
                  <a:pt x="2372151" y="932921"/>
                  <a:pt x="2349487" y="982222"/>
                </a:cubicBezTo>
                <a:cubicBezTo>
                  <a:pt x="2330601" y="1020145"/>
                  <a:pt x="2323046" y="1058069"/>
                  <a:pt x="2323046" y="1099785"/>
                </a:cubicBezTo>
                <a:cubicBezTo>
                  <a:pt x="2323046" y="1171840"/>
                  <a:pt x="2334378" y="1243895"/>
                  <a:pt x="2349487" y="1312157"/>
                </a:cubicBezTo>
                <a:cubicBezTo>
                  <a:pt x="2383483" y="1429720"/>
                  <a:pt x="2440143" y="1543491"/>
                  <a:pt x="2519466" y="1638300"/>
                </a:cubicBezTo>
                <a:cubicBezTo>
                  <a:pt x="2519466" y="1638300"/>
                  <a:pt x="2519466" y="1638300"/>
                  <a:pt x="2319269" y="1638300"/>
                </a:cubicBezTo>
                <a:cubicBezTo>
                  <a:pt x="2319269" y="1638300"/>
                  <a:pt x="2319269" y="1638300"/>
                  <a:pt x="1741340" y="1638300"/>
                </a:cubicBezTo>
                <a:cubicBezTo>
                  <a:pt x="1741340" y="1638300"/>
                  <a:pt x="1741340" y="1638300"/>
                  <a:pt x="1159634" y="1638300"/>
                </a:cubicBezTo>
                <a:cubicBezTo>
                  <a:pt x="1159634" y="1638300"/>
                  <a:pt x="1159634" y="1638300"/>
                  <a:pt x="581706" y="1638300"/>
                </a:cubicBezTo>
                <a:cubicBezTo>
                  <a:pt x="581706" y="1638300"/>
                  <a:pt x="581706" y="1638300"/>
                  <a:pt x="0" y="1638300"/>
                </a:cubicBezTo>
                <a:cubicBezTo>
                  <a:pt x="0" y="1638300"/>
                  <a:pt x="0" y="1638300"/>
                  <a:pt x="0" y="1312157"/>
                </a:cubicBezTo>
                <a:cubicBezTo>
                  <a:pt x="0" y="1312157"/>
                  <a:pt x="0" y="1312157"/>
                  <a:pt x="0" y="982222"/>
                </a:cubicBezTo>
                <a:cubicBezTo>
                  <a:pt x="0" y="982222"/>
                  <a:pt x="0" y="982222"/>
                  <a:pt x="0" y="656079"/>
                </a:cubicBezTo>
                <a:cubicBezTo>
                  <a:pt x="0" y="656079"/>
                  <a:pt x="0" y="656079"/>
                  <a:pt x="0" y="326143"/>
                </a:cubicBezTo>
                <a:cubicBezTo>
                  <a:pt x="0" y="326143"/>
                  <a:pt x="0" y="326143"/>
                  <a:pt x="0" y="0"/>
                </a:cubicBezTo>
                <a:close/>
              </a:path>
            </a:pathLst>
          </a:custGeom>
        </p:spPr>
        <p:txBody>
          <a:bodyPr wrap="square" tIns="360000">
            <a:noAutofit/>
          </a:bodyPr>
          <a:lstStyle>
            <a:lvl1pPr algn="ctr">
              <a:defRPr sz="1400" b="0">
                <a:solidFill>
                  <a:schemeClr val="bg1"/>
                </a:solidFill>
              </a:defRPr>
            </a:lvl1pPr>
          </a:lstStyle>
          <a:p>
            <a:r>
              <a:rPr lang="en-US"/>
              <a:t>Click icon to add picture</a:t>
            </a:r>
            <a:endParaRPr lang="en-GB" dirty="0"/>
          </a:p>
        </p:txBody>
      </p:sp>
      <p:pic>
        <p:nvPicPr>
          <p:cNvPr id="4" name="Picture 3" descr="A colorful background with a yellow circle&#10;&#10;Description automatically generated"/>
          <p:cNvPicPr>
            <a:picLocks noChangeAspect="1"/>
          </p:cNvPicPr>
          <p:nvPr userDrawn="1"/>
        </p:nvPicPr>
        <p:blipFill>
          <a:blip r:embed="rId2" cstate="email"/>
          <a:stretch>
            <a:fillRect/>
          </a:stretch>
        </p:blipFill>
        <p:spPr>
          <a:xfrm>
            <a:off x="9613901" y="0"/>
            <a:ext cx="2578099" cy="6858000"/>
          </a:xfrm>
          <a:prstGeom prst="rect">
            <a:avLst/>
          </a:prstGeom>
        </p:spPr>
      </p:pic>
      <p:pic>
        <p:nvPicPr>
          <p:cNvPr id="7" name="Picture 6"/>
          <p:cNvPicPr>
            <a:picLocks noChangeAspect="1"/>
          </p:cNvPicPr>
          <p:nvPr userDrawn="1"/>
        </p:nvPicPr>
        <p:blipFill>
          <a:blip r:embed="rId3"/>
          <a:stretch>
            <a:fillRect/>
          </a:stretch>
        </p:blipFill>
        <p:spPr>
          <a:xfrm>
            <a:off x="331200" y="5644800"/>
            <a:ext cx="5004000" cy="934210"/>
          </a:xfrm>
          <a:prstGeom prst="rect">
            <a:avLst/>
          </a:prstGeom>
        </p:spPr>
      </p:pic>
      <p:sp>
        <p:nvSpPr>
          <p:cNvPr id="2" name="Title 1"/>
          <p:cNvSpPr>
            <a:spLocks noGrp="1"/>
          </p:cNvSpPr>
          <p:nvPr>
            <p:ph type="ctrTitle"/>
          </p:nvPr>
        </p:nvSpPr>
        <p:spPr>
          <a:xfrm>
            <a:off x="604838" y="1376363"/>
            <a:ext cx="5465762" cy="2276399"/>
          </a:xfrm>
        </p:spPr>
        <p:txBody>
          <a:bodyPr anchor="b" anchorCtr="0"/>
          <a:lstStyle>
            <a:lvl1pPr algn="l">
              <a:lnSpc>
                <a:spcPct val="90000"/>
              </a:lnSpc>
              <a:defRPr sz="4000" spc="-10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604838" y="3990974"/>
            <a:ext cx="4510395" cy="1047751"/>
          </a:xfrm>
        </p:spPr>
        <p:txBody>
          <a:bodyPr anchor="t" anchorCtr="0"/>
          <a:lstStyle>
            <a:lvl1pPr marL="0" indent="0" algn="l">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dirty="0"/>
              <a:t>Insert menu &gt; Header &amp; Footer button</a:t>
            </a:r>
            <a:endParaRPr lang="en-GB" dirty="0"/>
          </a:p>
        </p:txBody>
      </p:sp>
      <p:sp>
        <p:nvSpPr>
          <p:cNvPr id="6" name="Slide Number Placeholder 5"/>
          <p:cNvSpPr>
            <a:spLocks noGrp="1"/>
          </p:cNvSpPr>
          <p:nvPr>
            <p:ph type="sldNum" sz="quarter" idx="12"/>
          </p:nvPr>
        </p:nvSpPr>
        <p:spPr/>
        <p:txBody>
          <a:bodyPr/>
          <a:lstStyle/>
          <a:p>
            <a:fld id="{03CB0E19-F4C8-4F98-96D2-CE1ECDE59975}" type="slidenum">
              <a:rPr lang="en-GB" smtClean="0"/>
            </a:fld>
            <a:endParaRPr lang="en-GB"/>
          </a:p>
        </p:txBody>
      </p:sp>
      <p:pic>
        <p:nvPicPr>
          <p:cNvPr id="2054"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7" Type="http://schemas.openxmlformats.org/officeDocument/2006/relationships/theme" Target="../theme/theme1.xml"/><Relationship Id="rId56" Type="http://schemas.openxmlformats.org/officeDocument/2006/relationships/vmlDrawing" Target="../drawings/vmlDrawing1.vml"/><Relationship Id="rId55" Type="http://schemas.openxmlformats.org/officeDocument/2006/relationships/image" Target="../media/image24.emf"/><Relationship Id="rId54" Type="http://schemas.openxmlformats.org/officeDocument/2006/relationships/oleObject" Target="../embeddings/oleObject1.bin"/><Relationship Id="rId53" Type="http://schemas.openxmlformats.org/officeDocument/2006/relationships/tags" Target="../tags/tag1.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p:cNvGraphicFramePr>
            <a:graphicFrameLocks noChangeAspect="1"/>
          </p:cNvGraphicFramePr>
          <p:nvPr userDrawn="1">
            <p:custDataLst>
              <p:tags r:id="rId5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54" imgW="5080" imgH="5080" progId="TCLayout.ActiveDocument.1">
                  <p:embed/>
                </p:oleObj>
              </mc:Choice>
              <mc:Fallback>
                <p:oleObj name="think-cell Slide" r:id="rId54" imgW="5080" imgH="5080" progId="TCLayout.ActiveDocument.1">
                  <p:embed/>
                  <p:pic>
                    <p:nvPicPr>
                      <p:cNvPr id="0" name="think-cell data - do not delete" hidden="1"/>
                      <p:cNvPicPr/>
                      <p:nvPr/>
                    </p:nvPicPr>
                    <p:blipFill>
                      <a:blip r:embed="rId5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04838" y="311086"/>
            <a:ext cx="11168062" cy="1065278"/>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604838" y="1573619"/>
            <a:ext cx="11168062" cy="4477931"/>
          </a:xfrm>
          <a:prstGeom prst="rect">
            <a:avLst/>
          </a:prstGeom>
        </p:spPr>
        <p:txBody>
          <a:bodyPr vert="horz" lIns="0" tIns="0" rIns="0" bIns="0" rtlCol="0" anchor="t" anchorCtr="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dirty="0"/>
          </a:p>
        </p:txBody>
      </p:sp>
      <p:sp>
        <p:nvSpPr>
          <p:cNvPr id="5" name="Footer Placeholder 4"/>
          <p:cNvSpPr>
            <a:spLocks noGrp="1"/>
          </p:cNvSpPr>
          <p:nvPr>
            <p:ph type="ftr" sz="quarter" idx="3"/>
          </p:nvPr>
        </p:nvSpPr>
        <p:spPr>
          <a:xfrm>
            <a:off x="8197850" y="6449644"/>
            <a:ext cx="2880000" cy="180000"/>
          </a:xfrm>
          <a:prstGeom prst="rect">
            <a:avLst/>
          </a:prstGeom>
        </p:spPr>
        <p:txBody>
          <a:bodyPr vert="horz" lIns="0" tIns="0" rIns="0" bIns="0" rtlCol="0" anchor="t" anchorCtr="0">
            <a:noAutofit/>
          </a:bodyPr>
          <a:lstStyle>
            <a:lvl1pPr algn="r">
              <a:defRPr sz="900">
                <a:solidFill>
                  <a:schemeClr val="tx1"/>
                </a:solidFill>
              </a:defRPr>
            </a:lvl1pPr>
          </a:lstStyle>
          <a:p>
            <a:r>
              <a:rPr lang="en-GB"/>
              <a:t>Insert menu &gt; Header &amp; Footer button</a:t>
            </a:r>
            <a:endParaRPr lang="en-GB" dirty="0"/>
          </a:p>
        </p:txBody>
      </p:sp>
      <p:sp>
        <p:nvSpPr>
          <p:cNvPr id="6" name="Slide Number Placeholder 5"/>
          <p:cNvSpPr>
            <a:spLocks noGrp="1"/>
          </p:cNvSpPr>
          <p:nvPr>
            <p:ph type="sldNum" sz="quarter" idx="4"/>
          </p:nvPr>
        </p:nvSpPr>
        <p:spPr>
          <a:xfrm>
            <a:off x="11307726" y="6449644"/>
            <a:ext cx="465174" cy="180000"/>
          </a:xfrm>
          <a:prstGeom prst="rect">
            <a:avLst/>
          </a:prstGeom>
        </p:spPr>
        <p:txBody>
          <a:bodyPr vert="horz" lIns="0" tIns="0" rIns="0" bIns="0" rtlCol="0" anchor="t" anchorCtr="0">
            <a:noAutofit/>
          </a:bodyPr>
          <a:lstStyle>
            <a:lvl1pPr algn="r">
              <a:defRPr sz="900" b="1">
                <a:solidFill>
                  <a:schemeClr val="tx1"/>
                </a:solidFill>
              </a:defRPr>
            </a:lvl1pPr>
          </a:lstStyle>
          <a:p>
            <a:fld id="{03CB0E19-F4C8-4F98-96D2-CE1ECDE59975}" type="slidenum">
              <a:rPr lang="en-GB" smtClean="0"/>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hdr="0" dt="0"/>
  <p:txStyles>
    <p:titleStyle>
      <a:lvl1pPr algn="l" defTabSz="914400" rtl="0" eaLnBrk="1" latinLnBrk="0" hangingPunct="1">
        <a:lnSpc>
          <a:spcPct val="95000"/>
        </a:lnSpc>
        <a:spcBef>
          <a:spcPct val="0"/>
        </a:spcBef>
        <a:buNone/>
        <a:defRPr sz="3000" b="1" kern="1200">
          <a:solidFill>
            <a:srgbClr val="002068"/>
          </a:solidFill>
          <a:latin typeface="+mj-lt"/>
          <a:ea typeface="+mj-ea"/>
          <a:cs typeface="+mj-cs"/>
        </a:defRPr>
      </a:lvl1pPr>
    </p:titleStyle>
    <p:bodyStyle>
      <a:lvl1pPr marL="0" indent="0" algn="l" defTabSz="914400" rtl="0" eaLnBrk="1" latinLnBrk="0" hangingPunct="1">
        <a:lnSpc>
          <a:spcPct val="95000"/>
        </a:lnSpc>
        <a:spcBef>
          <a:spcPts val="1000"/>
        </a:spcBef>
        <a:buFontTx/>
        <a:buNone/>
        <a:defRPr sz="2000" b="1" kern="1200">
          <a:solidFill>
            <a:srgbClr val="0460A9"/>
          </a:solidFill>
          <a:latin typeface="+mn-lt"/>
          <a:ea typeface="+mn-ea"/>
          <a:cs typeface="+mn-cs"/>
        </a:defRPr>
      </a:lvl1pPr>
      <a:lvl2pPr marL="0" indent="0" algn="l" defTabSz="914400" rtl="0" eaLnBrk="1" latinLnBrk="0" hangingPunct="1">
        <a:lnSpc>
          <a:spcPct val="95000"/>
        </a:lnSpc>
        <a:spcBef>
          <a:spcPts val="700"/>
        </a:spcBef>
        <a:buFontTx/>
        <a:buNone/>
        <a:defRPr sz="2000" kern="1200">
          <a:solidFill>
            <a:schemeClr val="tx1"/>
          </a:solidFill>
          <a:latin typeface="+mn-lt"/>
          <a:ea typeface="+mn-ea"/>
          <a:cs typeface="+mn-cs"/>
        </a:defRPr>
      </a:lvl2pPr>
      <a:lvl3pPr marL="215900" indent="-215900" algn="l" defTabSz="914400" rtl="0" eaLnBrk="1" latinLnBrk="0" hangingPunct="1">
        <a:lnSpc>
          <a:spcPct val="95000"/>
        </a:lnSpc>
        <a:spcBef>
          <a:spcPts val="600"/>
        </a:spcBef>
        <a:buClr>
          <a:srgbClr val="0460A9"/>
        </a:buClr>
        <a:buFont typeface="Ping LCG Medium" pitchFamily="50" charset="0"/>
        <a:buChar char="•"/>
        <a:defRPr sz="2000" kern="1200">
          <a:solidFill>
            <a:schemeClr val="tx1"/>
          </a:solidFill>
          <a:latin typeface="+mn-lt"/>
          <a:ea typeface="+mn-ea"/>
          <a:cs typeface="+mn-cs"/>
        </a:defRPr>
      </a:lvl3pPr>
      <a:lvl4pPr marL="490855" indent="-268605" algn="l" defTabSz="914400" rtl="0" eaLnBrk="1" latinLnBrk="0" hangingPunct="1">
        <a:lnSpc>
          <a:spcPct val="95000"/>
        </a:lnSpc>
        <a:spcBef>
          <a:spcPts val="600"/>
        </a:spcBef>
        <a:buClr>
          <a:srgbClr val="0460A9"/>
        </a:buClr>
        <a:buFont typeface="Arial" panose="020B0604020202020204" pitchFamily="34" charset="0"/>
        <a:buChar char="–"/>
        <a:defRPr sz="1800" kern="1200">
          <a:solidFill>
            <a:schemeClr val="tx1"/>
          </a:solidFill>
          <a:latin typeface="+mn-lt"/>
          <a:ea typeface="+mn-ea"/>
          <a:cs typeface="+mn-cs"/>
        </a:defRPr>
      </a:lvl4pPr>
      <a:lvl5pPr marL="773430" indent="-278130" algn="l" defTabSz="914400" rtl="0" eaLnBrk="1" latinLnBrk="0" hangingPunct="1">
        <a:lnSpc>
          <a:spcPct val="95000"/>
        </a:lnSpc>
        <a:spcBef>
          <a:spcPts val="600"/>
        </a:spcBef>
        <a:buClr>
          <a:srgbClr val="0460A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25.jpeg"/><Relationship Id="rId3" Type="http://schemas.openxmlformats.org/officeDocument/2006/relationships/image" Target="../media/image24.emf"/><Relationship Id="rId2" Type="http://schemas.openxmlformats.org/officeDocument/2006/relationships/oleObject" Target="../embeddings/oleObject2.bin"/><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3.xml"/><Relationship Id="rId3" Type="http://schemas.openxmlformats.org/officeDocument/2006/relationships/image" Target="../media/image24.emf"/><Relationship Id="rId2" Type="http://schemas.openxmlformats.org/officeDocument/2006/relationships/oleObject" Target="../embeddings/oleObject3.bin"/><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6.xml"/><Relationship Id="rId3" Type="http://schemas.openxmlformats.org/officeDocument/2006/relationships/image" Target="../media/image24.emf"/><Relationship Id="rId2" Type="http://schemas.openxmlformats.org/officeDocument/2006/relationships/oleObject" Target="../embeddings/oleObject4.bin"/><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16.xml"/><Relationship Id="rId4" Type="http://schemas.openxmlformats.org/officeDocument/2006/relationships/image" Target="../media/image26.png"/><Relationship Id="rId3" Type="http://schemas.openxmlformats.org/officeDocument/2006/relationships/image" Target="../media/image24.emf"/><Relationship Id="rId2" Type="http://schemas.openxmlformats.org/officeDocument/2006/relationships/oleObject" Target="../embeddings/oleObject5.bin"/><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16.xml"/><Relationship Id="rId3" Type="http://schemas.openxmlformats.org/officeDocument/2006/relationships/image" Target="../media/image24.emf"/><Relationship Id="rId2" Type="http://schemas.openxmlformats.org/officeDocument/2006/relationships/oleObject" Target="../embeddings/oleObject6.bin"/><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6.xml"/><Relationship Id="rId4" Type="http://schemas.openxmlformats.org/officeDocument/2006/relationships/image" Target="../media/image27.png"/><Relationship Id="rId3" Type="http://schemas.openxmlformats.org/officeDocument/2006/relationships/image" Target="../media/image24.emf"/><Relationship Id="rId2" Type="http://schemas.openxmlformats.org/officeDocument/2006/relationships/oleObject" Target="../embeddings/oleObject7.bin"/><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16.xml"/><Relationship Id="rId3" Type="http://schemas.openxmlformats.org/officeDocument/2006/relationships/image" Target="../media/image24.emf"/><Relationship Id="rId2" Type="http://schemas.openxmlformats.org/officeDocument/2006/relationships/oleObject" Target="../embeddings/oleObject8.bin"/><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16.xml"/><Relationship Id="rId3" Type="http://schemas.openxmlformats.org/officeDocument/2006/relationships/image" Target="../media/image24.emf"/><Relationship Id="rId2" Type="http://schemas.openxmlformats.org/officeDocument/2006/relationships/oleObject" Target="../embeddings/oleObject9.bin"/><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3.xml"/><Relationship Id="rId3" Type="http://schemas.openxmlformats.org/officeDocument/2006/relationships/image" Target="../media/image24.emf"/><Relationship Id="rId2" Type="http://schemas.openxmlformats.org/officeDocument/2006/relationships/oleObject" Target="../embeddings/oleObject10.bin"/><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5080" imgH="5080" progId="TCLayout.ActiveDocument.1">
                  <p:embed/>
                </p:oleObj>
              </mc:Choice>
              <mc:Fallback>
                <p:oleObj name="think-cell Slide" r:id="rId2" imgW="5080" imgH="5080" progId="TCLayout.ActiveDocument.1">
                  <p:embed/>
                  <p:pic>
                    <p:nvPicPr>
                      <p:cNvPr id="0" name="think-cell data - do not delete" hidden="1"/>
                      <p:cNvPicPr/>
                      <p:nvPr/>
                    </p:nvPicPr>
                    <p:blipFill>
                      <a:blip r:embed="rId3"/>
                      <a:stretch>
                        <a:fillRect/>
                      </a:stretch>
                    </p:blipFill>
                    <p:spPr>
                      <a:xfrm>
                        <a:off x="1588" y="1588"/>
                        <a:ext cx="1588" cy="1588"/>
                      </a:xfrm>
                      <a:prstGeom prst="rect">
                        <a:avLst/>
                      </a:prstGeom>
                    </p:spPr>
                  </p:pic>
                </p:oleObj>
              </mc:Fallback>
            </mc:AlternateContent>
          </a:graphicData>
        </a:graphic>
      </p:graphicFrame>
      <p:pic>
        <p:nvPicPr>
          <p:cNvPr id="13" name="Picture 12" descr="A person on a skateboard&#10;&#10;Description automatically generated"/>
          <p:cNvPicPr>
            <a:picLocks noGrp="1" noRot="1" noChangeAspect="1" noMove="1" noResize="1" noEditPoints="1" noAdjustHandles="1" noChangeArrowheads="1" noChangeShapeType="1" noCrop="1"/>
          </p:cNvPicPr>
          <p:nvPr/>
        </p:nvPicPr>
        <p:blipFill>
          <a:blip r:embed="rId4"/>
          <a:stretch>
            <a:fillRect/>
          </a:stretch>
        </p:blipFill>
        <p:spPr>
          <a:xfrm>
            <a:off x="0" y="0"/>
            <a:ext cx="12192000" cy="6858000"/>
          </a:xfrm>
          <a:prstGeom prst="rect">
            <a:avLst/>
          </a:prstGeom>
        </p:spPr>
      </p:pic>
      <p:sp>
        <p:nvSpPr>
          <p:cNvPr id="14" name="Title 2"/>
          <p:cNvSpPr>
            <a:spLocks noGrp="1"/>
          </p:cNvSpPr>
          <p:nvPr>
            <p:ph type="ctrTitle"/>
          </p:nvPr>
        </p:nvSpPr>
        <p:spPr>
          <a:xfrm>
            <a:off x="593952" y="1055915"/>
            <a:ext cx="5465762" cy="4463142"/>
          </a:xfrm>
        </p:spPr>
        <p:txBody>
          <a:bodyPr vert="horz" anchor="ctr"/>
          <a:lstStyle/>
          <a:p>
            <a:r>
              <a:rPr lang="en-GB" sz="4800" spc="0" dirty="0">
                <a:latin typeface="Arial Black" panose="020B0A04020102020204" pitchFamily="34" charset="0"/>
                <a:cs typeface="Arial Black" panose="020B0A04020102020204" pitchFamily="34" charset="0"/>
              </a:rPr>
              <a:t>NEST</a:t>
            </a:r>
            <a:br>
              <a:rPr lang="en-GB" sz="2000" spc="0" dirty="0">
                <a:latin typeface="Arial" panose="020B0604020202020204" pitchFamily="34" charset="0"/>
                <a:cs typeface="Arial" panose="020B0604020202020204" pitchFamily="34" charset="0"/>
              </a:rPr>
            </a:br>
            <a:br>
              <a:rPr lang="en-GB" sz="1600" spc="0" dirty="0">
                <a:latin typeface="Arial" panose="020B0604020202020204" pitchFamily="34" charset="0"/>
                <a:cs typeface="Arial" panose="020B0604020202020204" pitchFamily="34" charset="0"/>
              </a:rPr>
            </a:br>
            <a:r>
              <a:rPr lang="en-GB" sz="2000" spc="0" dirty="0">
                <a:latin typeface="Arial" panose="020B0604020202020204" pitchFamily="34" charset="0"/>
                <a:cs typeface="Arial" panose="020B0604020202020204" pitchFamily="34" charset="0"/>
              </a:rPr>
              <a:t>Nurturing </a:t>
            </a:r>
            <a:r>
              <a:rPr lang="en-GB" sz="2000" b="0" spc="0" dirty="0">
                <a:latin typeface="Arial" panose="020B0604020202020204" pitchFamily="34" charset="0"/>
                <a:cs typeface="Arial" panose="020B0604020202020204" pitchFamily="34" charset="0"/>
              </a:rPr>
              <a:t>Excellence,</a:t>
            </a:r>
            <a:br>
              <a:rPr lang="en-GB" sz="2000" b="0" spc="0" dirty="0">
                <a:latin typeface="Arial" panose="020B0604020202020204" pitchFamily="34" charset="0"/>
                <a:cs typeface="Arial" panose="020B0604020202020204" pitchFamily="34" charset="0"/>
              </a:rPr>
            </a:br>
            <a:r>
              <a:rPr lang="en-GB" sz="2000" b="0" spc="0" dirty="0">
                <a:latin typeface="Arial" panose="020B0604020202020204" pitchFamily="34" charset="0"/>
                <a:cs typeface="Arial" panose="020B0604020202020204" pitchFamily="34" charset="0"/>
              </a:rPr>
              <a:t>Strengthening</a:t>
            </a:r>
            <a:r>
              <a:rPr lang="en-GB" sz="2000" spc="0" dirty="0">
                <a:latin typeface="Arial" panose="020B0604020202020204" pitchFamily="34" charset="0"/>
                <a:cs typeface="Arial" panose="020B0604020202020204" pitchFamily="34" charset="0"/>
              </a:rPr>
              <a:t> Talent.</a:t>
            </a:r>
            <a:br>
              <a:rPr lang="en-GB" sz="2400" spc="0" dirty="0">
                <a:latin typeface="Arial" panose="020B0604020202020204" pitchFamily="34" charset="0"/>
                <a:cs typeface="Arial" panose="020B0604020202020204" pitchFamily="34" charset="0"/>
              </a:rPr>
            </a:br>
            <a:br>
              <a:rPr lang="en-GB" sz="2400" spc="0" dirty="0">
                <a:latin typeface="Arial" panose="020B0604020202020204" pitchFamily="34" charset="0"/>
                <a:cs typeface="Arial" panose="020B0604020202020204" pitchFamily="34" charset="0"/>
              </a:rPr>
            </a:br>
            <a:br>
              <a:rPr lang="en-GB" sz="2000" spc="0" dirty="0">
                <a:latin typeface="Arial" panose="020B0604020202020204" pitchFamily="34" charset="0"/>
                <a:cs typeface="Arial" panose="020B0604020202020204" pitchFamily="34" charset="0"/>
              </a:rPr>
            </a:br>
            <a:r>
              <a:rPr lang="en-GB" sz="2000" spc="0" dirty="0">
                <a:latin typeface="Arial" panose="020B0604020202020204" pitchFamily="34" charset="0"/>
                <a:cs typeface="Arial" panose="020B0604020202020204" pitchFamily="34" charset="0"/>
              </a:rPr>
              <a:t>ABSTRACT SUBMISSION</a:t>
            </a:r>
            <a:br>
              <a:rPr lang="en-GB" sz="2000" spc="0" dirty="0">
                <a:latin typeface="Arial" panose="020B0604020202020204" pitchFamily="34" charset="0"/>
                <a:cs typeface="Arial" panose="020B0604020202020204" pitchFamily="34" charset="0"/>
              </a:rPr>
            </a:br>
            <a:r>
              <a:rPr lang="en-GB" sz="2000" spc="0" dirty="0">
                <a:latin typeface="Arial" panose="020B0604020202020204" pitchFamily="34" charset="0"/>
                <a:cs typeface="Arial" panose="020B0604020202020204" pitchFamily="34" charset="0"/>
              </a:rPr>
              <a:t>GUIDELINES</a:t>
            </a:r>
            <a:endParaRPr lang="en-GB" sz="2000" spc="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5080" imgH="5080" progId="TCLayout.ActiveDocument.1">
                  <p:embed/>
                </p:oleObj>
              </mc:Choice>
              <mc:Fallback>
                <p:oleObj name="think-cell Slide" r:id="rId2" imgW="5080" imgH="5080" progId="TCLayout.ActiveDocument.1">
                  <p:embed/>
                  <p:pic>
                    <p:nvPicPr>
                      <p:cNvPr id="0" name="think-cell data - do not delete"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ctrTitle"/>
          </p:nvPr>
        </p:nvSpPr>
        <p:spPr>
          <a:xfrm>
            <a:off x="604838" y="876940"/>
            <a:ext cx="7832152" cy="697336"/>
          </a:xfrm>
        </p:spPr>
        <p:txBody>
          <a:bodyPr vert="horz"/>
          <a:lstStyle/>
          <a:p>
            <a:r>
              <a:rPr lang="en-US" sz="2800" dirty="0"/>
              <a:t>Problem Statement – #1</a:t>
            </a:r>
            <a:endParaRPr lang="en-GB" sz="2000" b="0" dirty="0">
              <a:solidFill>
                <a:srgbClr val="0460A9"/>
              </a:solidFill>
              <a:latin typeface="+mn-lt"/>
              <a:ea typeface="+mn-ea"/>
              <a:cs typeface="+mn-cs"/>
            </a:endParaRPr>
          </a:p>
        </p:txBody>
      </p:sp>
      <p:sp>
        <p:nvSpPr>
          <p:cNvPr id="3" name="Subtitle 2"/>
          <p:cNvSpPr>
            <a:spLocks noGrp="1"/>
          </p:cNvSpPr>
          <p:nvPr>
            <p:ph type="subTitle" idx="1"/>
          </p:nvPr>
        </p:nvSpPr>
        <p:spPr>
          <a:xfrm>
            <a:off x="604838" y="1854991"/>
            <a:ext cx="9078177" cy="558271"/>
          </a:xfrm>
        </p:spPr>
        <p:txBody>
          <a:bodyPr/>
          <a:lstStyle/>
          <a:p>
            <a:r>
              <a:rPr lang="en-US" altLang="en-US"/>
              <a:t>Semantic grouping of clinical studies for retrieval &amp;</a:t>
            </a:r>
            <a:endParaRPr lang="en-US" altLang="en-US"/>
          </a:p>
          <a:p>
            <a:r>
              <a:rPr lang="en-US" altLang="en-US"/>
              <a:t>strategic insights</a:t>
            </a:r>
            <a:r>
              <a:rPr lang="en-US" sz="2000" b="0" dirty="0"/>
              <a:t> </a:t>
            </a:r>
            <a:endParaRPr lang="en-US" sz="2000" b="0" dirty="0"/>
          </a:p>
        </p:txBody>
      </p:sp>
      <p:sp>
        <p:nvSpPr>
          <p:cNvPr id="4" name="Text Box 3"/>
          <p:cNvSpPr txBox="1"/>
          <p:nvPr/>
        </p:nvSpPr>
        <p:spPr>
          <a:xfrm>
            <a:off x="760730" y="3851910"/>
            <a:ext cx="4064000" cy="922020"/>
          </a:xfrm>
          <a:prstGeom prst="rect">
            <a:avLst/>
          </a:prstGeom>
          <a:noFill/>
        </p:spPr>
        <p:txBody>
          <a:bodyPr wrap="square" rtlCol="0">
            <a:spAutoFit/>
          </a:bodyPr>
          <a:p>
            <a:r>
              <a:rPr lang="en-US" altLang="en-US">
                <a:solidFill>
                  <a:srgbClr val="0070C0"/>
                </a:solidFill>
              </a:rPr>
              <a:t>Team Name -riyabasu06</a:t>
            </a:r>
            <a:endParaRPr lang="en-US" altLang="en-US">
              <a:solidFill>
                <a:srgbClr val="0070C0"/>
              </a:solidFill>
            </a:endParaRPr>
          </a:p>
          <a:p>
            <a:endParaRPr lang="en-US">
              <a:solidFill>
                <a:srgbClr val="0070C0"/>
              </a:solidFill>
            </a:endParaRPr>
          </a:p>
          <a:p>
            <a:r>
              <a:rPr lang="en-US">
                <a:solidFill>
                  <a:srgbClr val="0070C0"/>
                </a:solidFill>
              </a:rPr>
              <a:t>Riya Bose - KIIT(M-Tech)</a:t>
            </a:r>
            <a:endParaRPr lang="en-US">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5080" imgH="5080" progId="TCLayout.ActiveDocument.1">
                  <p:embed/>
                </p:oleObj>
              </mc:Choice>
              <mc:Fallback>
                <p:oleObj name="think-cell Slide" r:id="rId2" imgW="5080" imgH="5080" progId="TCLayout.ActiveDocument.1">
                  <p:embed/>
                  <p:pic>
                    <p:nvPicPr>
                      <p:cNvPr id="0" name="think-cell data - do not delete"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4" name="Title 3"/>
          <p:cNvSpPr>
            <a:spLocks noGrp="1"/>
          </p:cNvSpPr>
          <p:nvPr>
            <p:ph type="title"/>
          </p:nvPr>
        </p:nvSpPr>
        <p:spPr>
          <a:xfrm>
            <a:off x="604837" y="311087"/>
            <a:ext cx="8800419" cy="468560"/>
          </a:xfrm>
        </p:spPr>
        <p:txBody>
          <a:bodyPr vert="horz"/>
          <a:lstStyle/>
          <a:p>
            <a:r>
              <a:rPr lang="en-IN" dirty="0"/>
              <a:t>Approach &amp; methodology</a:t>
            </a:r>
            <a:endParaRPr lang="en-GB" dirty="0"/>
          </a:p>
        </p:txBody>
      </p:sp>
      <p:sp>
        <p:nvSpPr>
          <p:cNvPr id="7" name="Slide Number Placeholder 6"/>
          <p:cNvSpPr>
            <a:spLocks noGrp="1"/>
          </p:cNvSpPr>
          <p:nvPr>
            <p:ph type="sldNum" sz="quarter" idx="12"/>
          </p:nvPr>
        </p:nvSpPr>
        <p:spPr/>
        <p:txBody>
          <a:bodyPr/>
          <a:lstStyle/>
          <a:p>
            <a:fld id="{03CB0E19-F4C8-4F98-96D2-CE1ECDE59975}" type="slidenum">
              <a:rPr lang="en-GB" smtClean="0"/>
            </a:fld>
            <a:endParaRPr lang="en-GB"/>
          </a:p>
        </p:txBody>
      </p:sp>
      <p:sp>
        <p:nvSpPr>
          <p:cNvPr id="20" name="Rectangle 19"/>
          <p:cNvSpPr/>
          <p:nvPr/>
        </p:nvSpPr>
        <p:spPr>
          <a:xfrm>
            <a:off x="789272" y="988680"/>
            <a:ext cx="3445844"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Overview</a:t>
            </a:r>
            <a:endParaRPr lang="en-US" sz="1400" b="0" dirty="0">
              <a:solidFill>
                <a:schemeClr val="bg1"/>
              </a:solidFill>
              <a:latin typeface="+mj-lt"/>
            </a:endParaRPr>
          </a:p>
        </p:txBody>
      </p:sp>
      <p:sp>
        <p:nvSpPr>
          <p:cNvPr id="21" name="Rectangle 20"/>
          <p:cNvSpPr/>
          <p:nvPr/>
        </p:nvSpPr>
        <p:spPr>
          <a:xfrm>
            <a:off x="4441870" y="988680"/>
            <a:ext cx="3445844"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a:solidFill>
                  <a:schemeClr val="bg1"/>
                </a:solidFill>
                <a:effectLst/>
                <a:latin typeface="+mj-lt"/>
              </a:rPr>
              <a:t>Methodology</a:t>
            </a:r>
            <a:endParaRPr lang="en-US" sz="1400" b="1" i="0" dirty="0">
              <a:solidFill>
                <a:schemeClr val="bg1"/>
              </a:solidFill>
              <a:effectLst/>
              <a:latin typeface="+mj-lt"/>
            </a:endParaRPr>
          </a:p>
        </p:txBody>
      </p:sp>
      <p:sp>
        <p:nvSpPr>
          <p:cNvPr id="22" name="Rectangle 21"/>
          <p:cNvSpPr/>
          <p:nvPr/>
        </p:nvSpPr>
        <p:spPr>
          <a:xfrm>
            <a:off x="8094469" y="988680"/>
            <a:ext cx="3445844"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a:solidFill>
                  <a:schemeClr val="bg1"/>
                </a:solidFill>
                <a:effectLst/>
                <a:latin typeface="+mj-lt"/>
              </a:rPr>
              <a:t>Framework / tools used</a:t>
            </a:r>
            <a:endParaRPr lang="en-US" sz="1400" b="1" i="0" dirty="0">
              <a:solidFill>
                <a:schemeClr val="bg1"/>
              </a:solidFill>
              <a:effectLst/>
              <a:latin typeface="+mj-lt"/>
            </a:endParaRPr>
          </a:p>
        </p:txBody>
      </p:sp>
      <p:sp>
        <p:nvSpPr>
          <p:cNvPr id="23" name="Rectangle 22"/>
          <p:cNvSpPr/>
          <p:nvPr/>
        </p:nvSpPr>
        <p:spPr>
          <a:xfrm>
            <a:off x="789272" y="1424695"/>
            <a:ext cx="3445844" cy="450467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altLang="en-US" sz="1200" b="1" dirty="0">
                <a:solidFill>
                  <a:schemeClr val="tx1"/>
                </a:solidFill>
                <a:latin typeface="+mj-lt"/>
              </a:rPr>
              <a:t>Designing clinical trial protocols requires insights from historical trials to avoid errors and improve efficiency. The challenge lies in finding the most relevant trials by matching unstructured textual data (e.g., study title, conditions, outcomes) across multiple dimensions.</a:t>
            </a:r>
            <a:endParaRPr lang="en-US" altLang="en-US" sz="1200" b="1" dirty="0">
              <a:solidFill>
                <a:schemeClr val="tx1"/>
              </a:solidFill>
              <a:latin typeface="+mj-lt"/>
            </a:endParaRPr>
          </a:p>
          <a:p>
            <a:pPr marL="171450" indent="-171450">
              <a:buFont typeface="Arial" panose="020B0604020202020204" pitchFamily="34" charset="0"/>
              <a:buChar char="•"/>
            </a:pP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We preprocess the datasets, normalize textual features, and create a consolidated field for relevance computation. Using TF-IDF vectorization and Cosine Similarity, we identify the top 10 most relevant trials for a given query, ensuring domain alignment and explainability.</a:t>
            </a:r>
            <a:endParaRPr lang="en-US" altLang="en-US" sz="1200" b="1" dirty="0">
              <a:solidFill>
                <a:schemeClr val="tx1"/>
              </a:solidFill>
              <a:latin typeface="+mj-lt"/>
            </a:endParaRPr>
          </a:p>
        </p:txBody>
      </p:sp>
      <p:sp>
        <p:nvSpPr>
          <p:cNvPr id="24" name="Rectangle 23"/>
          <p:cNvSpPr/>
          <p:nvPr/>
        </p:nvSpPr>
        <p:spPr>
          <a:xfrm>
            <a:off x="4441825" y="1414780"/>
            <a:ext cx="3472815" cy="466471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indent="0">
              <a:buFont typeface="Arial" panose="020B0604020202020204" pitchFamily="34" charset="0"/>
              <a:buNone/>
            </a:pPr>
            <a:r>
              <a:rPr lang="en-US" altLang="en-US" sz="1200" b="1" i="0" dirty="0">
                <a:solidFill>
                  <a:schemeClr val="tx1"/>
                </a:solidFill>
                <a:effectLst/>
                <a:latin typeface="+mj-lt"/>
              </a:rPr>
              <a:t>Data Collection and Preprocessing:</a:t>
            </a:r>
            <a:endParaRPr lang="en-US" altLang="en-US" sz="1200" b="1" i="0" dirty="0">
              <a:solidFill>
                <a:schemeClr val="tx1"/>
              </a:solidFill>
              <a:effectLst/>
              <a:latin typeface="+mj-lt"/>
            </a:endParaRPr>
          </a:p>
          <a:p>
            <a:pPr marL="171450" indent="-171450">
              <a:buFont typeface="Arial" panose="020B0604020202020204" pitchFamily="34" charset="0"/>
              <a:buChar char="•"/>
            </a:pPr>
            <a:r>
              <a:rPr lang="en-US" altLang="en-US" sz="1200" b="1" i="0" dirty="0">
                <a:solidFill>
                  <a:schemeClr val="tx1"/>
                </a:solidFill>
                <a:effectLst/>
                <a:latin typeface="+mj-lt"/>
              </a:rPr>
              <a:t>Merged 5 datasets, </a:t>
            </a:r>
            <a:r>
              <a:rPr lang="en-US" altLang="en-US" sz="1200" b="1" dirty="0">
                <a:solidFill>
                  <a:schemeClr val="tx1"/>
                </a:solidFill>
                <a:effectLst/>
                <a:latin typeface="+mj-lt"/>
                <a:sym typeface="+mn-ea"/>
              </a:rPr>
              <a:t>PK</a:t>
            </a:r>
            <a:r>
              <a:rPr lang="en-US" altLang="en-US" sz="1200" b="1" dirty="0">
                <a:solidFill>
                  <a:schemeClr val="tx1"/>
                </a:solidFill>
                <a:effectLst/>
                <a:latin typeface="+mj-lt"/>
                <a:sym typeface="+mn-ea"/>
              </a:rPr>
              <a:t> = </a:t>
            </a:r>
            <a:r>
              <a:rPr lang="en-US" altLang="en-US" sz="1200" b="1" i="0" dirty="0">
                <a:solidFill>
                  <a:schemeClr val="tx1"/>
                </a:solidFill>
                <a:effectLst/>
                <a:latin typeface="+mj-lt"/>
              </a:rPr>
              <a:t>NCT Number.</a:t>
            </a:r>
            <a:endParaRPr lang="en-US" altLang="en-US" sz="1200" b="1" i="0" dirty="0">
              <a:solidFill>
                <a:schemeClr val="tx1"/>
              </a:solidFill>
              <a:effectLst/>
              <a:latin typeface="+mj-lt"/>
            </a:endParaRPr>
          </a:p>
          <a:p>
            <a:pPr marL="171450" indent="-171450">
              <a:buFont typeface="Arial" panose="020B0604020202020204" pitchFamily="34" charset="0"/>
              <a:buChar char="•"/>
            </a:pPr>
            <a:r>
              <a:rPr lang="en-US" altLang="en-US" sz="1200" b="1" i="0" dirty="0">
                <a:solidFill>
                  <a:schemeClr val="tx1"/>
                </a:solidFill>
                <a:effectLst/>
                <a:latin typeface="+mj-lt"/>
              </a:rPr>
              <a:t>Addressed missing values, duplicates, and unstructured text.</a:t>
            </a:r>
            <a:endParaRPr lang="en-US" altLang="en-US" sz="1200" b="1" i="0" dirty="0">
              <a:solidFill>
                <a:schemeClr val="tx1"/>
              </a:solidFill>
              <a:effectLst/>
              <a:latin typeface="+mj-lt"/>
            </a:endParaRPr>
          </a:p>
          <a:p>
            <a:pPr marL="171450" indent="-171450">
              <a:buFont typeface="Arial" panose="020B0604020202020204" pitchFamily="34" charset="0"/>
              <a:buChar char="•"/>
            </a:pPr>
            <a:r>
              <a:rPr lang="en-US" altLang="en-US" sz="1200" b="1" i="0" dirty="0">
                <a:solidFill>
                  <a:schemeClr val="tx1"/>
                </a:solidFill>
                <a:effectLst/>
                <a:latin typeface="+mj-lt"/>
              </a:rPr>
              <a:t>Preprocessed text fields (lowercase, stopword removal, stemming) for uniformity.</a:t>
            </a:r>
            <a:endParaRPr lang="en-US" altLang="en-US" sz="1200" b="1" i="0" dirty="0">
              <a:solidFill>
                <a:schemeClr val="tx1"/>
              </a:solidFill>
              <a:effectLst/>
              <a:latin typeface="+mj-lt"/>
            </a:endParaRPr>
          </a:p>
          <a:p>
            <a:pPr marL="171450" indent="-171450">
              <a:buFont typeface="Arial" panose="020B0604020202020204" pitchFamily="34" charset="0"/>
              <a:buChar char="•"/>
            </a:pPr>
            <a:r>
              <a:rPr lang="en-US" altLang="en-US" sz="1200" b="1" i="0" dirty="0">
                <a:solidFill>
                  <a:schemeClr val="tx1"/>
                </a:solidFill>
                <a:effectLst/>
                <a:latin typeface="+mj-lt"/>
              </a:rPr>
              <a:t>Normalized categorical fields (Phases, Age_group, Sex).</a:t>
            </a:r>
            <a:endParaRPr lang="en-US" altLang="en-US" sz="1200" b="1" i="0" dirty="0">
              <a:solidFill>
                <a:schemeClr val="tx1"/>
              </a:solidFill>
              <a:effectLst/>
              <a:latin typeface="+mj-lt"/>
            </a:endParaRPr>
          </a:p>
          <a:p>
            <a:pPr indent="0">
              <a:buFont typeface="Arial" panose="020B0604020202020204" pitchFamily="34" charset="0"/>
              <a:buNone/>
            </a:pPr>
            <a:r>
              <a:rPr lang="en-US" altLang="en-US" sz="1200" b="1" i="0" dirty="0">
                <a:solidFill>
                  <a:schemeClr val="tx1"/>
                </a:solidFill>
                <a:effectLst/>
                <a:latin typeface="+mj-lt"/>
              </a:rPr>
              <a:t>Variables:</a:t>
            </a:r>
            <a:endParaRPr lang="en-US" altLang="en-US" sz="1200" b="1" i="0" dirty="0">
              <a:solidFill>
                <a:schemeClr val="tx1"/>
              </a:solidFill>
              <a:effectLst/>
              <a:latin typeface="+mj-lt"/>
            </a:endParaRPr>
          </a:p>
          <a:p>
            <a:pPr marL="171450" indent="-171450">
              <a:buFont typeface="Arial" panose="020B0604020202020204" pitchFamily="34" charset="0"/>
              <a:buChar char="•"/>
            </a:pPr>
            <a:r>
              <a:rPr lang="en-US" altLang="en-US" sz="1200" b="1" i="0" dirty="0">
                <a:solidFill>
                  <a:schemeClr val="tx1"/>
                </a:solidFill>
                <a:effectLst/>
                <a:latin typeface="+mj-lt"/>
              </a:rPr>
              <a:t>Selected: Study Title, Conditions, Criteria, Primary/Secondary Outcome Measures, Interventions, Age_group, Sex.</a:t>
            </a:r>
            <a:endParaRPr lang="en-US" altLang="en-US" sz="1200" b="1" i="0" dirty="0">
              <a:solidFill>
                <a:schemeClr val="tx1"/>
              </a:solidFill>
              <a:effectLst/>
              <a:latin typeface="+mj-lt"/>
            </a:endParaRPr>
          </a:p>
          <a:p>
            <a:pPr indent="0">
              <a:buFont typeface="Arial" panose="020B0604020202020204" pitchFamily="34" charset="0"/>
              <a:buNone/>
            </a:pPr>
            <a:r>
              <a:rPr lang="en-US" altLang="en-US" sz="1200" b="1" i="0" dirty="0">
                <a:solidFill>
                  <a:schemeClr val="tx1"/>
                </a:solidFill>
                <a:effectLst/>
                <a:latin typeface="+mj-lt"/>
              </a:rPr>
              <a:t>Derived:</a:t>
            </a:r>
            <a:endParaRPr lang="en-US" altLang="en-US" sz="1200" b="1" i="0" dirty="0">
              <a:solidFill>
                <a:schemeClr val="tx1"/>
              </a:solidFill>
              <a:effectLst/>
              <a:latin typeface="+mj-lt"/>
            </a:endParaRPr>
          </a:p>
          <a:p>
            <a:pPr marL="171450" indent="-171450">
              <a:buFont typeface="Arial" panose="020B0604020202020204" pitchFamily="34" charset="0"/>
              <a:buChar char="•"/>
            </a:pPr>
            <a:r>
              <a:rPr lang="en-US" altLang="en-US" sz="1200" b="1" i="0" dirty="0">
                <a:solidFill>
                  <a:schemeClr val="tx1"/>
                </a:solidFill>
                <a:effectLst/>
                <a:latin typeface="+mj-lt"/>
              </a:rPr>
              <a:t>combined_text: Consolidates key text fields for similarity computation.</a:t>
            </a:r>
            <a:endParaRPr lang="en-US" altLang="en-US" sz="1200" b="1" i="0" dirty="0">
              <a:solidFill>
                <a:schemeClr val="tx1"/>
              </a:solidFill>
              <a:effectLst/>
              <a:latin typeface="+mj-lt"/>
            </a:endParaRPr>
          </a:p>
          <a:p>
            <a:pPr marL="171450" indent="-171450">
              <a:buFont typeface="Arial" panose="020B0604020202020204" pitchFamily="34" charset="0"/>
              <a:buChar char="•"/>
            </a:pPr>
            <a:r>
              <a:rPr lang="en-US" altLang="en-US" sz="1200" b="1" i="0" dirty="0">
                <a:solidFill>
                  <a:schemeClr val="tx1"/>
                </a:solidFill>
                <a:effectLst/>
                <a:latin typeface="+mj-lt"/>
              </a:rPr>
              <a:t>Simplified Age_group into a single label (child, adult, older_adult).</a:t>
            </a:r>
            <a:endParaRPr lang="en-US" altLang="en-US" sz="1200" b="1" i="0" dirty="0">
              <a:solidFill>
                <a:schemeClr val="tx1"/>
              </a:solidFill>
              <a:effectLst/>
              <a:latin typeface="+mj-lt"/>
            </a:endParaRPr>
          </a:p>
          <a:p>
            <a:pPr indent="0">
              <a:buFont typeface="Arial" panose="020B0604020202020204" pitchFamily="34" charset="0"/>
              <a:buNone/>
            </a:pPr>
            <a:r>
              <a:rPr lang="en-US" altLang="en-US" sz="1200" b="1" i="0" dirty="0">
                <a:solidFill>
                  <a:schemeClr val="tx1"/>
                </a:solidFill>
                <a:effectLst/>
                <a:latin typeface="+mj-lt"/>
              </a:rPr>
              <a:t>Accuracy Metrics:</a:t>
            </a:r>
            <a:endParaRPr lang="en-US" altLang="en-US" sz="1200" b="1" i="0" dirty="0">
              <a:solidFill>
                <a:schemeClr val="tx1"/>
              </a:solidFill>
              <a:effectLst/>
              <a:latin typeface="+mj-lt"/>
            </a:endParaRPr>
          </a:p>
          <a:p>
            <a:pPr marL="171450" indent="-171450">
              <a:buFont typeface="Arial" panose="020B0604020202020204" pitchFamily="34" charset="0"/>
              <a:buChar char="•"/>
            </a:pPr>
            <a:r>
              <a:rPr lang="en-US" altLang="en-US" sz="1200" b="1" i="0" dirty="0">
                <a:solidFill>
                  <a:schemeClr val="tx1"/>
                </a:solidFill>
                <a:effectLst/>
                <a:latin typeface="+mj-lt"/>
              </a:rPr>
              <a:t>Cosine Similarity Scores: Measure relevance of retrieved trials.</a:t>
            </a:r>
            <a:endParaRPr lang="en-US" altLang="en-US" sz="1200" b="1" i="0" dirty="0">
              <a:solidFill>
                <a:schemeClr val="tx1"/>
              </a:solidFill>
              <a:effectLst/>
              <a:latin typeface="+mj-lt"/>
            </a:endParaRPr>
          </a:p>
          <a:p>
            <a:pPr indent="0">
              <a:buFont typeface="Arial" panose="020B0604020202020204" pitchFamily="34" charset="0"/>
              <a:buNone/>
            </a:pPr>
            <a:endParaRPr lang="en-US" altLang="en-US" sz="1200" b="1" i="0" dirty="0">
              <a:solidFill>
                <a:schemeClr val="tx1"/>
              </a:solidFill>
              <a:effectLst/>
              <a:latin typeface="+mj-lt"/>
            </a:endParaRPr>
          </a:p>
        </p:txBody>
      </p:sp>
      <p:sp>
        <p:nvSpPr>
          <p:cNvPr id="25" name="Rectangle 24"/>
          <p:cNvSpPr/>
          <p:nvPr/>
        </p:nvSpPr>
        <p:spPr>
          <a:xfrm>
            <a:off x="8094469" y="1424695"/>
            <a:ext cx="3445844" cy="450467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indent="0">
              <a:buFont typeface="Arial" panose="020B0604020202020204" pitchFamily="34" charset="0"/>
              <a:buNone/>
            </a:pPr>
            <a:r>
              <a:rPr lang="en-US" altLang="en-US" sz="1200" b="1" i="0" dirty="0">
                <a:solidFill>
                  <a:schemeClr val="tx1"/>
                </a:solidFill>
                <a:effectLst/>
                <a:latin typeface="+mj-lt"/>
              </a:rPr>
              <a:t>Frameworks/Libraries:</a:t>
            </a:r>
            <a:endParaRPr lang="en-US" altLang="en-US" sz="1200" b="1" i="0" dirty="0">
              <a:solidFill>
                <a:schemeClr val="tx1"/>
              </a:solidFill>
              <a:effectLst/>
              <a:latin typeface="+mj-lt"/>
            </a:endParaRPr>
          </a:p>
          <a:p>
            <a:pPr indent="0">
              <a:buFont typeface="Arial" panose="020B0604020202020204" pitchFamily="34" charset="0"/>
              <a:buNone/>
            </a:pPr>
            <a:r>
              <a:rPr lang="en-US" altLang="en-US" sz="1200" b="1" i="0" dirty="0">
                <a:solidFill>
                  <a:schemeClr val="tx1"/>
                </a:solidFill>
                <a:effectLst/>
                <a:latin typeface="+mj-lt"/>
              </a:rPr>
              <a:t>1. </a:t>
            </a:r>
            <a:r>
              <a:rPr lang="en-US" altLang="en-US" sz="1200" b="1" i="0" u="sng" dirty="0">
                <a:solidFill>
                  <a:schemeClr val="tx1"/>
                </a:solidFill>
                <a:effectLst/>
                <a:latin typeface="+mj-lt"/>
              </a:rPr>
              <a:t>scikit-learn:</a:t>
            </a:r>
            <a:endParaRPr lang="en-US" altLang="en-US" sz="1200" b="1" i="0" dirty="0">
              <a:solidFill>
                <a:schemeClr val="tx1"/>
              </a:solidFill>
              <a:effectLst/>
              <a:latin typeface="+mj-lt"/>
            </a:endParaRPr>
          </a:p>
          <a:p>
            <a:pPr marL="171450" indent="-171450">
              <a:buFont typeface="Arial" panose="020B0604020202020204" pitchFamily="34" charset="0"/>
              <a:buChar char="•"/>
            </a:pPr>
            <a:r>
              <a:rPr lang="en-US" altLang="en-US" sz="1200" b="1" i="0" dirty="0">
                <a:solidFill>
                  <a:schemeClr val="tx1"/>
                </a:solidFill>
                <a:effectLst/>
                <a:latin typeface="+mj-lt"/>
              </a:rPr>
              <a:t>TF-IDF Vectorization and Cosine Similarity for numerical representation and similarity scoring.</a:t>
            </a:r>
            <a:endParaRPr lang="en-US" altLang="en-US" sz="1200" b="1" i="0" dirty="0">
              <a:solidFill>
                <a:schemeClr val="tx1"/>
              </a:solidFill>
              <a:effectLst/>
              <a:latin typeface="+mj-lt"/>
            </a:endParaRPr>
          </a:p>
          <a:p>
            <a:pPr marL="171450" indent="-171450">
              <a:buFont typeface="Arial" panose="020B0604020202020204" pitchFamily="34" charset="0"/>
              <a:buChar char="•"/>
            </a:pPr>
            <a:r>
              <a:rPr lang="en-US" altLang="en-US" sz="1200" b="1" i="0" dirty="0">
                <a:solidFill>
                  <a:schemeClr val="tx1"/>
                </a:solidFill>
                <a:effectLst/>
                <a:latin typeface="+mj-lt"/>
              </a:rPr>
              <a:t>Used for its simplicity and effective text representation capabilities.</a:t>
            </a:r>
            <a:endParaRPr lang="en-US" altLang="en-US" sz="1200" b="1" i="0" dirty="0">
              <a:solidFill>
                <a:schemeClr val="tx1"/>
              </a:solidFill>
              <a:effectLst/>
              <a:latin typeface="+mj-lt"/>
            </a:endParaRPr>
          </a:p>
          <a:p>
            <a:pPr indent="0">
              <a:buFont typeface="Arial" panose="020B0604020202020204" pitchFamily="34" charset="0"/>
              <a:buNone/>
            </a:pPr>
            <a:r>
              <a:rPr lang="en-US" altLang="en-US" sz="1200" b="1" i="0" dirty="0">
                <a:solidFill>
                  <a:schemeClr val="tx1"/>
                </a:solidFill>
                <a:effectLst/>
                <a:latin typeface="+mj-lt"/>
              </a:rPr>
              <a:t>2. </a:t>
            </a:r>
            <a:r>
              <a:rPr lang="en-US" altLang="en-US" sz="1200" b="1" i="0" u="sng" dirty="0">
                <a:solidFill>
                  <a:schemeClr val="tx1"/>
                </a:solidFill>
                <a:effectLst/>
                <a:latin typeface="+mj-lt"/>
              </a:rPr>
              <a:t>pandas &amp; NumPy</a:t>
            </a:r>
            <a:r>
              <a:rPr lang="en-US" altLang="en-US" sz="1200" b="1" i="0" dirty="0">
                <a:solidFill>
                  <a:schemeClr val="tx1"/>
                </a:solidFill>
                <a:effectLst/>
                <a:latin typeface="+mj-lt"/>
              </a:rPr>
              <a:t>:</a:t>
            </a:r>
            <a:endParaRPr lang="en-US" altLang="en-US" sz="1200" b="1" i="0" dirty="0">
              <a:solidFill>
                <a:schemeClr val="tx1"/>
              </a:solidFill>
              <a:effectLst/>
              <a:latin typeface="+mj-lt"/>
            </a:endParaRPr>
          </a:p>
          <a:p>
            <a:pPr marL="171450" indent="-171450">
              <a:buFont typeface="Arial" panose="020B0604020202020204" pitchFamily="34" charset="0"/>
              <a:buChar char="•"/>
            </a:pPr>
            <a:r>
              <a:rPr lang="en-US" altLang="en-US" sz="1200" b="1" i="0" dirty="0">
                <a:solidFill>
                  <a:schemeClr val="tx1"/>
                </a:solidFill>
                <a:effectLst/>
                <a:latin typeface="+mj-lt"/>
              </a:rPr>
              <a:t>For data cleaning, merging, and preprocessing.</a:t>
            </a:r>
            <a:endParaRPr lang="en-US" altLang="en-US" sz="1200" b="1" i="0" dirty="0">
              <a:solidFill>
                <a:schemeClr val="tx1"/>
              </a:solidFill>
              <a:effectLst/>
              <a:latin typeface="+mj-lt"/>
            </a:endParaRPr>
          </a:p>
          <a:p>
            <a:pPr indent="0">
              <a:buFont typeface="Arial" panose="020B0604020202020204" pitchFamily="34" charset="0"/>
              <a:buNone/>
            </a:pPr>
            <a:r>
              <a:rPr lang="en-US" altLang="en-US" sz="1200" b="1" i="0" dirty="0">
                <a:solidFill>
                  <a:schemeClr val="tx1"/>
                </a:solidFill>
                <a:effectLst/>
                <a:latin typeface="+mj-lt"/>
              </a:rPr>
              <a:t>3. </a:t>
            </a:r>
            <a:r>
              <a:rPr lang="en-US" altLang="en-US" sz="1200" b="1" i="0" u="sng" dirty="0">
                <a:solidFill>
                  <a:schemeClr val="tx1"/>
                </a:solidFill>
                <a:effectLst/>
                <a:latin typeface="+mj-lt"/>
              </a:rPr>
              <a:t>NLTK &amp; re</a:t>
            </a:r>
            <a:r>
              <a:rPr lang="en-US" altLang="en-US" sz="1200" b="1" i="0" dirty="0">
                <a:solidFill>
                  <a:schemeClr val="tx1"/>
                </a:solidFill>
                <a:effectLst/>
                <a:latin typeface="+mj-lt"/>
              </a:rPr>
              <a:t>:</a:t>
            </a:r>
            <a:endParaRPr lang="en-US" altLang="en-US" sz="1200" b="1" i="0" dirty="0">
              <a:solidFill>
                <a:schemeClr val="tx1"/>
              </a:solidFill>
              <a:effectLst/>
              <a:latin typeface="+mj-lt"/>
            </a:endParaRPr>
          </a:p>
          <a:p>
            <a:pPr marL="171450" indent="-171450">
              <a:buFont typeface="Arial" panose="020B0604020202020204" pitchFamily="34" charset="0"/>
              <a:buChar char="•"/>
            </a:pPr>
            <a:r>
              <a:rPr lang="en-US" altLang="en-US" sz="1200" b="1" i="0" dirty="0">
                <a:solidFill>
                  <a:schemeClr val="tx1"/>
                </a:solidFill>
                <a:effectLst/>
                <a:latin typeface="+mj-lt"/>
              </a:rPr>
              <a:t>For text preprocessing (stemming, stopword removal, and text normalization).</a:t>
            </a:r>
            <a:endParaRPr lang="en-US" altLang="en-US" sz="1200" b="1" i="0" dirty="0">
              <a:solidFill>
                <a:schemeClr val="tx1"/>
              </a:solidFill>
              <a:effectLst/>
              <a:latin typeface="+mj-lt"/>
            </a:endParaRPr>
          </a:p>
          <a:p>
            <a:pPr indent="0">
              <a:buFont typeface="Arial" panose="020B0604020202020204" pitchFamily="34" charset="0"/>
              <a:buNone/>
            </a:pPr>
            <a:r>
              <a:rPr lang="en-US" altLang="en-US" sz="1200" b="1" i="0" dirty="0">
                <a:solidFill>
                  <a:schemeClr val="tx1"/>
                </a:solidFill>
                <a:effectLst/>
                <a:latin typeface="+mj-lt"/>
              </a:rPr>
              <a:t>4. </a:t>
            </a:r>
            <a:r>
              <a:rPr lang="en-US" altLang="en-US" sz="1200" b="1" i="0" u="sng" dirty="0">
                <a:solidFill>
                  <a:schemeClr val="tx1"/>
                </a:solidFill>
                <a:effectLst/>
                <a:latin typeface="+mj-lt"/>
              </a:rPr>
              <a:t>scipy</a:t>
            </a:r>
            <a:r>
              <a:rPr lang="en-US" altLang="en-US" sz="1200" b="1" i="0" dirty="0">
                <a:solidFill>
                  <a:schemeClr val="tx1"/>
                </a:solidFill>
                <a:effectLst/>
                <a:latin typeface="+mj-lt"/>
              </a:rPr>
              <a:t>:</a:t>
            </a:r>
            <a:endParaRPr lang="en-US" altLang="en-US" sz="1200" b="1" i="0" dirty="0">
              <a:solidFill>
                <a:schemeClr val="tx1"/>
              </a:solidFill>
              <a:effectLst/>
              <a:latin typeface="+mj-lt"/>
            </a:endParaRPr>
          </a:p>
          <a:p>
            <a:pPr marL="171450" indent="-171450">
              <a:buFont typeface="Arial" panose="020B0604020202020204" pitchFamily="34" charset="0"/>
              <a:buChar char="•"/>
            </a:pPr>
            <a:r>
              <a:rPr lang="en-US" altLang="en-US" sz="1200" b="1" i="0" dirty="0">
                <a:solidFill>
                  <a:schemeClr val="tx1"/>
                </a:solidFill>
                <a:effectLst/>
                <a:latin typeface="+mj-lt"/>
              </a:rPr>
              <a:t>For saving/loading sparse matrices (e.g., TF-IDF matrix).</a:t>
            </a:r>
            <a:endParaRPr lang="en-US" altLang="en-US" sz="1200" b="1" i="0" dirty="0">
              <a:solidFill>
                <a:schemeClr val="tx1"/>
              </a:solidFill>
              <a:effectLst/>
              <a:latin typeface="+mj-lt"/>
            </a:endParaRPr>
          </a:p>
          <a:p>
            <a:pPr marL="171450" indent="-171450">
              <a:buFont typeface="Arial" panose="020B0604020202020204" pitchFamily="34" charset="0"/>
              <a:buChar char="•"/>
            </a:pPr>
            <a:endParaRPr lang="en-US" altLang="en-US" sz="1200" b="1" i="0" dirty="0">
              <a:solidFill>
                <a:schemeClr val="tx1"/>
              </a:solidFill>
              <a:effectLst/>
              <a:latin typeface="+mj-lt"/>
            </a:endParaRPr>
          </a:p>
          <a:p>
            <a:pPr indent="0">
              <a:buFont typeface="Arial" panose="020B0604020202020204" pitchFamily="34" charset="0"/>
              <a:buNone/>
            </a:pPr>
            <a:r>
              <a:rPr lang="en-US" altLang="en-US" sz="1200" b="1" i="0" dirty="0">
                <a:solidFill>
                  <a:schemeClr val="tx1"/>
                </a:solidFill>
                <a:effectLst/>
                <a:latin typeface="+mj-lt"/>
              </a:rPr>
              <a:t>These libraries provide efficient implementations for text preprocessing, feature extraction, and similarity computation, ensuring scalability and quick experimentation.</a:t>
            </a:r>
            <a:endParaRPr lang="en-US" altLang="en-US" sz="1200" b="1" i="0" dirty="0">
              <a:solidFill>
                <a:schemeClr val="tx1"/>
              </a:solidFill>
              <a:effectLst/>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5080" imgH="5080" progId="TCLayout.ActiveDocument.1">
                  <p:embed/>
                </p:oleObj>
              </mc:Choice>
              <mc:Fallback>
                <p:oleObj name="think-cell Slide" r:id="rId2" imgW="5080" imgH="5080" progId="TCLayout.ActiveDocument.1">
                  <p:embed/>
                  <p:pic>
                    <p:nvPicPr>
                      <p:cNvPr id="0" name="think-cell data - do not delete"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4" name="Title 3"/>
          <p:cNvSpPr>
            <a:spLocks noGrp="1"/>
          </p:cNvSpPr>
          <p:nvPr>
            <p:ph type="title"/>
          </p:nvPr>
        </p:nvSpPr>
        <p:spPr>
          <a:xfrm>
            <a:off x="604837" y="311086"/>
            <a:ext cx="8800419" cy="449310"/>
          </a:xfrm>
        </p:spPr>
        <p:txBody>
          <a:bodyPr vert="horz"/>
          <a:lstStyle/>
          <a:p>
            <a:r>
              <a:rPr lang="en-IN" dirty="0"/>
              <a:t>Model choice &amp; setup</a:t>
            </a:r>
            <a:endParaRPr lang="en-GB" dirty="0"/>
          </a:p>
        </p:txBody>
      </p:sp>
      <p:sp>
        <p:nvSpPr>
          <p:cNvPr id="7" name="Slide Number Placeholder 6"/>
          <p:cNvSpPr>
            <a:spLocks noGrp="1"/>
          </p:cNvSpPr>
          <p:nvPr>
            <p:ph type="sldNum" sz="quarter" idx="12"/>
          </p:nvPr>
        </p:nvSpPr>
        <p:spPr/>
        <p:txBody>
          <a:bodyPr/>
          <a:lstStyle/>
          <a:p>
            <a:fld id="{03CB0E19-F4C8-4F98-96D2-CE1ECDE59975}" type="slidenum">
              <a:rPr lang="en-GB" smtClean="0"/>
            </a:fld>
            <a:endParaRPr lang="en-GB"/>
          </a:p>
        </p:txBody>
      </p:sp>
      <p:sp>
        <p:nvSpPr>
          <p:cNvPr id="20" name="Rectangle 19"/>
          <p:cNvSpPr/>
          <p:nvPr/>
        </p:nvSpPr>
        <p:spPr>
          <a:xfrm>
            <a:off x="789272" y="1039480"/>
            <a:ext cx="3445844"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Model Selection</a:t>
            </a:r>
            <a:endParaRPr lang="en-US" sz="1400" b="1" i="0" dirty="0">
              <a:solidFill>
                <a:schemeClr val="bg1"/>
              </a:solidFill>
              <a:effectLst/>
              <a:latin typeface="+mj-lt"/>
            </a:endParaRPr>
          </a:p>
        </p:txBody>
      </p:sp>
      <p:sp>
        <p:nvSpPr>
          <p:cNvPr id="21" name="Rectangle 20"/>
          <p:cNvSpPr/>
          <p:nvPr/>
        </p:nvSpPr>
        <p:spPr>
          <a:xfrm>
            <a:off x="4441870" y="1039480"/>
            <a:ext cx="7214324"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Model Architecture</a:t>
            </a:r>
            <a:endParaRPr lang="en-US" sz="1400" b="1" i="0" dirty="0">
              <a:solidFill>
                <a:schemeClr val="bg1"/>
              </a:solidFill>
              <a:effectLst/>
              <a:latin typeface="+mj-lt"/>
            </a:endParaRPr>
          </a:p>
        </p:txBody>
      </p:sp>
      <p:sp>
        <p:nvSpPr>
          <p:cNvPr id="23" name="Rectangle 22"/>
          <p:cNvSpPr/>
          <p:nvPr/>
        </p:nvSpPr>
        <p:spPr>
          <a:xfrm>
            <a:off x="789272" y="1475495"/>
            <a:ext cx="3445844" cy="450467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indent="0">
              <a:buFont typeface="Arial" panose="020B0604020202020204" pitchFamily="34" charset="0"/>
              <a:buNone/>
            </a:pPr>
            <a:r>
              <a:rPr lang="en-US" altLang="en-US" sz="1200" b="1" dirty="0">
                <a:solidFill>
                  <a:schemeClr val="tx1"/>
                </a:solidFill>
                <a:latin typeface="+mj-lt"/>
              </a:rPr>
              <a:t>Rationale for Choosing ML/AI Model</a:t>
            </a:r>
            <a:endParaRPr lang="en-US" altLang="en-US" sz="1200" b="1" dirty="0">
              <a:solidFill>
                <a:schemeClr val="tx1"/>
              </a:solidFill>
              <a:latin typeface="+mj-lt"/>
            </a:endParaRPr>
          </a:p>
          <a:p>
            <a:pPr indent="0">
              <a:buFont typeface="Arial" panose="020B0604020202020204" pitchFamily="34" charset="0"/>
              <a:buNone/>
            </a:pPr>
            <a:endParaRPr lang="en-US" altLang="en-US" sz="1200" b="1" dirty="0">
              <a:solidFill>
                <a:schemeClr val="tx1"/>
              </a:solidFill>
              <a:latin typeface="+mj-lt"/>
            </a:endParaRPr>
          </a:p>
          <a:p>
            <a:pPr indent="0">
              <a:buFont typeface="Arial" panose="020B0604020202020204" pitchFamily="34" charset="0"/>
              <a:buNone/>
            </a:pPr>
            <a:r>
              <a:rPr lang="en-US" altLang="en-US" sz="1200" b="1" dirty="0">
                <a:solidFill>
                  <a:schemeClr val="tx1"/>
                </a:solidFill>
                <a:latin typeface="+mj-lt"/>
              </a:rPr>
              <a:t>TF-IDF with Cosine Similarity:</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TF-IDF: Converts text into numerical vectors by emphasizing unique terms while de-emphasizing common words, ideal for unstructured clinical trial data.</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Cosine Similarity: Measures angular similarity, independent of text length, making it effective for comparing trials of varying descriptions.</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Interpretability: Transparent scoring, crucial for clinical domain experts.</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Efficiency: Focus on relevance retrieval rather than predictive modeling ensures simplicity and scalability.</a:t>
            </a:r>
            <a:endParaRPr lang="en-US" altLang="en-US" sz="1200" b="1" dirty="0">
              <a:solidFill>
                <a:schemeClr val="tx1"/>
              </a:solidFill>
              <a:latin typeface="+mj-lt"/>
            </a:endParaRPr>
          </a:p>
          <a:p>
            <a:pPr marL="171450" indent="-171450">
              <a:buFont typeface="Arial" panose="020B0604020202020204" pitchFamily="34" charset="0"/>
              <a:buChar char="•"/>
            </a:pPr>
            <a:endParaRPr lang="en-US" altLang="en-US" sz="1200" b="1" dirty="0">
              <a:solidFill>
                <a:schemeClr val="tx1"/>
              </a:solidFill>
              <a:latin typeface="+mj-lt"/>
            </a:endParaRPr>
          </a:p>
          <a:p>
            <a:pPr indent="0">
              <a:buFont typeface="Arial" panose="020B0604020202020204" pitchFamily="34" charset="0"/>
              <a:buNone/>
            </a:pPr>
            <a:r>
              <a:rPr lang="en-US" altLang="en-US" sz="1200" b="1" dirty="0">
                <a:solidFill>
                  <a:schemeClr val="tx1"/>
                </a:solidFill>
                <a:latin typeface="+mj-lt"/>
              </a:rPr>
              <a:t>Future Enhancements:</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Embedding Models (e.g., BERT).</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Neural Similarity Models</a:t>
            </a:r>
            <a:endParaRPr lang="en-US" altLang="en-US" sz="1200" b="1" dirty="0">
              <a:solidFill>
                <a:schemeClr val="tx1"/>
              </a:solidFill>
              <a:latin typeface="+mj-lt"/>
            </a:endParaRPr>
          </a:p>
        </p:txBody>
      </p:sp>
      <p:sp>
        <p:nvSpPr>
          <p:cNvPr id="24" name="Rectangle 23"/>
          <p:cNvSpPr/>
          <p:nvPr/>
        </p:nvSpPr>
        <p:spPr>
          <a:xfrm>
            <a:off x="4441870" y="1475495"/>
            <a:ext cx="7214324" cy="450467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200" b="1" dirty="0">
                <a:solidFill>
                  <a:schemeClr val="tx1"/>
                </a:solidFill>
                <a:latin typeface="+mj-lt"/>
              </a:rPr>
              <a:t>Provide a technical flow of the end-to-end ML pipeline</a:t>
            </a:r>
            <a:endParaRPr lang="en-US" sz="1200" b="1" dirty="0">
              <a:solidFill>
                <a:schemeClr val="tx1"/>
              </a:solidFill>
              <a:latin typeface="+mj-lt"/>
            </a:endParaRPr>
          </a:p>
        </p:txBody>
      </p:sp>
      <p:pic>
        <p:nvPicPr>
          <p:cNvPr id="2" name="Picture 1" descr="Model"/>
          <p:cNvPicPr>
            <a:picLocks noChangeAspect="1"/>
          </p:cNvPicPr>
          <p:nvPr/>
        </p:nvPicPr>
        <p:blipFill>
          <a:blip r:embed="rId4"/>
          <a:stretch>
            <a:fillRect/>
          </a:stretch>
        </p:blipFill>
        <p:spPr>
          <a:xfrm>
            <a:off x="5664835" y="1798320"/>
            <a:ext cx="4154805" cy="40646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5080" imgH="5080" progId="TCLayout.ActiveDocument.1">
                  <p:embed/>
                </p:oleObj>
              </mc:Choice>
              <mc:Fallback>
                <p:oleObj name="think-cell Slide" r:id="rId2" imgW="5080" imgH="5080" progId="TCLayout.ActiveDocument.1">
                  <p:embed/>
                  <p:pic>
                    <p:nvPicPr>
                      <p:cNvPr id="0" name="think-cell data - do not delete"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4" name="Title 3"/>
          <p:cNvSpPr>
            <a:spLocks noGrp="1"/>
          </p:cNvSpPr>
          <p:nvPr>
            <p:ph type="title"/>
          </p:nvPr>
        </p:nvSpPr>
        <p:spPr>
          <a:xfrm>
            <a:off x="604837" y="311086"/>
            <a:ext cx="8800419" cy="449310"/>
          </a:xfrm>
        </p:spPr>
        <p:txBody>
          <a:bodyPr vert="horz"/>
          <a:lstStyle/>
          <a:p>
            <a:r>
              <a:rPr lang="en-IN" dirty="0"/>
              <a:t>Model Training &amp; Evaluation</a:t>
            </a:r>
            <a:endParaRPr lang="en-GB" dirty="0"/>
          </a:p>
        </p:txBody>
      </p:sp>
      <p:sp>
        <p:nvSpPr>
          <p:cNvPr id="7" name="Slide Number Placeholder 6"/>
          <p:cNvSpPr>
            <a:spLocks noGrp="1"/>
          </p:cNvSpPr>
          <p:nvPr>
            <p:ph type="sldNum" sz="quarter" idx="12"/>
          </p:nvPr>
        </p:nvSpPr>
        <p:spPr/>
        <p:txBody>
          <a:bodyPr/>
          <a:lstStyle/>
          <a:p>
            <a:fld id="{03CB0E19-F4C8-4F98-96D2-CE1ECDE59975}" type="slidenum">
              <a:rPr lang="en-GB" smtClean="0"/>
            </a:fld>
            <a:endParaRPr lang="en-GB"/>
          </a:p>
        </p:txBody>
      </p:sp>
      <p:sp>
        <p:nvSpPr>
          <p:cNvPr id="20" name="Rectangle 19"/>
          <p:cNvSpPr/>
          <p:nvPr/>
        </p:nvSpPr>
        <p:spPr>
          <a:xfrm>
            <a:off x="789271" y="1039480"/>
            <a:ext cx="10876547"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Evaluation Metrics</a:t>
            </a:r>
            <a:endParaRPr lang="en-US" sz="1400" b="1" i="0" dirty="0">
              <a:solidFill>
                <a:schemeClr val="bg1"/>
              </a:solidFill>
              <a:effectLst/>
              <a:latin typeface="+mj-lt"/>
            </a:endParaRPr>
          </a:p>
        </p:txBody>
      </p:sp>
      <p:sp>
        <p:nvSpPr>
          <p:cNvPr id="23" name="Rectangle 22"/>
          <p:cNvSpPr/>
          <p:nvPr/>
        </p:nvSpPr>
        <p:spPr>
          <a:xfrm>
            <a:off x="789271" y="1475495"/>
            <a:ext cx="10876547" cy="450467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indent="0">
              <a:buFont typeface="Arial" panose="020B0604020202020204" pitchFamily="34" charset="0"/>
              <a:buNone/>
            </a:pPr>
            <a:endParaRPr lang="en-US" altLang="en-US" sz="1200" b="1" dirty="0">
              <a:solidFill>
                <a:schemeClr val="tx1"/>
              </a:solidFill>
              <a:latin typeface="+mj-lt"/>
            </a:endParaRPr>
          </a:p>
        </p:txBody>
      </p:sp>
      <p:sp>
        <p:nvSpPr>
          <p:cNvPr id="2" name="Text Box 1"/>
          <p:cNvSpPr txBox="1"/>
          <p:nvPr/>
        </p:nvSpPr>
        <p:spPr>
          <a:xfrm>
            <a:off x="1039495" y="1619250"/>
            <a:ext cx="2352040" cy="2676525"/>
          </a:xfrm>
          <a:prstGeom prst="rect">
            <a:avLst/>
          </a:prstGeom>
          <a:noFill/>
        </p:spPr>
        <p:txBody>
          <a:bodyPr wrap="square" rtlCol="0">
            <a:spAutoFit/>
          </a:bodyPr>
          <a:p>
            <a:r>
              <a:rPr lang="en-US" altLang="en-US" sz="1200" b="1"/>
              <a:t>Query Trial: NCT00385736</a:t>
            </a:r>
            <a:endParaRPr lang="en-US" altLang="en-US" sz="1200"/>
          </a:p>
          <a:p>
            <a:r>
              <a:rPr lang="en-US" altLang="en-US" sz="1200"/>
              <a:t>Top 10 Similar Trials:</a:t>
            </a:r>
            <a:endParaRPr lang="en-US" altLang="en-US" sz="1200"/>
          </a:p>
          <a:p>
            <a:endParaRPr lang="en-US" altLang="en-US" sz="1200"/>
          </a:p>
          <a:p>
            <a:r>
              <a:rPr lang="en-US" altLang="en-US" sz="1200" b="1"/>
              <a:t>NCT Number  Similarity Score</a:t>
            </a:r>
            <a:endParaRPr lang="en-US" altLang="en-US" sz="1200" b="1"/>
          </a:p>
          <a:p>
            <a:r>
              <a:rPr lang="en-US" altLang="en-US" sz="1200"/>
              <a:t>NCT03844932  </a:t>
            </a:r>
            <a:r>
              <a:rPr lang="en-US" altLang="en-US" sz="1200" b="1"/>
              <a:t>0.773888</a:t>
            </a:r>
            <a:r>
              <a:rPr lang="en-US" altLang="en-US" sz="1200"/>
              <a:t>  </a:t>
            </a:r>
            <a:endParaRPr lang="en-US" altLang="en-US" sz="1200"/>
          </a:p>
          <a:p>
            <a:r>
              <a:rPr lang="en-US" altLang="en-US" sz="1200"/>
              <a:t>NCT02601300  0.759906  </a:t>
            </a:r>
            <a:endParaRPr lang="en-US" altLang="en-US" sz="1200"/>
          </a:p>
          <a:p>
            <a:r>
              <a:rPr lang="en-US" altLang="en-US" sz="1200"/>
              <a:t>NCT01506362  0.752483   </a:t>
            </a:r>
            <a:endParaRPr lang="en-US" altLang="en-US" sz="1200"/>
          </a:p>
          <a:p>
            <a:r>
              <a:rPr lang="en-US" altLang="en-US" sz="1200"/>
              <a:t>NCT00853099  0.746655  </a:t>
            </a:r>
            <a:endParaRPr lang="en-US" altLang="en-US" sz="1200"/>
          </a:p>
          <a:p>
            <a:r>
              <a:rPr lang="en-US" altLang="en-US" sz="1200"/>
              <a:t>NCT01863771  0.736856   </a:t>
            </a:r>
            <a:endParaRPr lang="en-US" altLang="en-US" sz="1200"/>
          </a:p>
          <a:p>
            <a:r>
              <a:rPr lang="en-US" altLang="en-US" sz="1200"/>
              <a:t>NCT02499263  0.734978   </a:t>
            </a:r>
            <a:endParaRPr lang="en-US" altLang="en-US" sz="1200"/>
          </a:p>
          <a:p>
            <a:r>
              <a:rPr lang="en-US" altLang="en-US" sz="1200"/>
              <a:t>NCT00487539  0.724151   </a:t>
            </a:r>
            <a:endParaRPr lang="en-US" altLang="en-US" sz="1200"/>
          </a:p>
          <a:p>
            <a:r>
              <a:rPr lang="en-US" altLang="en-US" sz="1200"/>
              <a:t>NCT02289417  0.708091  </a:t>
            </a:r>
            <a:endParaRPr lang="en-US" altLang="en-US" sz="1200"/>
          </a:p>
          <a:p>
            <a:r>
              <a:rPr lang="en-US" altLang="en-US" sz="1200"/>
              <a:t>NCT03281304  0.707666</a:t>
            </a:r>
            <a:endParaRPr lang="en-US" altLang="en-US" sz="1200"/>
          </a:p>
          <a:p>
            <a:r>
              <a:rPr lang="en-US" altLang="en-US" sz="1200"/>
              <a:t>NCT02065557  0.702187 </a:t>
            </a:r>
            <a:endParaRPr lang="en-US" sz="1200"/>
          </a:p>
        </p:txBody>
      </p:sp>
      <p:sp>
        <p:nvSpPr>
          <p:cNvPr id="5" name="Text Box 4"/>
          <p:cNvSpPr txBox="1"/>
          <p:nvPr/>
        </p:nvSpPr>
        <p:spPr>
          <a:xfrm>
            <a:off x="3579495" y="1619250"/>
            <a:ext cx="2516505" cy="2676525"/>
          </a:xfrm>
          <a:prstGeom prst="rect">
            <a:avLst/>
          </a:prstGeom>
          <a:noFill/>
        </p:spPr>
        <p:txBody>
          <a:bodyPr wrap="square" rtlCol="0">
            <a:spAutoFit/>
          </a:bodyPr>
          <a:p>
            <a:r>
              <a:rPr lang="en-US" altLang="en-US" sz="1200" b="1"/>
              <a:t>Query Trial: NCT00386607</a:t>
            </a:r>
            <a:endParaRPr lang="en-US" altLang="en-US" sz="1200" b="1"/>
          </a:p>
          <a:p>
            <a:r>
              <a:rPr lang="en-US" altLang="en-US" sz="1200"/>
              <a:t>Top 10 Similar Trials:</a:t>
            </a:r>
            <a:endParaRPr lang="en-US" altLang="en-US" sz="1200"/>
          </a:p>
          <a:p>
            <a:endParaRPr lang="en-US" altLang="en-US" sz="1200"/>
          </a:p>
          <a:p>
            <a:r>
              <a:rPr lang="en-US" altLang="en-US" sz="1200" b="1"/>
              <a:t>NCT Number     Similarity Score</a:t>
            </a:r>
            <a:endParaRPr lang="en-US" altLang="en-US" sz="1200" b="1"/>
          </a:p>
          <a:p>
            <a:r>
              <a:rPr lang="en-US" altLang="en-US" sz="1200"/>
              <a:t>NCT00787605    </a:t>
            </a:r>
            <a:r>
              <a:rPr lang="en-US" altLang="en-US" sz="1200" b="1"/>
              <a:t>0.722069</a:t>
            </a:r>
            <a:endParaRPr lang="en-US" altLang="en-US" sz="1200"/>
          </a:p>
          <a:p>
            <a:r>
              <a:rPr lang="en-US" altLang="en-US" sz="1200"/>
              <a:t>NCT00333489    0.657251</a:t>
            </a:r>
            <a:endParaRPr lang="en-US" altLang="en-US" sz="1200"/>
          </a:p>
          <a:p>
            <a:r>
              <a:rPr lang="en-US" altLang="en-US" sz="1200"/>
              <a:t>NCT02620163    0.654872</a:t>
            </a:r>
            <a:endParaRPr lang="en-US" altLang="en-US" sz="1200"/>
          </a:p>
          <a:p>
            <a:r>
              <a:rPr lang="en-US" altLang="en-US" sz="1200"/>
              <a:t>NCT00797316    0.638468</a:t>
            </a:r>
            <a:endParaRPr lang="en-US" altLang="en-US" sz="1200"/>
          </a:p>
          <a:p>
            <a:r>
              <a:rPr lang="en-US" altLang="en-US" sz="1200"/>
              <a:t>NCT02433119    0.634403</a:t>
            </a:r>
            <a:endParaRPr lang="en-US" altLang="en-US" sz="1200"/>
          </a:p>
          <a:p>
            <a:r>
              <a:rPr lang="en-US" altLang="en-US" sz="1200"/>
              <a:t>NCT00368277    0.630540</a:t>
            </a:r>
            <a:endParaRPr lang="en-US" altLang="en-US" sz="1200"/>
          </a:p>
          <a:p>
            <a:r>
              <a:rPr lang="en-US" altLang="en-US" sz="1200"/>
              <a:t>NCT00927394    0.625478</a:t>
            </a:r>
            <a:endParaRPr lang="en-US" altLang="en-US" sz="1200"/>
          </a:p>
          <a:p>
            <a:r>
              <a:rPr lang="en-US" altLang="en-US" sz="1200"/>
              <a:t>NCT00311012    0.619136 </a:t>
            </a:r>
            <a:endParaRPr lang="en-US" altLang="en-US" sz="1200"/>
          </a:p>
          <a:p>
            <a:r>
              <a:rPr lang="en-US" altLang="en-US" sz="1200"/>
              <a:t>NCT00389675    0.616289</a:t>
            </a:r>
            <a:endParaRPr lang="en-US" altLang="en-US" sz="1200"/>
          </a:p>
          <a:p>
            <a:r>
              <a:rPr lang="en-US" altLang="en-US" sz="1200"/>
              <a:t>NCT01828359    0.614445</a:t>
            </a:r>
            <a:endParaRPr lang="en-US" altLang="en-US" sz="1200"/>
          </a:p>
        </p:txBody>
      </p:sp>
      <p:sp>
        <p:nvSpPr>
          <p:cNvPr id="6" name="Text Box 5"/>
          <p:cNvSpPr txBox="1"/>
          <p:nvPr/>
        </p:nvSpPr>
        <p:spPr>
          <a:xfrm>
            <a:off x="6196965" y="1619250"/>
            <a:ext cx="2486660" cy="2676525"/>
          </a:xfrm>
          <a:prstGeom prst="rect">
            <a:avLst/>
          </a:prstGeom>
          <a:noFill/>
        </p:spPr>
        <p:txBody>
          <a:bodyPr wrap="square" rtlCol="0">
            <a:spAutoFit/>
          </a:bodyPr>
          <a:p>
            <a:r>
              <a:rPr lang="en-US" altLang="en-US" sz="1200" b="1"/>
              <a:t>Query Trial: NCT03518073</a:t>
            </a:r>
            <a:endParaRPr lang="en-US" altLang="en-US" sz="1200" b="1"/>
          </a:p>
          <a:p>
            <a:r>
              <a:rPr lang="en-US" altLang="en-US" sz="1200"/>
              <a:t>Top 10 Similar Trials:</a:t>
            </a:r>
            <a:endParaRPr lang="en-US" altLang="en-US" sz="1200"/>
          </a:p>
          <a:p>
            <a:endParaRPr lang="en-US" altLang="en-US" sz="1200"/>
          </a:p>
          <a:p>
            <a:r>
              <a:rPr lang="en-US" altLang="en-US" sz="1200" b="1"/>
              <a:t>NCT Number    Similarity Score</a:t>
            </a:r>
            <a:endParaRPr lang="en-US" altLang="en-US" sz="1200" b="1"/>
          </a:p>
          <a:p>
            <a:r>
              <a:rPr lang="en-US" altLang="en-US" sz="1200"/>
              <a:t>NCT02791191  </a:t>
            </a:r>
            <a:r>
              <a:rPr lang="en-US" altLang="en-US" sz="1200" b="1"/>
              <a:t>0.622304</a:t>
            </a:r>
            <a:r>
              <a:rPr lang="en-US" altLang="en-US" sz="1200"/>
              <a:t>    </a:t>
            </a:r>
            <a:endParaRPr lang="en-US" altLang="en-US" sz="1200"/>
          </a:p>
          <a:p>
            <a:r>
              <a:rPr lang="en-US" altLang="en-US" sz="1200"/>
              <a:t>NCT04640077  0.588933    </a:t>
            </a:r>
            <a:endParaRPr lang="en-US" altLang="en-US" sz="1200"/>
          </a:p>
          <a:p>
            <a:r>
              <a:rPr lang="en-US" altLang="en-US" sz="1200"/>
              <a:t>NCT03367403  0.579799   </a:t>
            </a:r>
            <a:endParaRPr lang="en-US" altLang="en-US" sz="1200"/>
          </a:p>
          <a:p>
            <a:r>
              <a:rPr lang="en-US" altLang="en-US" sz="1200"/>
              <a:t>NCT01127633  0.550369   </a:t>
            </a:r>
            <a:endParaRPr lang="en-US" altLang="en-US" sz="1200"/>
          </a:p>
          <a:p>
            <a:r>
              <a:rPr lang="en-US" altLang="en-US" sz="1200"/>
              <a:t>NCT03443973  0.543305   </a:t>
            </a:r>
            <a:endParaRPr lang="en-US" altLang="en-US" sz="1200"/>
          </a:p>
          <a:p>
            <a:r>
              <a:rPr lang="en-US" altLang="en-US" sz="1200"/>
              <a:t>NCT03444870  0.539967   </a:t>
            </a:r>
            <a:endParaRPr lang="en-US" altLang="en-US" sz="1200"/>
          </a:p>
          <a:p>
            <a:r>
              <a:rPr lang="en-US" altLang="en-US" sz="1200"/>
              <a:t>NCT02580305  0.537472   </a:t>
            </a:r>
            <a:endParaRPr lang="en-US" altLang="en-US" sz="1200"/>
          </a:p>
          <a:p>
            <a:r>
              <a:rPr lang="en-US" altLang="en-US" sz="1200"/>
              <a:t>NCT02008357  0.528250   </a:t>
            </a:r>
            <a:endParaRPr lang="en-US" altLang="en-US" sz="1200"/>
          </a:p>
          <a:p>
            <a:r>
              <a:rPr lang="en-US" altLang="en-US" sz="1200"/>
              <a:t>NCT02972658  0.519753   </a:t>
            </a:r>
            <a:endParaRPr lang="en-US" altLang="en-US" sz="1200"/>
          </a:p>
          <a:p>
            <a:r>
              <a:rPr lang="en-US" altLang="en-US" sz="1200"/>
              <a:t>NCT02477800  0.517970</a:t>
            </a:r>
            <a:endParaRPr lang="en-US" altLang="en-US" sz="1200"/>
          </a:p>
        </p:txBody>
      </p:sp>
      <p:sp>
        <p:nvSpPr>
          <p:cNvPr id="8" name="Text Box 7"/>
          <p:cNvSpPr txBox="1"/>
          <p:nvPr/>
        </p:nvSpPr>
        <p:spPr>
          <a:xfrm>
            <a:off x="8976995" y="1696720"/>
            <a:ext cx="2428240" cy="2094865"/>
          </a:xfrm>
          <a:prstGeom prst="rect">
            <a:avLst/>
          </a:prstGeom>
          <a:noFill/>
        </p:spPr>
        <p:txBody>
          <a:bodyPr wrap="square" rtlCol="0">
            <a:noAutofit/>
          </a:bodyPr>
          <a:p>
            <a:r>
              <a:rPr lang="en-US" altLang="en-US" sz="1200" b="1"/>
              <a:t>Average Similarity Score for Queries: 0.643</a:t>
            </a:r>
            <a:endParaRPr lang="en-US" altLang="en-US" sz="1200" b="1"/>
          </a:p>
          <a:p>
            <a:endParaRPr lang="en-US" altLang="en-US" sz="1200"/>
          </a:p>
          <a:p>
            <a:r>
              <a:rPr lang="en-US" altLang="en-US" sz="1200" b="1"/>
              <a:t>Time Taken for Similarity Computation: 3.82 seconds</a:t>
            </a:r>
            <a:endParaRPr lang="en-US" altLang="en-US" sz="12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5080" imgH="5080" progId="TCLayout.ActiveDocument.1">
                  <p:embed/>
                </p:oleObj>
              </mc:Choice>
              <mc:Fallback>
                <p:oleObj name="think-cell Slide" r:id="rId2" imgW="5080" imgH="5080" progId="TCLayout.ActiveDocument.1">
                  <p:embed/>
                  <p:pic>
                    <p:nvPicPr>
                      <p:cNvPr id="0" name="think-cell data - do not delete"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4" name="Title 3"/>
          <p:cNvSpPr>
            <a:spLocks noGrp="1"/>
          </p:cNvSpPr>
          <p:nvPr>
            <p:ph type="title"/>
          </p:nvPr>
        </p:nvSpPr>
        <p:spPr>
          <a:xfrm>
            <a:off x="604837" y="311087"/>
            <a:ext cx="8800419" cy="468560"/>
          </a:xfrm>
        </p:spPr>
        <p:txBody>
          <a:bodyPr vert="horz"/>
          <a:lstStyle/>
          <a:p>
            <a:r>
              <a:rPr lang="en-IN" dirty="0"/>
              <a:t>Results and visualization</a:t>
            </a:r>
            <a:endParaRPr lang="en-GB" dirty="0"/>
          </a:p>
        </p:txBody>
      </p:sp>
      <p:sp>
        <p:nvSpPr>
          <p:cNvPr id="7" name="Slide Number Placeholder 6"/>
          <p:cNvSpPr>
            <a:spLocks noGrp="1"/>
          </p:cNvSpPr>
          <p:nvPr>
            <p:ph type="sldNum" sz="quarter" idx="12"/>
          </p:nvPr>
        </p:nvSpPr>
        <p:spPr/>
        <p:txBody>
          <a:bodyPr/>
          <a:lstStyle/>
          <a:p>
            <a:fld id="{03CB0E19-F4C8-4F98-96D2-CE1ECDE59975}" type="slidenum">
              <a:rPr lang="en-GB" smtClean="0"/>
            </a:fld>
            <a:endParaRPr lang="en-GB"/>
          </a:p>
        </p:txBody>
      </p:sp>
      <p:sp>
        <p:nvSpPr>
          <p:cNvPr id="20" name="Rectangle 19"/>
          <p:cNvSpPr/>
          <p:nvPr/>
        </p:nvSpPr>
        <p:spPr>
          <a:xfrm>
            <a:off x="789271" y="1039480"/>
            <a:ext cx="5306729"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Model Outcomes</a:t>
            </a:r>
            <a:endParaRPr lang="en-US" sz="1400" b="1" i="0" dirty="0">
              <a:solidFill>
                <a:schemeClr val="bg1"/>
              </a:solidFill>
              <a:effectLst/>
              <a:latin typeface="+mj-lt"/>
            </a:endParaRPr>
          </a:p>
        </p:txBody>
      </p:sp>
      <p:sp>
        <p:nvSpPr>
          <p:cNvPr id="22" name="Rectangle 21"/>
          <p:cNvSpPr/>
          <p:nvPr/>
        </p:nvSpPr>
        <p:spPr>
          <a:xfrm>
            <a:off x="6275672" y="1039480"/>
            <a:ext cx="5264641"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Explainability</a:t>
            </a:r>
            <a:endParaRPr lang="en-US" sz="1400" b="1" i="0" dirty="0">
              <a:solidFill>
                <a:schemeClr val="bg1"/>
              </a:solidFill>
              <a:effectLst/>
              <a:latin typeface="+mj-lt"/>
            </a:endParaRPr>
          </a:p>
        </p:txBody>
      </p:sp>
      <p:sp>
        <p:nvSpPr>
          <p:cNvPr id="23" name="Rectangle 22"/>
          <p:cNvSpPr/>
          <p:nvPr/>
        </p:nvSpPr>
        <p:spPr>
          <a:xfrm>
            <a:off x="798796" y="1475495"/>
            <a:ext cx="5306729" cy="450467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altLang="en-US" sz="1200" b="1" dirty="0">
                <a:solidFill>
                  <a:schemeClr val="tx1"/>
                </a:solidFill>
                <a:latin typeface="+mj-lt"/>
              </a:rPr>
              <a:t>High Similarity Retrieval:</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dirty="0">
                <a:solidFill>
                  <a:schemeClr val="tx1"/>
                </a:solidFill>
                <a:latin typeface="Arial" panose="020B0604020202020204" pitchFamily="34" charset="0"/>
                <a:cs typeface="Arial" panose="020B0604020202020204" pitchFamily="34" charset="0"/>
              </a:rPr>
              <a:t>The model successfully retrieved 10 similar trials for each query 	trial (e.g., NCT00385736, NCT00386607, NCT03518073).</a:t>
            </a:r>
            <a:endParaRPr lang="en-US" altLang="en-US" sz="12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altLang="en-US" sz="1200" dirty="0">
                <a:solidFill>
                  <a:schemeClr val="tx1"/>
                </a:solidFill>
                <a:latin typeface="Arial" panose="020B0604020202020204" pitchFamily="34" charset="0"/>
                <a:cs typeface="Arial" panose="020B0604020202020204" pitchFamily="34" charset="0"/>
              </a:rPr>
              <a:t>The average similarity score across queries was 0.643, indicating good relevance between retrieved trials and query trials</a:t>
            </a:r>
            <a:r>
              <a:rPr lang="en-US" altLang="en-US" sz="1200" dirty="0">
                <a:solidFill>
                  <a:schemeClr val="tx1"/>
                </a:solidFill>
                <a:latin typeface="+mj-lt"/>
              </a:rPr>
              <a:t>.</a:t>
            </a:r>
            <a:endParaRPr lang="en-US" altLang="en-US" sz="1200" dirty="0">
              <a:solidFill>
                <a:schemeClr val="tx1"/>
              </a:solidFill>
              <a:latin typeface="+mj-lt"/>
            </a:endParaRPr>
          </a:p>
          <a:p>
            <a:pPr marL="171450" indent="-171450">
              <a:buFont typeface="Arial" panose="020B0604020202020204" pitchFamily="34" charset="0"/>
              <a:buChar char="•"/>
            </a:pPr>
            <a:endParaRPr lang="en-US" altLang="en-US" sz="1200"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The model took 3.82 seconds to compute similarities for a large dataset (~450,000 clinical trials), demonstrating scalability and computational efficiency.</a:t>
            </a:r>
            <a:endParaRPr lang="en-US" altLang="en-US" sz="1200" b="1" dirty="0">
              <a:solidFill>
                <a:schemeClr val="tx1"/>
              </a:solidFill>
              <a:latin typeface="+mj-lt"/>
            </a:endParaRPr>
          </a:p>
          <a:p>
            <a:pPr marL="171450" indent="-171450">
              <a:buFont typeface="Arial" panose="020B0604020202020204" pitchFamily="34" charset="0"/>
              <a:buChar char="•"/>
            </a:pP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Heatmap for Pairwise Similarity - </a:t>
            </a:r>
            <a:r>
              <a:rPr lang="en-US" altLang="en-US" sz="1200" dirty="0">
                <a:solidFill>
                  <a:schemeClr val="tx1"/>
                </a:solidFill>
                <a:latin typeface="+mj-lt"/>
              </a:rPr>
              <a:t>Visualizes the similarity between a selected subset of trials (e.g., first 20 trials).</a:t>
            </a:r>
            <a:endParaRPr lang="en-US" altLang="en-US" sz="1200" dirty="0">
              <a:solidFill>
                <a:schemeClr val="tx1"/>
              </a:solidFill>
              <a:latin typeface="+mj-lt"/>
            </a:endParaRPr>
          </a:p>
          <a:p>
            <a:pPr marL="171450" indent="-171450">
              <a:buFont typeface="Arial" panose="020B0604020202020204" pitchFamily="34" charset="0"/>
              <a:buChar char="•"/>
            </a:pPr>
            <a:endParaRPr lang="en-US" altLang="en-US" sz="1200"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SHAP</a:t>
            </a:r>
            <a:r>
              <a:rPr lang="en-US" altLang="en-US" sz="1200" dirty="0">
                <a:solidFill>
                  <a:schemeClr val="tx1"/>
                </a:solidFill>
                <a:latin typeface="+mj-lt"/>
              </a:rPr>
              <a:t> (SHapley Additive exPlanations) provides clear, additive feature attributions with Summary plots.[implemented in SemanticGrouping.ipynb, please find link below.]</a:t>
            </a:r>
            <a:endParaRPr lang="en-US" altLang="en-US" sz="1200" dirty="0">
              <a:solidFill>
                <a:schemeClr val="tx1"/>
              </a:solidFill>
              <a:latin typeface="+mj-lt"/>
            </a:endParaRPr>
          </a:p>
          <a:p>
            <a:pPr marL="171450" indent="-171450">
              <a:buFont typeface="Arial" panose="020B0604020202020204" pitchFamily="34" charset="0"/>
              <a:buChar char="•"/>
            </a:pPr>
            <a:endParaRPr lang="en-US" altLang="en-US" sz="1200" dirty="0">
              <a:solidFill>
                <a:schemeClr val="tx1"/>
              </a:solidFill>
              <a:latin typeface="+mj-lt"/>
            </a:endParaRPr>
          </a:p>
          <a:p>
            <a:pPr marL="171450" indent="-171450">
              <a:buFont typeface="Arial" panose="020B0604020202020204" pitchFamily="34" charset="0"/>
              <a:buChar char="•"/>
            </a:pPr>
            <a:r>
              <a:rPr lang="en-US" altLang="en-US" sz="1200" dirty="0">
                <a:solidFill>
                  <a:schemeClr val="tx1"/>
                </a:solidFill>
                <a:latin typeface="+mj-lt"/>
              </a:rPr>
              <a:t>GitHub link : https://github.com/riyabasu06/NEST-Semantic-grouping-of-clinical-studies</a:t>
            </a:r>
            <a:endParaRPr lang="en-US" altLang="en-US" sz="1200" dirty="0">
              <a:solidFill>
                <a:schemeClr val="tx1"/>
              </a:solidFill>
              <a:latin typeface="+mj-lt"/>
            </a:endParaRPr>
          </a:p>
        </p:txBody>
      </p:sp>
      <p:sp>
        <p:nvSpPr>
          <p:cNvPr id="25" name="Rectangle 24"/>
          <p:cNvSpPr/>
          <p:nvPr/>
        </p:nvSpPr>
        <p:spPr>
          <a:xfrm>
            <a:off x="6275672" y="1475495"/>
            <a:ext cx="5264641" cy="450467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indent="0">
              <a:buFont typeface="Arial" panose="020B0604020202020204" pitchFamily="34" charset="0"/>
              <a:buNone/>
            </a:pPr>
            <a:endParaRPr lang="en-US" altLang="en-US" sz="1200" b="1" i="0" dirty="0">
              <a:solidFill>
                <a:schemeClr val="tx1"/>
              </a:solidFill>
              <a:effectLst/>
              <a:latin typeface="+mj-lt"/>
            </a:endParaRPr>
          </a:p>
        </p:txBody>
      </p:sp>
      <p:pic>
        <p:nvPicPr>
          <p:cNvPr id="2" name="Picture 1" descr="Heatmap"/>
          <p:cNvPicPr>
            <a:picLocks noChangeAspect="1"/>
          </p:cNvPicPr>
          <p:nvPr/>
        </p:nvPicPr>
        <p:blipFill>
          <a:blip r:embed="rId4"/>
          <a:stretch>
            <a:fillRect/>
          </a:stretch>
        </p:blipFill>
        <p:spPr>
          <a:xfrm>
            <a:off x="6477635" y="1521460"/>
            <a:ext cx="4829175" cy="43192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5080" imgH="5080" progId="TCLayout.ActiveDocument.1">
                  <p:embed/>
                </p:oleObj>
              </mc:Choice>
              <mc:Fallback>
                <p:oleObj name="think-cell Slide" r:id="rId2" imgW="5080" imgH="5080" progId="TCLayout.ActiveDocument.1">
                  <p:embed/>
                  <p:pic>
                    <p:nvPicPr>
                      <p:cNvPr id="0" name="think-cell data - do not delete"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4" name="Title 3"/>
          <p:cNvSpPr>
            <a:spLocks noGrp="1"/>
          </p:cNvSpPr>
          <p:nvPr>
            <p:ph type="title"/>
          </p:nvPr>
        </p:nvSpPr>
        <p:spPr>
          <a:xfrm>
            <a:off x="604837" y="311087"/>
            <a:ext cx="8800419" cy="468560"/>
          </a:xfrm>
        </p:spPr>
        <p:txBody>
          <a:bodyPr vert="horz"/>
          <a:lstStyle/>
          <a:p>
            <a:r>
              <a:rPr lang="en-IN" dirty="0"/>
              <a:t>Challenges &amp; Next Steps</a:t>
            </a:r>
            <a:endParaRPr lang="en-GB" dirty="0"/>
          </a:p>
        </p:txBody>
      </p:sp>
      <p:sp>
        <p:nvSpPr>
          <p:cNvPr id="7" name="Slide Number Placeholder 6"/>
          <p:cNvSpPr>
            <a:spLocks noGrp="1"/>
          </p:cNvSpPr>
          <p:nvPr>
            <p:ph type="sldNum" sz="quarter" idx="12"/>
          </p:nvPr>
        </p:nvSpPr>
        <p:spPr/>
        <p:txBody>
          <a:bodyPr/>
          <a:lstStyle/>
          <a:p>
            <a:fld id="{03CB0E19-F4C8-4F98-96D2-CE1ECDE59975}" type="slidenum">
              <a:rPr lang="en-GB" smtClean="0"/>
            </a:fld>
            <a:endParaRPr lang="en-GB"/>
          </a:p>
        </p:txBody>
      </p:sp>
      <p:sp>
        <p:nvSpPr>
          <p:cNvPr id="20" name="Rectangle 19"/>
          <p:cNvSpPr/>
          <p:nvPr/>
        </p:nvSpPr>
        <p:spPr>
          <a:xfrm>
            <a:off x="789271" y="1039480"/>
            <a:ext cx="5306729"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Limitations</a:t>
            </a:r>
            <a:endParaRPr lang="en-US" sz="1400" b="1" i="0" dirty="0">
              <a:solidFill>
                <a:schemeClr val="bg1"/>
              </a:solidFill>
              <a:effectLst/>
              <a:latin typeface="+mj-lt"/>
            </a:endParaRPr>
          </a:p>
        </p:txBody>
      </p:sp>
      <p:sp>
        <p:nvSpPr>
          <p:cNvPr id="21" name="Rectangle 20"/>
          <p:cNvSpPr/>
          <p:nvPr/>
        </p:nvSpPr>
        <p:spPr>
          <a:xfrm>
            <a:off x="6275673" y="1039480"/>
            <a:ext cx="5428648"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Next Steps</a:t>
            </a:r>
            <a:endParaRPr lang="en-US" sz="1400" b="1" i="0" dirty="0">
              <a:solidFill>
                <a:schemeClr val="bg1"/>
              </a:solidFill>
              <a:effectLst/>
              <a:latin typeface="+mj-lt"/>
            </a:endParaRPr>
          </a:p>
        </p:txBody>
      </p:sp>
      <p:sp>
        <p:nvSpPr>
          <p:cNvPr id="23" name="Rectangle 22"/>
          <p:cNvSpPr/>
          <p:nvPr/>
        </p:nvSpPr>
        <p:spPr>
          <a:xfrm>
            <a:off x="789305" y="1475740"/>
            <a:ext cx="5307330" cy="470662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indent="0">
              <a:buFont typeface="Arial" panose="020B0604020202020204" pitchFamily="34" charset="0"/>
              <a:buNone/>
            </a:pPr>
            <a:r>
              <a:rPr lang="en-US" altLang="en-US" sz="1200" b="1" dirty="0">
                <a:solidFill>
                  <a:schemeClr val="tx1"/>
                </a:solidFill>
                <a:latin typeface="+mj-lt"/>
              </a:rPr>
              <a:t>Key Caveats</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Text Quality Dependence: Relies on fields like Study Title, Conditions, and Criteria. Poorly written or incomplete data can reduce accuracy.</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Limited Context Understanding: TF-IDF fails to link semantically related terms (e.g., "diabetes" vs. "high blood sugar").</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Lack of Hierarchical Insights: Misses relationships like neoplasm encompassing cancer, due to no ontology integration.</a:t>
            </a:r>
            <a:endParaRPr lang="en-US" altLang="en-US" sz="1200" b="1" dirty="0">
              <a:solidFill>
                <a:schemeClr val="tx1"/>
              </a:solidFill>
              <a:latin typeface="+mj-lt"/>
            </a:endParaRPr>
          </a:p>
          <a:p>
            <a:pPr indent="0">
              <a:buFont typeface="Arial" panose="020B0604020202020204" pitchFamily="34" charset="0"/>
              <a:buNone/>
            </a:pPr>
            <a:r>
              <a:rPr lang="en-US" altLang="en-US" sz="1200" b="1" dirty="0">
                <a:solidFill>
                  <a:schemeClr val="tx1"/>
                </a:solidFill>
                <a:latin typeface="+mj-lt"/>
              </a:rPr>
              <a:t>Model Limitations</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Explainability Gaps: SHAP and TF-IDF weights may not fully align with domain-specific insights.</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Static Vocabulary: Cannot adapt to new terms or evolving trial language.</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Scalability: Computational cost grows with dataset size; challenges arise with millions of trials.</a:t>
            </a:r>
            <a:endParaRPr lang="en-US" altLang="en-US" sz="1200" b="1" dirty="0">
              <a:solidFill>
                <a:schemeClr val="tx1"/>
              </a:solidFill>
              <a:latin typeface="+mj-lt"/>
            </a:endParaRPr>
          </a:p>
          <a:p>
            <a:pPr indent="0">
              <a:buFont typeface="Arial" panose="020B0604020202020204" pitchFamily="34" charset="0"/>
              <a:buNone/>
            </a:pPr>
            <a:r>
              <a:rPr lang="en-US" altLang="en-US" sz="1200" b="1" dirty="0">
                <a:solidFill>
                  <a:schemeClr val="tx1"/>
                </a:solidFill>
                <a:latin typeface="+mj-lt"/>
              </a:rPr>
              <a:t>Potential Biases</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Feature Overweighting: Conditions or Criteria may dominate; smaller features like Age_group get underrepresented.</a:t>
            </a: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rPr>
              <a:t>Dataset Imbalance: Rare diseases or specific demographics may yield poor results due to lack of representation.</a:t>
            </a:r>
            <a:endParaRPr lang="en-US" altLang="en-US" sz="1200" b="1" dirty="0">
              <a:solidFill>
                <a:schemeClr val="tx1"/>
              </a:solidFill>
              <a:latin typeface="+mj-lt"/>
            </a:endParaRPr>
          </a:p>
          <a:p>
            <a:pPr indent="0">
              <a:buFont typeface="Arial" panose="020B0604020202020204" pitchFamily="34" charset="0"/>
              <a:buNone/>
            </a:pPr>
            <a:r>
              <a:rPr lang="en-US" altLang="en-US" sz="1200" b="1" dirty="0">
                <a:solidFill>
                  <a:schemeClr val="tx1"/>
                </a:solidFill>
                <a:latin typeface="+mj-lt"/>
              </a:rPr>
              <a:t>Remedies</a:t>
            </a:r>
            <a:endParaRPr lang="en-US" altLang="en-US" sz="1200" b="1" dirty="0">
              <a:solidFill>
                <a:schemeClr val="tx1"/>
              </a:solidFill>
              <a:latin typeface="+mj-lt"/>
            </a:endParaRPr>
          </a:p>
          <a:p>
            <a:pPr marL="171450" indent="-171450">
              <a:buFont typeface="Arial" panose="020B0604020202020204" pitchFamily="34" charset="0"/>
              <a:buChar char="•"/>
            </a:pPr>
            <a:endParaRPr lang="en-US" altLang="en-US" sz="1200" b="1" dirty="0">
              <a:solidFill>
                <a:schemeClr val="tx1"/>
              </a:solidFill>
              <a:latin typeface="+mj-lt"/>
            </a:endParaRPr>
          </a:p>
        </p:txBody>
      </p:sp>
      <p:sp>
        <p:nvSpPr>
          <p:cNvPr id="24" name="Rectangle 23"/>
          <p:cNvSpPr/>
          <p:nvPr/>
        </p:nvSpPr>
        <p:spPr>
          <a:xfrm>
            <a:off x="6275673" y="1475495"/>
            <a:ext cx="5428648" cy="450467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indent="0">
              <a:buFont typeface="Arial" panose="020B0604020202020204" pitchFamily="34" charset="0"/>
              <a:buNone/>
            </a:pPr>
            <a:r>
              <a:rPr lang="en-US" sz="1200" b="1" i="0" dirty="0">
                <a:solidFill>
                  <a:srgbClr val="242424"/>
                </a:solidFill>
                <a:effectLst/>
                <a:latin typeface="+mj-lt"/>
              </a:rPr>
              <a:t>Possible improvements:</a:t>
            </a:r>
            <a:endParaRPr lang="en-US" sz="1200" b="1" i="0" dirty="0">
              <a:solidFill>
                <a:srgbClr val="242424"/>
              </a:solidFill>
              <a:effectLst/>
              <a:latin typeface="+mj-lt"/>
            </a:endParaRPr>
          </a:p>
          <a:p>
            <a:pPr indent="0">
              <a:buFont typeface="Arial" panose="020B0604020202020204" pitchFamily="34" charset="0"/>
              <a:buNone/>
            </a:pPr>
            <a:endParaRPr lang="en-US" sz="1200" b="1" i="0" dirty="0">
              <a:solidFill>
                <a:srgbClr val="242424"/>
              </a:solidFill>
              <a:effectLst/>
              <a:latin typeface="+mj-lt"/>
            </a:endParaRPr>
          </a:p>
          <a:p>
            <a:pPr marL="171450" indent="-171450">
              <a:buFont typeface="Arial" panose="020B0604020202020204" pitchFamily="34" charset="0"/>
              <a:buChar char="•"/>
            </a:pPr>
            <a:r>
              <a:rPr lang="en-US" altLang="en-US" sz="1200" b="1" dirty="0">
                <a:solidFill>
                  <a:schemeClr val="tx1"/>
                </a:solidFill>
                <a:latin typeface="+mj-lt"/>
                <a:sym typeface="+mn-ea"/>
              </a:rPr>
              <a:t>Enhance Semantics: Use embeddings (e.g., BERT)</a:t>
            </a:r>
            <a:endParaRPr lang="en-US" altLang="en-US" sz="1200" b="1" dirty="0">
              <a:solidFill>
                <a:schemeClr val="tx1"/>
              </a:solidFill>
              <a:latin typeface="+mj-lt"/>
              <a:sym typeface="+mn-ea"/>
            </a:endParaRPr>
          </a:p>
          <a:p>
            <a:pPr marL="171450" indent="-171450">
              <a:buFont typeface="Arial" panose="020B0604020202020204" pitchFamily="34" charset="0"/>
              <a:buChar char="•"/>
            </a:pP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sym typeface="+mn-ea"/>
              </a:rPr>
              <a:t>Add medical Ontologies for hierarchical insights.</a:t>
            </a:r>
            <a:endParaRPr lang="en-US" altLang="en-US" sz="1200" b="1" dirty="0">
              <a:solidFill>
                <a:schemeClr val="tx1"/>
              </a:solidFill>
              <a:latin typeface="+mj-lt"/>
              <a:sym typeface="+mn-ea"/>
            </a:endParaRPr>
          </a:p>
          <a:p>
            <a:pPr marL="171450" indent="-171450">
              <a:buFont typeface="Arial" panose="020B0604020202020204" pitchFamily="34" charset="0"/>
              <a:buChar char="•"/>
            </a:pPr>
            <a:endParaRPr lang="en-US" altLang="en-US" sz="1200" b="1" dirty="0">
              <a:solidFill>
                <a:schemeClr val="tx1"/>
              </a:solidFill>
              <a:latin typeface="+mj-lt"/>
            </a:endParaRPr>
          </a:p>
          <a:p>
            <a:pPr marL="171450" indent="-171450">
              <a:buFont typeface="Arial" panose="020B0604020202020204" pitchFamily="34" charset="0"/>
              <a:buChar char="•"/>
            </a:pPr>
            <a:r>
              <a:rPr lang="en-US" altLang="en-US" sz="1200" b="1" dirty="0">
                <a:solidFill>
                  <a:schemeClr val="tx1"/>
                </a:solidFill>
                <a:latin typeface="+mj-lt"/>
                <a:sym typeface="+mn-ea"/>
              </a:rPr>
              <a:t>Optimize Scaling by apply Approximate Nearest Neighbors (ANN) for large datasets.</a:t>
            </a:r>
            <a:endParaRPr lang="en-US" altLang="en-US" sz="1200" b="1" dirty="0">
              <a:solidFill>
                <a:schemeClr val="tx1"/>
              </a:solidFill>
              <a:latin typeface="+mj-lt"/>
              <a:sym typeface="+mn-ea"/>
            </a:endParaRPr>
          </a:p>
          <a:p>
            <a:pPr indent="0">
              <a:buFont typeface="Arial" panose="020B0604020202020204" pitchFamily="34" charset="0"/>
              <a:buNone/>
            </a:pPr>
            <a:endParaRPr lang="en-US" altLang="en-US" sz="1200" b="1" dirty="0">
              <a:solidFill>
                <a:schemeClr val="tx1"/>
              </a:solidFill>
              <a:latin typeface="+mj-lt"/>
              <a:sym typeface="+mn-ea"/>
            </a:endParaRPr>
          </a:p>
          <a:p>
            <a:pPr marL="171450" indent="-171450">
              <a:buFont typeface="Arial" panose="020B0604020202020204" pitchFamily="34" charset="0"/>
              <a:buChar char="•"/>
            </a:pPr>
            <a:r>
              <a:rPr lang="en-US" altLang="en-US" sz="1200" b="1" dirty="0">
                <a:solidFill>
                  <a:schemeClr val="tx1"/>
                </a:solidFill>
              </a:rPr>
              <a:t>Contextual understanding.</a:t>
            </a:r>
            <a:endParaRPr lang="en-US" altLang="en-US" sz="1200" b="1" dirty="0">
              <a:solidFill>
                <a:schemeClr val="tx1"/>
              </a:solidFill>
            </a:endParaRPr>
          </a:p>
          <a:p>
            <a:pPr marL="628650" lvl="1" indent="-171450">
              <a:buFont typeface="Arial" panose="020B0604020202020204" pitchFamily="34" charset="0"/>
              <a:buChar char="•"/>
            </a:pPr>
            <a:r>
              <a:rPr lang="en-US" altLang="en-US" sz="1200" b="1" dirty="0">
                <a:solidFill>
                  <a:schemeClr val="tx1"/>
                </a:solidFill>
              </a:rPr>
              <a:t>   - Integrate real-world clinical data to validate on unseen cases.</a:t>
            </a:r>
            <a:endParaRPr lang="en-US" altLang="en-US" sz="12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5080" imgH="5080" progId="TCLayout.ActiveDocument.1">
                  <p:embed/>
                </p:oleObj>
              </mc:Choice>
              <mc:Fallback>
                <p:oleObj name="think-cell Slide" r:id="rId2" imgW="5080" imgH="5080" progId="TCLayout.ActiveDocument.1">
                  <p:embed/>
                  <p:pic>
                    <p:nvPicPr>
                      <p:cNvPr id="0" name="think-cell data - do not delete"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4" name="Title 3"/>
          <p:cNvSpPr>
            <a:spLocks noGrp="1"/>
          </p:cNvSpPr>
          <p:nvPr>
            <p:ph type="title"/>
          </p:nvPr>
        </p:nvSpPr>
        <p:spPr>
          <a:xfrm>
            <a:off x="604837" y="311087"/>
            <a:ext cx="8800419" cy="468560"/>
          </a:xfrm>
        </p:spPr>
        <p:txBody>
          <a:bodyPr vert="horz"/>
          <a:lstStyle/>
          <a:p>
            <a:r>
              <a:rPr lang="en-IN" dirty="0"/>
              <a:t>General guidelines</a:t>
            </a:r>
            <a:endParaRPr lang="en-GB" dirty="0"/>
          </a:p>
        </p:txBody>
      </p:sp>
      <p:sp>
        <p:nvSpPr>
          <p:cNvPr id="7" name="Slide Number Placeholder 6"/>
          <p:cNvSpPr>
            <a:spLocks noGrp="1"/>
          </p:cNvSpPr>
          <p:nvPr>
            <p:ph type="sldNum" sz="quarter" idx="12"/>
          </p:nvPr>
        </p:nvSpPr>
        <p:spPr/>
        <p:txBody>
          <a:bodyPr/>
          <a:lstStyle/>
          <a:p>
            <a:fld id="{03CB0E19-F4C8-4F98-96D2-CE1ECDE59975}" type="slidenum">
              <a:rPr lang="en-GB" smtClean="0"/>
            </a:fld>
            <a:endParaRPr lang="en-GB"/>
          </a:p>
        </p:txBody>
      </p:sp>
      <p:sp>
        <p:nvSpPr>
          <p:cNvPr id="29" name="Content Placeholder 2"/>
          <p:cNvSpPr>
            <a:spLocks noGrp="1"/>
          </p:cNvSpPr>
          <p:nvPr>
            <p:ph idx="1"/>
          </p:nvPr>
        </p:nvSpPr>
        <p:spPr>
          <a:xfrm>
            <a:off x="604837" y="1190034"/>
            <a:ext cx="11168062" cy="4477931"/>
          </a:xfrm>
        </p:spPr>
        <p:txBody>
          <a:bodyPr/>
          <a:lstStyle/>
          <a:p>
            <a:pPr algn="l"/>
            <a:r>
              <a:rPr lang="en-US" sz="1800" b="1" i="0" dirty="0">
                <a:solidFill>
                  <a:schemeClr val="accent1"/>
                </a:solidFill>
                <a:effectLst/>
                <a:latin typeface="+mj-lt"/>
              </a:rPr>
              <a:t>Do's:</a:t>
            </a:r>
            <a:endParaRPr lang="en-US" sz="1800" b="1" i="0" dirty="0">
              <a:solidFill>
                <a:schemeClr val="accent1"/>
              </a:solidFill>
              <a:effectLst/>
              <a:latin typeface="+mj-lt"/>
            </a:endParaRPr>
          </a:p>
          <a:p>
            <a:pPr marL="285750" indent="-285750" algn="l">
              <a:buFont typeface="Arial" panose="020B0604020202020204" pitchFamily="34" charset="0"/>
              <a:buChar char="•"/>
            </a:pPr>
            <a:r>
              <a:rPr lang="en-US" sz="1600" i="0" dirty="0">
                <a:solidFill>
                  <a:srgbClr val="242424"/>
                </a:solidFill>
                <a:effectLst/>
                <a:latin typeface="+mj-lt"/>
              </a:rPr>
              <a:t>Be clear and concise:</a:t>
            </a:r>
            <a:r>
              <a:rPr lang="en-US" sz="1600" b="0" i="0" dirty="0">
                <a:solidFill>
                  <a:srgbClr val="242424"/>
                </a:solidFill>
                <a:effectLst/>
                <a:latin typeface="+mj-lt"/>
              </a:rPr>
              <a:t> Ensure each slide is easy to understand and free of unnecessary jargon</a:t>
            </a:r>
            <a:endParaRPr lang="en-US" sz="1600" b="0" i="0" dirty="0">
              <a:solidFill>
                <a:srgbClr val="242424"/>
              </a:solidFill>
              <a:effectLst/>
              <a:latin typeface="+mj-lt"/>
            </a:endParaRPr>
          </a:p>
          <a:p>
            <a:pPr marL="285750" indent="-285750" algn="l">
              <a:buFont typeface="Arial" panose="020B0604020202020204" pitchFamily="34" charset="0"/>
              <a:buChar char="•"/>
            </a:pPr>
            <a:r>
              <a:rPr lang="en-US" sz="1600" i="0" dirty="0">
                <a:solidFill>
                  <a:srgbClr val="242424"/>
                </a:solidFill>
                <a:effectLst/>
                <a:latin typeface="+mj-lt"/>
              </a:rPr>
              <a:t>Use visuals:</a:t>
            </a:r>
            <a:r>
              <a:rPr lang="en-US" sz="1600" b="0" i="0" dirty="0">
                <a:solidFill>
                  <a:srgbClr val="242424"/>
                </a:solidFill>
                <a:effectLst/>
                <a:latin typeface="+mj-lt"/>
              </a:rPr>
              <a:t> Incorporate visuals to make the data and results more accessible</a:t>
            </a:r>
            <a:endParaRPr lang="en-US" sz="1600" b="0" i="0" dirty="0">
              <a:solidFill>
                <a:srgbClr val="242424"/>
              </a:solidFill>
              <a:effectLst/>
              <a:latin typeface="+mj-lt"/>
            </a:endParaRPr>
          </a:p>
          <a:p>
            <a:pPr marL="285750" indent="-285750" algn="l">
              <a:buFont typeface="Arial" panose="020B0604020202020204" pitchFamily="34" charset="0"/>
              <a:buChar char="•"/>
            </a:pPr>
            <a:r>
              <a:rPr lang="en-US" sz="1600" i="0" dirty="0">
                <a:solidFill>
                  <a:srgbClr val="242424"/>
                </a:solidFill>
                <a:effectLst/>
                <a:latin typeface="+mj-lt"/>
              </a:rPr>
              <a:t>Emphasize key points: </a:t>
            </a:r>
            <a:r>
              <a:rPr lang="en-US" sz="1600" b="0" i="0" dirty="0">
                <a:solidFill>
                  <a:srgbClr val="242424"/>
                </a:solidFill>
                <a:effectLst/>
                <a:latin typeface="+mj-lt"/>
              </a:rPr>
              <a:t>Highlight the most important aspects of your approach and findings</a:t>
            </a:r>
            <a:endParaRPr lang="en-US" sz="1600" b="0" i="0" dirty="0">
              <a:solidFill>
                <a:srgbClr val="242424"/>
              </a:solidFill>
              <a:effectLst/>
              <a:latin typeface="+mj-lt"/>
            </a:endParaRPr>
          </a:p>
          <a:p>
            <a:pPr marL="285750" indent="-285750" algn="l">
              <a:buFont typeface="Arial" panose="020B0604020202020204" pitchFamily="34" charset="0"/>
              <a:buChar char="•"/>
            </a:pPr>
            <a:r>
              <a:rPr lang="en-US" sz="1600" i="0" dirty="0">
                <a:solidFill>
                  <a:srgbClr val="242424"/>
                </a:solidFill>
                <a:effectLst/>
                <a:latin typeface="+mj-lt"/>
              </a:rPr>
              <a:t>Highlight Limitation:</a:t>
            </a:r>
            <a:r>
              <a:rPr lang="en-US" sz="1600" b="0" i="0" dirty="0">
                <a:solidFill>
                  <a:srgbClr val="242424"/>
                </a:solidFill>
                <a:effectLst/>
                <a:latin typeface="+mj-lt"/>
              </a:rPr>
              <a:t> Clearly state any limitations or challenges faced during the project</a:t>
            </a:r>
            <a:endParaRPr lang="en-US" sz="1600" b="0" i="0" dirty="0">
              <a:solidFill>
                <a:srgbClr val="242424"/>
              </a:solidFill>
              <a:effectLst/>
              <a:latin typeface="+mj-lt"/>
            </a:endParaRPr>
          </a:p>
          <a:p>
            <a:pPr algn="l"/>
            <a:endParaRPr lang="en-US" sz="1800" b="1" i="0" dirty="0">
              <a:solidFill>
                <a:srgbClr val="242424"/>
              </a:solidFill>
              <a:effectLst/>
              <a:latin typeface="+mj-lt"/>
            </a:endParaRPr>
          </a:p>
          <a:p>
            <a:r>
              <a:rPr lang="en-US" sz="1800" dirty="0">
                <a:solidFill>
                  <a:schemeClr val="accent1"/>
                </a:solidFill>
                <a:latin typeface="+mj-lt"/>
              </a:rPr>
              <a:t>Don'ts:</a:t>
            </a:r>
            <a:endParaRPr lang="en-US" sz="1800" dirty="0">
              <a:solidFill>
                <a:schemeClr val="accent1"/>
              </a:solidFill>
              <a:latin typeface="+mj-lt"/>
            </a:endParaRPr>
          </a:p>
          <a:p>
            <a:pPr marL="285750" indent="-285750" algn="l">
              <a:buFont typeface="Arial" panose="020B0604020202020204" pitchFamily="34" charset="0"/>
              <a:buChar char="•"/>
            </a:pPr>
            <a:r>
              <a:rPr lang="en-US" sz="1600" i="0" dirty="0">
                <a:solidFill>
                  <a:srgbClr val="242424"/>
                </a:solidFill>
                <a:effectLst/>
                <a:latin typeface="+mj-lt"/>
              </a:rPr>
              <a:t>Overload slides:</a:t>
            </a:r>
            <a:r>
              <a:rPr lang="en-US" sz="1600" b="0" i="0" dirty="0">
                <a:solidFill>
                  <a:srgbClr val="242424"/>
                </a:solidFill>
                <a:effectLst/>
                <a:latin typeface="+mj-lt"/>
              </a:rPr>
              <a:t> Avoid cluttering slides with too much text or too many details</a:t>
            </a:r>
            <a:endParaRPr lang="en-US" sz="1600" b="0" i="0" dirty="0">
              <a:solidFill>
                <a:srgbClr val="242424"/>
              </a:solidFill>
              <a:effectLst/>
              <a:latin typeface="+mj-lt"/>
            </a:endParaRPr>
          </a:p>
          <a:p>
            <a:pPr marL="285750" indent="-285750" algn="l">
              <a:buFont typeface="Arial" panose="020B0604020202020204" pitchFamily="34" charset="0"/>
              <a:buChar char="•"/>
            </a:pPr>
            <a:r>
              <a:rPr lang="en-US" sz="1600" i="0" dirty="0">
                <a:solidFill>
                  <a:srgbClr val="242424"/>
                </a:solidFill>
                <a:effectLst/>
                <a:latin typeface="+mj-lt"/>
              </a:rPr>
              <a:t>Ignore explainability:</a:t>
            </a:r>
            <a:r>
              <a:rPr lang="en-US" sz="1600" b="0" i="0" dirty="0">
                <a:solidFill>
                  <a:srgbClr val="242424"/>
                </a:solidFill>
                <a:effectLst/>
                <a:latin typeface="+mj-lt"/>
              </a:rPr>
              <a:t> Ensure you address how the model's decisions can be interpreted</a:t>
            </a:r>
            <a:endParaRPr lang="en-US" sz="1600" b="0" i="0" dirty="0">
              <a:solidFill>
                <a:srgbClr val="242424"/>
              </a:solidFill>
              <a:effectLst/>
              <a:latin typeface="+mj-lt"/>
            </a:endParaRPr>
          </a:p>
          <a:p>
            <a:pPr marL="285750" indent="-285750" algn="l">
              <a:buFont typeface="Arial" panose="020B0604020202020204" pitchFamily="34" charset="0"/>
              <a:buChar char="•"/>
            </a:pPr>
            <a:r>
              <a:rPr lang="en-US" sz="1600" i="0" dirty="0">
                <a:solidFill>
                  <a:srgbClr val="242424"/>
                </a:solidFill>
                <a:effectLst/>
                <a:latin typeface="+mj-lt"/>
              </a:rPr>
              <a:t>Skip data details:</a:t>
            </a:r>
            <a:r>
              <a:rPr lang="en-US" sz="1600" b="0" i="0" dirty="0">
                <a:solidFill>
                  <a:srgbClr val="242424"/>
                </a:solidFill>
                <a:effectLst/>
                <a:latin typeface="+mj-lt"/>
              </a:rPr>
              <a:t> Provide enough information about data sources and preprocessing steps</a:t>
            </a:r>
            <a:endParaRPr lang="en-US" sz="1600" b="0" i="0" dirty="0">
              <a:solidFill>
                <a:srgbClr val="242424"/>
              </a:solidFill>
              <a:effectLst/>
              <a:latin typeface="+mj-lt"/>
            </a:endParaRPr>
          </a:p>
          <a:p>
            <a:pPr marL="285750" indent="-285750" algn="l">
              <a:buFont typeface="Arial" panose="020B0604020202020204" pitchFamily="34" charset="0"/>
              <a:buChar char="•"/>
            </a:pPr>
            <a:r>
              <a:rPr lang="en-US" sz="1600" i="0" dirty="0">
                <a:solidFill>
                  <a:srgbClr val="242424"/>
                </a:solidFill>
                <a:effectLst/>
                <a:latin typeface="+mj-lt"/>
              </a:rPr>
              <a:t>Neglect metrics:</a:t>
            </a:r>
            <a:r>
              <a:rPr lang="en-US" sz="1600" b="0" i="0" dirty="0">
                <a:solidFill>
                  <a:srgbClr val="242424"/>
                </a:solidFill>
                <a:effectLst/>
                <a:latin typeface="+mj-lt"/>
              </a:rPr>
              <a:t> Clearly define and report the metrics used to evaluate the model's performance</a:t>
            </a:r>
            <a:endParaRPr lang="en-US" sz="1800" b="0" i="0" dirty="0">
              <a:solidFill>
                <a:srgbClr val="242424"/>
              </a:solidFill>
              <a:effectLst/>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5080" imgH="5080" progId="TCLayout.ActiveDocument.1">
                  <p:embed/>
                </p:oleObj>
              </mc:Choice>
              <mc:Fallback>
                <p:oleObj name="think-cell Slide" r:id="rId2" imgW="5080" imgH="5080" progId="TCLayout.ActiveDocument.1">
                  <p:embed/>
                  <p:pic>
                    <p:nvPicPr>
                      <p:cNvPr id="0" name="think-cell data - do not delete"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9" name="Title 1"/>
          <p:cNvSpPr>
            <a:spLocks noGrp="1"/>
          </p:cNvSpPr>
          <p:nvPr>
            <p:ph type="ctrTitle"/>
          </p:nvPr>
        </p:nvSpPr>
        <p:spPr>
          <a:xfrm>
            <a:off x="604838" y="2758439"/>
            <a:ext cx="5465762" cy="2280285"/>
          </a:xfrm>
        </p:spPr>
        <p:txBody>
          <a:bodyPr vert="horz"/>
          <a:lstStyle/>
          <a:p>
            <a:r>
              <a:rPr lang="en-GB" dirty="0"/>
              <a:t>All the Best!</a:t>
            </a:r>
            <a:endParaRPr lang="en-GB" dirty="0"/>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Novartis | Reimagining Medicine">
  <a:themeElements>
    <a:clrScheme name="Novartis RM">
      <a:dk1>
        <a:srgbClr val="000000"/>
      </a:dk1>
      <a:lt1>
        <a:srgbClr val="FFFFFF"/>
      </a:lt1>
      <a:dk2>
        <a:srgbClr val="002068"/>
      </a:dk2>
      <a:lt2>
        <a:srgbClr val="FFFFFF"/>
      </a:lt2>
      <a:accent1>
        <a:srgbClr val="002068"/>
      </a:accent1>
      <a:accent2>
        <a:srgbClr val="FF585D"/>
      </a:accent2>
      <a:accent3>
        <a:srgbClr val="FFC100"/>
      </a:accent3>
      <a:accent4>
        <a:srgbClr val="A7A8AA"/>
      </a:accent4>
      <a:accent5>
        <a:srgbClr val="D0D0D0"/>
      </a:accent5>
      <a:accent6>
        <a:srgbClr val="0460A9"/>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rgbClr val="0460A9"/>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6674</Words>
  <Application>WPS Presentation</Application>
  <PresentationFormat>Widescreen</PresentationFormat>
  <Paragraphs>200</Paragraphs>
  <Slides>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10</vt:i4>
      </vt:variant>
      <vt:variant>
        <vt:lpstr>幻灯片标题</vt:lpstr>
      </vt:variant>
      <vt:variant>
        <vt:i4>9</vt:i4>
      </vt:variant>
    </vt:vector>
  </HeadingPairs>
  <TitlesOfParts>
    <vt:vector size="29" baseType="lpstr">
      <vt:lpstr>Arial</vt:lpstr>
      <vt:lpstr>SimSun</vt:lpstr>
      <vt:lpstr>Wingdings</vt:lpstr>
      <vt:lpstr>Ping LCG Medium</vt:lpstr>
      <vt:lpstr>AMGDT</vt:lpstr>
      <vt:lpstr>Arial Black</vt:lpstr>
      <vt:lpstr>Microsoft YaHei</vt:lpstr>
      <vt:lpstr>Arial Unicode MS</vt:lpstr>
      <vt:lpstr>Calibri</vt:lpstr>
      <vt:lpstr>Novartis | Reimagining Medicine</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NEST  Nurturing Excellence, Strengthening Talent.   ABSTRACT SUBMISSION GUIDELINES</vt:lpstr>
      <vt:lpstr>Problem Statement – # &lt; State whether you are choosing 1st, 2nd, 3rd, or 4th Problem statement. E.g. Just write 2 for 2nd problem&gt;</vt:lpstr>
      <vt:lpstr>Approach &amp; methodology</vt:lpstr>
      <vt:lpstr>Model choice &amp; setup</vt:lpstr>
      <vt:lpstr>Model Training &amp; Evaluation</vt:lpstr>
      <vt:lpstr>Results and visualization</vt:lpstr>
      <vt:lpstr>Challenges &amp; Next Steps</vt:lpstr>
      <vt:lpstr>General guidelines</vt:lpstr>
      <vt:lpstr>All the Best!</vt:lpstr>
    </vt:vector>
  </TitlesOfParts>
  <Company>Novartis Pharma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Malakar, Himadri</dc:creator>
  <cp:lastModifiedBy>Riya Basu</cp:lastModifiedBy>
  <cp:revision>5</cp:revision>
  <dcterms:created xsi:type="dcterms:W3CDTF">2024-12-05T15:21:00Z</dcterms:created>
  <dcterms:modified xsi:type="dcterms:W3CDTF">2025-01-05T18:09:51Z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c9bec58-8084-492e-8360-0e1cfe36408c_Enabled">
    <vt:lpwstr>true</vt:lpwstr>
  </property>
  <property fmtid="{D5CDD505-2E9C-101B-9397-08002B2CF9AE}" pid="3" name="MSIP_Label_3c9bec58-8084-492e-8360-0e1cfe36408c_SetDate">
    <vt:lpwstr>2023-10-12T11:34:02Z</vt:lpwstr>
  </property>
  <property fmtid="{D5CDD505-2E9C-101B-9397-08002B2CF9AE}" pid="4" name="MSIP_Label_3c9bec58-8084-492e-8360-0e1cfe36408c_Method">
    <vt:lpwstr>Standard</vt:lpwstr>
  </property>
  <property fmtid="{D5CDD505-2E9C-101B-9397-08002B2CF9AE}" pid="5" name="MSIP_Label_3c9bec58-8084-492e-8360-0e1cfe36408c_Name">
    <vt:lpwstr>Not Protected -Pilot</vt:lpwstr>
  </property>
  <property fmtid="{D5CDD505-2E9C-101B-9397-08002B2CF9AE}" pid="6" name="MSIP_Label_3c9bec58-8084-492e-8360-0e1cfe36408c_SiteId">
    <vt:lpwstr>f35a6974-607f-47d4-82d7-ff31d7dc53a5</vt:lpwstr>
  </property>
  <property fmtid="{D5CDD505-2E9C-101B-9397-08002B2CF9AE}" pid="7" name="MSIP_Label_3c9bec58-8084-492e-8360-0e1cfe36408c_ActionId">
    <vt:lpwstr>9929b886-7866-4465-9bf7-3a0ab3cdd5a5</vt:lpwstr>
  </property>
  <property fmtid="{D5CDD505-2E9C-101B-9397-08002B2CF9AE}" pid="8" name="MSIP_Label_3c9bec58-8084-492e-8360-0e1cfe36408c_ContentBits">
    <vt:lpwstr>0</vt:lpwstr>
  </property>
  <property fmtid="{D5CDD505-2E9C-101B-9397-08002B2CF9AE}" pid="9" name="MSIP_Label_8e19d756-792e-42a1-bcad-4cb9051ddd2d_Enabled">
    <vt:lpwstr>true</vt:lpwstr>
  </property>
  <property fmtid="{D5CDD505-2E9C-101B-9397-08002B2CF9AE}" pid="10" name="MSIP_Label_8e19d756-792e-42a1-bcad-4cb9051ddd2d_SetDate">
    <vt:lpwstr>2024-10-16T12:55:38Z</vt:lpwstr>
  </property>
  <property fmtid="{D5CDD505-2E9C-101B-9397-08002B2CF9AE}" pid="11" name="MSIP_Label_8e19d756-792e-42a1-bcad-4cb9051ddd2d_Method">
    <vt:lpwstr>Standard</vt:lpwstr>
  </property>
  <property fmtid="{D5CDD505-2E9C-101B-9397-08002B2CF9AE}" pid="12" name="MSIP_Label_8e19d756-792e-42a1-bcad-4cb9051ddd2d_Name">
    <vt:lpwstr>Confidential</vt:lpwstr>
  </property>
  <property fmtid="{D5CDD505-2E9C-101B-9397-08002B2CF9AE}" pid="13" name="MSIP_Label_8e19d756-792e-42a1-bcad-4cb9051ddd2d_SiteId">
    <vt:lpwstr>41eb501a-f671-4ce0-a5bf-b64168c3705f</vt:lpwstr>
  </property>
  <property fmtid="{D5CDD505-2E9C-101B-9397-08002B2CF9AE}" pid="14" name="MSIP_Label_8e19d756-792e-42a1-bcad-4cb9051ddd2d_ActionId">
    <vt:lpwstr>8ce6efed-055a-4528-961b-9daa01880ba6</vt:lpwstr>
  </property>
  <property fmtid="{D5CDD505-2E9C-101B-9397-08002B2CF9AE}" pid="15" name="MSIP_Label_8e19d756-792e-42a1-bcad-4cb9051ddd2d_ContentBits">
    <vt:lpwstr>2</vt:lpwstr>
  </property>
  <property fmtid="{D5CDD505-2E9C-101B-9397-08002B2CF9AE}" pid="16" name="ClassificationContentMarkingFooterLocations">
    <vt:lpwstr>Novartis | Reimagining Medicine:7</vt:lpwstr>
  </property>
  <property fmtid="{D5CDD505-2E9C-101B-9397-08002B2CF9AE}" pid="17" name="ClassificationContentMarkingFooterText">
    <vt:lpwstr>Confidential - Not for Public Consumption or Distribution</vt:lpwstr>
  </property>
  <property fmtid="{D5CDD505-2E9C-101B-9397-08002B2CF9AE}" pid="18" name="ICV">
    <vt:lpwstr>2109A6D47A374035A6CDA1E620B24EFD_12</vt:lpwstr>
  </property>
  <property fmtid="{D5CDD505-2E9C-101B-9397-08002B2CF9AE}" pid="19" name="KSOProductBuildVer">
    <vt:lpwstr>1033-12.2.0.19307</vt:lpwstr>
  </property>
</Properties>
</file>