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b7c5984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b7c5984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b7c5984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b7c5984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7c5984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b7c5984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VIRTUAL INTERNSHIP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1 - </a:t>
            </a: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78200" y="0"/>
            <a:ext cx="502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RIYA BHAGAT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SARDAR PATEL INSTITUTE OF TECHNOLOGY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475" y="1839750"/>
            <a:ext cx="2283550" cy="8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775" y="145825"/>
            <a:ext cx="4604825" cy="484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175" y="945075"/>
            <a:ext cx="1565425" cy="8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108776" cy="21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0625" y="556375"/>
            <a:ext cx="1098900" cy="6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00525"/>
            <a:ext cx="4108776" cy="249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5150" y="2911700"/>
            <a:ext cx="644375" cy="2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0" y="59375"/>
            <a:ext cx="5481176" cy="290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0" y="3032625"/>
            <a:ext cx="8876099" cy="19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475" y="111750"/>
            <a:ext cx="3377050" cy="28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" y="101575"/>
            <a:ext cx="3813899" cy="2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375" y="254050"/>
            <a:ext cx="723200" cy="9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75" y="2810500"/>
            <a:ext cx="3813900" cy="22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00" y="3018950"/>
            <a:ext cx="1170975" cy="5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538" y="101575"/>
            <a:ext cx="4975063" cy="49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571750"/>
            <a:ext cx="1221487" cy="5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