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Montserrat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Montserrat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italic.fntdata"/><Relationship Id="rId14" Type="http://schemas.openxmlformats.org/officeDocument/2006/relationships/font" Target="fonts/Montserrat-bold.fntdata"/><Relationship Id="rId17" Type="http://schemas.openxmlformats.org/officeDocument/2006/relationships/font" Target="fonts/Lato-regular.fntdata"/><Relationship Id="rId16" Type="http://schemas.openxmlformats.org/officeDocument/2006/relationships/font" Target="fonts/Montserrat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italic.fntdata"/><Relationship Id="rId6" Type="http://schemas.openxmlformats.org/officeDocument/2006/relationships/slide" Target="slides/slide1.xml"/><Relationship Id="rId18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9dfe3e2ce2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9dfe3e2ce2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9dfe3e2ce2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9dfe3e2ce2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9dfe3e2ce2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9dfe3e2ce2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9dfe3e2ce2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9dfe3e2ce2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9dfe3e2ce2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9dfe3e2ce2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9dfe3e2ce2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9dfe3e2ce2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appinventor.mit.edu/" TargetMode="External"/><Relationship Id="rId4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5.png"/><Relationship Id="rId6" Type="http://schemas.openxmlformats.org/officeDocument/2006/relationships/image" Target="../media/image1.png"/><Relationship Id="rId7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One Health Approach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team: Byte Me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Madhyapur Thimi, Nepal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52700" y="1651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the app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616300" y="986075"/>
            <a:ext cx="4101300" cy="351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700"/>
              <a:t>We used MIT App Inventor to make our app. It is an open-source software and it’s free.  The app has been designed as a quiz so that people can have fun while learning about the global issue of Air Pollution.  </a:t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700"/>
              <a:t>Link: </a:t>
            </a:r>
            <a:r>
              <a:rPr lang="en" sz="1700" u="sng">
                <a:solidFill>
                  <a:schemeClr val="hlink"/>
                </a:solidFill>
                <a:hlinkClick r:id="rId3"/>
              </a:rPr>
              <a:t>http://appinventor.mit.edu/</a:t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700"/>
          </a:p>
        </p:txBody>
      </p:sp>
      <p:pic>
        <p:nvPicPr>
          <p:cNvPr id="142" name="Google Shape;14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62425" y="1079225"/>
            <a:ext cx="4020676" cy="26215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our Solution</a:t>
            </a:r>
            <a:endParaRPr/>
          </a:p>
        </p:txBody>
      </p:sp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1297500" y="1567550"/>
            <a:ext cx="34650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We came up with an idea of adding a little hint of a game in our educational app. Our solution consists of  a city-wise  separated information on Air Pollution and how it is affecting us. For the time being, we have put three main cities of Nepal.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/>
              <a:t>We have engraved some actual solution for the degrading factors that causes air pollution too. Hence our app has informations for awareness as well as some solutions.</a:t>
            </a:r>
            <a:endParaRPr sz="1400"/>
          </a:p>
        </p:txBody>
      </p:sp>
      <p:pic>
        <p:nvPicPr>
          <p:cNvPr id="149" name="Google Shape;14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47748" y="309675"/>
            <a:ext cx="2735750" cy="452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the data</a:t>
            </a:r>
            <a:endParaRPr/>
          </a:p>
        </p:txBody>
      </p:sp>
      <p:sp>
        <p:nvSpPr>
          <p:cNvPr id="155" name="Google Shape;155;p16"/>
          <p:cNvSpPr txBox="1"/>
          <p:nvPr>
            <p:ph idx="1" type="body"/>
          </p:nvPr>
        </p:nvSpPr>
        <p:spPr>
          <a:xfrm>
            <a:off x="705975" y="1210225"/>
            <a:ext cx="7844100" cy="33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team has used open source  data provided by </a:t>
            </a:r>
            <a:r>
              <a:rPr lang="en">
                <a:solidFill>
                  <a:srgbClr val="FFFFFF"/>
                </a:solidFill>
              </a:rPr>
              <a:t>NASA</a:t>
            </a:r>
            <a:r>
              <a:rPr lang="en"/>
              <a:t> and  its collaborators- CSA, ESA, CNEX, JAXA. The virtual bootcamps provided in youtube as well as the local virtual bootcamp were motivational. 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Sources:</a:t>
            </a:r>
            <a:endParaRPr/>
          </a:p>
          <a:p>
            <a:pPr indent="0" lvl="0" marL="0" rtl="0" algn="l">
              <a:lnSpc>
                <a:spcPct val="143181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416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-https://thehimalayantimes.com/world/10-facts-about-air-pollution-on-world-environment-day/</a:t>
            </a:r>
            <a:endParaRPr sz="1200">
              <a:solidFill>
                <a:srgbClr val="04161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43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416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-https://www.hindawi.com/journals/jeph/2018/1504591/</a:t>
            </a:r>
            <a:endParaRPr sz="1200">
              <a:solidFill>
                <a:srgbClr val="04161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43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416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-https://kathmandupost.com/37/2019/10/26/electric-vehicles-are-the-future-of-mobility-but-is-nepal-ready</a:t>
            </a:r>
            <a:endParaRPr sz="1200">
              <a:solidFill>
                <a:srgbClr val="04161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43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416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-https://appliedsciences.nasa.gov/what-we-do/health-air-quality</a:t>
            </a:r>
            <a:endParaRPr sz="1200">
              <a:solidFill>
                <a:srgbClr val="04161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43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416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-https://so2.gsfc.nasa.gov/no2/pix/htmls/Kathmandu_data.html</a:t>
            </a:r>
            <a:endParaRPr sz="1200">
              <a:solidFill>
                <a:srgbClr val="04161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43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416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-QGIS- an open source geographical information system.</a:t>
            </a:r>
            <a:endParaRPr sz="1200">
              <a:solidFill>
                <a:srgbClr val="04161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43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416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-http://library.nhrc.gov.np:8080/nhrc/bitstream/handle/123456789/788/Situation%20analysis%20of%20ambient%20air%20pollution%20and%20respiratory%20health%20effects%20in%20Kathmandu%20valley.pdf?sequence=1</a:t>
            </a:r>
            <a:endParaRPr sz="1200">
              <a:solidFill>
                <a:srgbClr val="04161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050">
              <a:solidFill>
                <a:srgbClr val="04161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Glimpse of our App while making:</a:t>
            </a:r>
            <a:endParaRPr/>
          </a:p>
        </p:txBody>
      </p:sp>
      <p:pic>
        <p:nvPicPr>
          <p:cNvPr id="161" name="Google Shape;16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175" y="1460250"/>
            <a:ext cx="2121509" cy="3530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042925"/>
            <a:ext cx="2370600" cy="3948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99650" y="1460250"/>
            <a:ext cx="2070990" cy="3449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239563" y="1066154"/>
            <a:ext cx="2325488" cy="38758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206675" y="1066150"/>
            <a:ext cx="5008212" cy="387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 done by team</a:t>
            </a:r>
            <a:endParaRPr/>
          </a:p>
        </p:txBody>
      </p:sp>
      <p:sp>
        <p:nvSpPr>
          <p:cNvPr id="171" name="Google Shape;171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Nimika Pokhrel: Data Collection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Kritika Kharel: Data Collection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Riya Bazgain: App design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Sangam Rimal: Helped extract data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9"/>
          <p:cNvSpPr txBox="1"/>
          <p:nvPr>
            <p:ph type="title"/>
          </p:nvPr>
        </p:nvSpPr>
        <p:spPr>
          <a:xfrm>
            <a:off x="2610950" y="1727275"/>
            <a:ext cx="4684200" cy="129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/>
              <a:t>THANK YOU!!!</a:t>
            </a:r>
            <a:endParaRPr sz="4300"/>
          </a:p>
        </p:txBody>
      </p:sp>
      <p:sp>
        <p:nvSpPr>
          <p:cNvPr id="177" name="Google Shape;177;p19"/>
          <p:cNvSpPr/>
          <p:nvPr/>
        </p:nvSpPr>
        <p:spPr>
          <a:xfrm>
            <a:off x="1848950" y="2067500"/>
            <a:ext cx="1400700" cy="1210200"/>
          </a:xfrm>
          <a:prstGeom prst="pie">
            <a:avLst>
              <a:gd fmla="val 0" name="adj1"/>
              <a:gd fmla="val 1620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