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1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4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0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1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7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8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BB9A4-9833-4AAB-BBAA-40AD768F1029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4355A5-901D-422D-ACDD-10367A55CA6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2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C81A-873A-44D3-9C1F-BC6EADEF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080" y="1"/>
            <a:ext cx="5376544" cy="193040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                           </a:t>
            </a:r>
            <a:r>
              <a:rPr lang="en-US" sz="8000" dirty="0" err="1">
                <a:latin typeface="Algerian" panose="04020705040A02060702" pitchFamily="82" charset="0"/>
              </a:rPr>
              <a:t>WebItAlL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9E9F-9E12-4365-BCC2-D6DD236F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5100" dirty="0"/>
          </a:p>
          <a:p>
            <a:pPr marL="0" indent="0">
              <a:buNone/>
            </a:pPr>
            <a:r>
              <a:rPr lang="en-IN" sz="5100" dirty="0">
                <a:latin typeface="Arial Narrow" panose="020B0606020202030204" pitchFamily="34" charset="0"/>
              </a:rPr>
              <a:t>   </a:t>
            </a:r>
            <a:r>
              <a:rPr lang="en-IN" sz="3900" dirty="0">
                <a:latin typeface="Arial Narrow" panose="020B0606020202030204" pitchFamily="34" charset="0"/>
              </a:rPr>
              <a:t>By Riya Chhetri</a:t>
            </a:r>
          </a:p>
          <a:p>
            <a:pPr marL="0" indent="0">
              <a:buNone/>
            </a:pPr>
            <a:r>
              <a:rPr lang="en-IN" sz="3900" dirty="0">
                <a:latin typeface="Arial Narrow" panose="020B0606020202030204" pitchFamily="34" charset="0"/>
              </a:rPr>
              <a:t>    Roll no. 7024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8F57A-36ED-4E62-9928-CE4A999EF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42" y="1713989"/>
            <a:ext cx="4895139" cy="275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5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CA0-4BFD-4529-A862-86968B006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0"/>
            <a:ext cx="11369040" cy="12157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Name of the website                  Nav bar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F0DBC-A28D-43C2-BD41-410D87899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753360"/>
            <a:ext cx="9448800" cy="15646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31F17-6F8C-4DF1-B999-6E80DB78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696720"/>
            <a:ext cx="11948160" cy="3616960"/>
          </a:xfrm>
          <a:prstGeom prst="rect">
            <a:avLst/>
          </a:prstGeom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A29CCCD2-F849-4D53-92FE-50C0A0BB0049}"/>
              </a:ext>
            </a:extLst>
          </p:cNvPr>
          <p:cNvSpPr/>
          <p:nvPr/>
        </p:nvSpPr>
        <p:spPr>
          <a:xfrm rot="934337">
            <a:off x="9121133" y="1353593"/>
            <a:ext cx="568961" cy="18376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191519A7-DDC5-405C-A53A-1CA8918E5F38}"/>
              </a:ext>
            </a:extLst>
          </p:cNvPr>
          <p:cNvSpPr/>
          <p:nvPr/>
        </p:nvSpPr>
        <p:spPr>
          <a:xfrm rot="20399858">
            <a:off x="3480784" y="1205371"/>
            <a:ext cx="504936" cy="1104621"/>
          </a:xfrm>
          <a:prstGeom prst="curvedRightArrow">
            <a:avLst>
              <a:gd name="adj1" fmla="val 25000"/>
              <a:gd name="adj2" fmla="val 50000"/>
              <a:gd name="adj3" fmla="val 24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7C33-DEDB-499E-A4E4-5A4EEE22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2560"/>
            <a:ext cx="10436225" cy="711199"/>
          </a:xfrm>
        </p:spPr>
        <p:txBody>
          <a:bodyPr>
            <a:noAutofit/>
          </a:bodyPr>
          <a:lstStyle/>
          <a:p>
            <a:r>
              <a:rPr lang="en-US" sz="4400" dirty="0">
                <a:latin typeface="Bahnschrift SemiBold Condensed" panose="020B0502040204020203" pitchFamily="34" charset="0"/>
              </a:rPr>
              <a:t>        </a:t>
            </a:r>
            <a:r>
              <a:rPr lang="en-US" sz="3600" dirty="0">
                <a:latin typeface="Bahnschrift SemiBold Condensed" panose="020B0502040204020203" pitchFamily="34" charset="0"/>
              </a:rPr>
              <a:t>Footer  which contains links, feedback area and contact</a:t>
            </a:r>
            <a:endParaRPr lang="en-IN" sz="3600" dirty="0">
              <a:latin typeface="Bahnschrift SemiBold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11B2A-BBE7-4A46-B8EB-2925FD9FE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873759"/>
            <a:ext cx="11612880" cy="5689601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78243BE-DA24-43B3-8275-F056C5E621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1840" y="1320800"/>
            <a:ext cx="2306320" cy="1168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379F-14D9-4295-B5A3-1C3EDB42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2561"/>
            <a:ext cx="10058400" cy="6563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             Drop down menu</a:t>
            </a:r>
            <a:endParaRPr lang="en-IN" sz="4000" dirty="0">
              <a:latin typeface="Bahnschrift SemiBol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1FBAA-C0CC-4A97-B677-5D59517D8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818942"/>
            <a:ext cx="11673840" cy="5774897"/>
          </a:xfrm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CE0B7475-8DE8-4B87-8CF3-00530FDA3D97}"/>
              </a:ext>
            </a:extLst>
          </p:cNvPr>
          <p:cNvSpPr/>
          <p:nvPr/>
        </p:nvSpPr>
        <p:spPr>
          <a:xfrm rot="10800000" flipH="1">
            <a:off x="3921760" y="711200"/>
            <a:ext cx="538480" cy="28651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845A56-7EE1-4F35-835B-1B174DFC9300}"/>
              </a:ext>
            </a:extLst>
          </p:cNvPr>
          <p:cNvCxnSpPr/>
          <p:nvPr/>
        </p:nvCxnSpPr>
        <p:spPr>
          <a:xfrm>
            <a:off x="4460240" y="3429000"/>
            <a:ext cx="924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C6E1-48CD-4E2E-86FE-DA6B9A87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2401"/>
            <a:ext cx="10058400" cy="49783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Next page after clicking html drop down menu</a:t>
            </a:r>
            <a:endParaRPr lang="en-IN" sz="3600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67BAA-2A34-456B-91BC-CF59B8B42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650240"/>
            <a:ext cx="11938000" cy="605536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640CC-8917-4FD1-B656-1E5F205B088A}"/>
              </a:ext>
            </a:extLst>
          </p:cNvPr>
          <p:cNvCxnSpPr/>
          <p:nvPr/>
        </p:nvCxnSpPr>
        <p:spPr>
          <a:xfrm>
            <a:off x="3759200" y="650240"/>
            <a:ext cx="0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CCDF-84F8-46D4-A4DA-7799BEF5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286603"/>
            <a:ext cx="9956800" cy="3128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Next page after clicking exercise tab from nav bar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E55A-0A81-445D-AF59-DA2EE3E11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508000"/>
            <a:ext cx="11937999" cy="627888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59EC8D-D2E4-4129-80AA-92AE0DFF4C4D}"/>
              </a:ext>
            </a:extLst>
          </p:cNvPr>
          <p:cNvCxnSpPr/>
          <p:nvPr/>
        </p:nvCxnSpPr>
        <p:spPr>
          <a:xfrm>
            <a:off x="7548880" y="599440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7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118B-8485-4A1E-A870-624F007B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560" y="640305"/>
            <a:ext cx="9987280" cy="243817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Lucida Fax" panose="02060602050505020204" pitchFamily="18" charset="0"/>
              </a:rPr>
              <a:t>    THANKS FOR WATCHING  </a:t>
            </a:r>
            <a:endParaRPr lang="en-IN" sz="4800" dirty="0">
              <a:latin typeface="Lucida Fax" panose="02060602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19AF6-C08D-4908-9EAF-AF33BC7CF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75" y="3261135"/>
            <a:ext cx="1788385" cy="17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1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52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 Black</vt:lpstr>
      <vt:lpstr>Arial Narrow</vt:lpstr>
      <vt:lpstr>Bahnschrift SemiBold</vt:lpstr>
      <vt:lpstr>Bahnschrift SemiBold Condensed</vt:lpstr>
      <vt:lpstr>Calibri</vt:lpstr>
      <vt:lpstr>Calibri Light</vt:lpstr>
      <vt:lpstr>Lucida Fax</vt:lpstr>
      <vt:lpstr>Retrospect</vt:lpstr>
      <vt:lpstr>                           WebItAlL</vt:lpstr>
      <vt:lpstr>Name of the website                  Nav bar</vt:lpstr>
      <vt:lpstr>        Footer  which contains links, feedback area and contact</vt:lpstr>
      <vt:lpstr>             Drop down menu</vt:lpstr>
      <vt:lpstr>Next page after clicking html drop down menu</vt:lpstr>
      <vt:lpstr>Next page after clicking exercise tab from nav bar</vt:lpstr>
      <vt:lpstr>    THANKS FOR WATCHING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WebItAlL</dc:title>
  <dc:creator>acer</dc:creator>
  <cp:lastModifiedBy>acer</cp:lastModifiedBy>
  <cp:revision>3</cp:revision>
  <dcterms:created xsi:type="dcterms:W3CDTF">2022-05-05T17:14:51Z</dcterms:created>
  <dcterms:modified xsi:type="dcterms:W3CDTF">2022-05-06T18:18:48Z</dcterms:modified>
</cp:coreProperties>
</file>