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04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8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9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05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4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Sales Analysis for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Report with Key Insights and Visualizations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analysis investigates sales trends from 2019, covering:</a:t>
            </a:r>
          </a:p>
          <a:p>
            <a:r>
              <a:rPr dirty="0"/>
              <a:t>- Monthly sales performance</a:t>
            </a:r>
          </a:p>
          <a:p>
            <a:r>
              <a:rPr dirty="0"/>
              <a:t>- Best-performing cities</a:t>
            </a:r>
          </a:p>
          <a:p>
            <a:r>
              <a:rPr dirty="0"/>
              <a:t>- Optimal advertising times</a:t>
            </a:r>
          </a:p>
          <a:p>
            <a:r>
              <a:rPr dirty="0"/>
              <a:t>- Product insights and bundling opportunities</a:t>
            </a:r>
          </a:p>
          <a:p>
            <a:r>
              <a:rPr dirty="0"/>
              <a:t>The goal is to enable data-driven decision-making for business growth.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Questions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What was the best month for sales?</a:t>
            </a:r>
          </a:p>
          <a:p>
            <a:r>
              <a:rPr dirty="0"/>
              <a:t>2. Which city had the highest sales?</a:t>
            </a:r>
          </a:p>
          <a:p>
            <a:r>
              <a:rPr dirty="0"/>
              <a:t>3. What time should advertisements be displayed?</a:t>
            </a:r>
          </a:p>
          <a:p>
            <a:r>
              <a:rPr dirty="0"/>
              <a:t>4. Which products are most often sold together?</a:t>
            </a:r>
          </a:p>
          <a:p>
            <a:r>
              <a:rPr dirty="0"/>
              <a:t>5. What product sold the most, and why?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317" y="633047"/>
            <a:ext cx="6127607" cy="1252240"/>
          </a:xfrm>
        </p:spPr>
        <p:txBody>
          <a:bodyPr>
            <a:normAutofit/>
          </a:bodyPr>
          <a:lstStyle/>
          <a:p>
            <a:r>
              <a:rPr sz="2400" b="1" dirty="0"/>
              <a:t>Best Month for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573" y="5511329"/>
            <a:ext cx="3154786" cy="1241998"/>
          </a:xfrm>
        </p:spPr>
        <p:txBody>
          <a:bodyPr>
            <a:normAutofit/>
          </a:bodyPr>
          <a:lstStyle/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December was the best month for sales, generating the highest revenue due to holiday shopping.</a:t>
            </a:r>
          </a:p>
        </p:txBody>
      </p:sp>
      <p:pic>
        <p:nvPicPr>
          <p:cNvPr id="4" name="Picture 3" descr="monthly_sales_clea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1346671"/>
            <a:ext cx="7206283" cy="3508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/>
              <a:t>City with the Highest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738" y="5458264"/>
            <a:ext cx="3207434" cy="1209821"/>
          </a:xfrm>
        </p:spPr>
        <p:txBody>
          <a:bodyPr>
            <a:normAutofit/>
          </a:bodyPr>
          <a:lstStyle/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San Francisco (CA) had the highest sales, driven by high population and purchasing power.</a:t>
            </a:r>
          </a:p>
        </p:txBody>
      </p:sp>
      <p:pic>
        <p:nvPicPr>
          <p:cNvPr id="4" name="Picture 3" descr="city_sales_clea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7" y="1264554"/>
            <a:ext cx="7751298" cy="39932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Optimal Advertising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347" y="5613008"/>
            <a:ext cx="3249637" cy="1041009"/>
          </a:xfrm>
        </p:spPr>
        <p:txBody>
          <a:bodyPr>
            <a:normAutofit/>
          </a:bodyPr>
          <a:lstStyle/>
          <a:p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Advertising at 11:00 AM and 7:00 PM maximizes sales due to peak customer activity.</a:t>
            </a:r>
          </a:p>
        </p:txBody>
      </p:sp>
      <p:pic>
        <p:nvPicPr>
          <p:cNvPr id="4" name="Picture 3" descr="hourly_sales_clea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1378634"/>
            <a:ext cx="7441809" cy="3924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/>
              <a:t>Most Sold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2671" y="5593445"/>
            <a:ext cx="3319975" cy="962099"/>
          </a:xfrm>
        </p:spPr>
        <p:txBody>
          <a:bodyPr>
            <a:normAutofit/>
          </a:bodyPr>
          <a:lstStyle/>
          <a:p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AAA Batteries (4-pack) sold the most units due to affordability and high utility.</a:t>
            </a:r>
          </a:p>
        </p:txBody>
      </p:sp>
      <p:pic>
        <p:nvPicPr>
          <p:cNvPr id="4" name="Picture 3" descr="product_sales_clea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7" y="1264555"/>
            <a:ext cx="7923970" cy="3991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02D1-87B0-4B37-8E3E-87BAE2F2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245" y="624110"/>
            <a:ext cx="7029156" cy="1280890"/>
          </a:xfrm>
        </p:spPr>
        <p:txBody>
          <a:bodyPr>
            <a:normAutofit/>
          </a:bodyPr>
          <a:lstStyle/>
          <a:p>
            <a:r>
              <a:rPr lang="en-IN" sz="2400" b="1" dirty="0"/>
              <a:t>Product Performance: Quantity vs. Price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952CF-2BA6-46F5-97B3-F73792ACE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52" y="1252025"/>
            <a:ext cx="7691186" cy="4659825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A1F0174-AC3B-48F1-9BEB-2FC27DB9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14" y="6024469"/>
            <a:ext cx="43609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quantities are sold for lower-priced products, highlighting affordability's impact on sales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9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89649"/>
            <a:ext cx="6591985" cy="4321573"/>
          </a:xfrm>
        </p:spPr>
        <p:txBody>
          <a:bodyPr>
            <a:normAutofit/>
          </a:bodyPr>
          <a:lstStyle/>
          <a:p>
            <a:r>
              <a:rPr lang="en-US" b="1" dirty="0"/>
              <a:t>Business Impact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Strategic Planning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Identify peak months and allocate resources accordingly to maximize revenue.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Advertising Strategy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Schedule campaigns during high-traffic hours for better ROI.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 Bundling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Leverage insights on frequently purchased product combinations to create promotional bundles.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Stock Management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Ensure sufficient inventory of high-demand products like AAA Batteries (4-pack).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21</TotalTime>
  <Words>265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Sales Analysis for 2019</vt:lpstr>
      <vt:lpstr>Introduction</vt:lpstr>
      <vt:lpstr>Key Questions Addressed</vt:lpstr>
      <vt:lpstr>Best Month for Sales</vt:lpstr>
      <vt:lpstr>City with the Highest Sales</vt:lpstr>
      <vt:lpstr>Optimal Advertising Times</vt:lpstr>
      <vt:lpstr>Most Sold Products</vt:lpstr>
      <vt:lpstr>Product Performance: Quantity vs. Price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for 2019</dc:title>
  <dc:subject/>
  <dc:creator/>
  <cp:keywords/>
  <dc:description>generated using python-pptx</dc:description>
  <cp:lastModifiedBy>Riya</cp:lastModifiedBy>
  <cp:revision>4</cp:revision>
  <dcterms:created xsi:type="dcterms:W3CDTF">2013-01-27T09:14:16Z</dcterms:created>
  <dcterms:modified xsi:type="dcterms:W3CDTF">2024-11-20T15:14:45Z</dcterms:modified>
  <cp:category/>
</cp:coreProperties>
</file>