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94" r:id="rId4"/>
    <p:sldId id="258" r:id="rId5"/>
    <p:sldId id="299" r:id="rId6"/>
    <p:sldId id="259" r:id="rId7"/>
    <p:sldId id="300" r:id="rId8"/>
    <p:sldId id="262" r:id="rId9"/>
    <p:sldId id="295" r:id="rId10"/>
    <p:sldId id="296" r:id="rId11"/>
    <p:sldId id="264" r:id="rId12"/>
    <p:sldId id="272" r:id="rId13"/>
    <p:sldId id="273" r:id="rId14"/>
    <p:sldId id="274" r:id="rId15"/>
    <p:sldId id="275" r:id="rId16"/>
    <p:sldId id="277" r:id="rId17"/>
    <p:sldId id="278" r:id="rId18"/>
    <p:sldId id="290" r:id="rId19"/>
    <p:sldId id="279" r:id="rId20"/>
    <p:sldId id="280" r:id="rId21"/>
    <p:sldId id="291" r:id="rId22"/>
    <p:sldId id="281" r:id="rId23"/>
    <p:sldId id="282" r:id="rId24"/>
    <p:sldId id="284" r:id="rId25"/>
    <p:sldId id="292" r:id="rId26"/>
    <p:sldId id="285" r:id="rId27"/>
    <p:sldId id="293" r:id="rId28"/>
    <p:sldId id="286" r:id="rId29"/>
    <p:sldId id="287" r:id="rId30"/>
    <p:sldId id="298" r:id="rId31"/>
    <p:sldId id="297" r:id="rId32"/>
    <p:sldId id="288"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62" autoAdjust="0"/>
    <p:restoredTop sz="94291" autoAdjust="0"/>
  </p:normalViewPr>
  <p:slideViewPr>
    <p:cSldViewPr snapToGrid="0">
      <p:cViewPr varScale="1">
        <p:scale>
          <a:sx n="68" d="100"/>
          <a:sy n="68" d="100"/>
        </p:scale>
        <p:origin x="89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vneet Kaur" userId="03af646014497b94" providerId="LiveId" clId="{90EF793C-C1DE-477C-A4BD-078BC3FE6304}"/>
    <pc:docChg chg="undo redo custSel addSld delSld modSld sldOrd">
      <pc:chgData name="Navneet Kaur" userId="03af646014497b94" providerId="LiveId" clId="{90EF793C-C1DE-477C-A4BD-078BC3FE6304}" dt="2022-06-15T14:23:00.814" v="3540" actId="1076"/>
      <pc:docMkLst>
        <pc:docMk/>
      </pc:docMkLst>
      <pc:sldChg chg="modSp mod">
        <pc:chgData name="Navneet Kaur" userId="03af646014497b94" providerId="LiveId" clId="{90EF793C-C1DE-477C-A4BD-078BC3FE6304}" dt="2022-06-15T11:45:19.080" v="3303" actId="113"/>
        <pc:sldMkLst>
          <pc:docMk/>
          <pc:sldMk cId="12513945" sldId="256"/>
        </pc:sldMkLst>
        <pc:spChg chg="mod">
          <ac:chgData name="Navneet Kaur" userId="03af646014497b94" providerId="LiveId" clId="{90EF793C-C1DE-477C-A4BD-078BC3FE6304}" dt="2022-06-15T11:44:57.834" v="3301" actId="115"/>
          <ac:spMkLst>
            <pc:docMk/>
            <pc:sldMk cId="12513945" sldId="256"/>
            <ac:spMk id="2" creationId="{B760E989-A960-F333-E331-385950CA903E}"/>
          </ac:spMkLst>
        </pc:spChg>
        <pc:spChg chg="mod">
          <ac:chgData name="Navneet Kaur" userId="03af646014497b94" providerId="LiveId" clId="{90EF793C-C1DE-477C-A4BD-078BC3FE6304}" dt="2022-06-15T11:45:19.080" v="3303" actId="113"/>
          <ac:spMkLst>
            <pc:docMk/>
            <pc:sldMk cId="12513945" sldId="256"/>
            <ac:spMk id="3" creationId="{8BB4B83E-8501-FBA9-A2E1-B3538C9F89F2}"/>
          </ac:spMkLst>
        </pc:spChg>
      </pc:sldChg>
      <pc:sldChg chg="addSp modSp new del mod">
        <pc:chgData name="Navneet Kaur" userId="03af646014497b94" providerId="LiveId" clId="{90EF793C-C1DE-477C-A4BD-078BC3FE6304}" dt="2022-06-09T14:46:48.913" v="294" actId="2696"/>
        <pc:sldMkLst>
          <pc:docMk/>
          <pc:sldMk cId="310092508" sldId="257"/>
        </pc:sldMkLst>
        <pc:spChg chg="add mod">
          <ac:chgData name="Navneet Kaur" userId="03af646014497b94" providerId="LiveId" clId="{90EF793C-C1DE-477C-A4BD-078BC3FE6304}" dt="2022-06-09T14:46:16.933" v="281" actId="21"/>
          <ac:spMkLst>
            <pc:docMk/>
            <pc:sldMk cId="310092508" sldId="257"/>
            <ac:spMk id="2" creationId="{7F136319-A626-F094-703F-829471D29A8D}"/>
          </ac:spMkLst>
        </pc:spChg>
      </pc:sldChg>
      <pc:sldChg chg="addSp delSp modSp new mod">
        <pc:chgData name="Navneet Kaur" userId="03af646014497b94" providerId="LiveId" clId="{90EF793C-C1DE-477C-A4BD-078BC3FE6304}" dt="2022-06-15T14:18:02.046" v="3495" actId="1076"/>
        <pc:sldMkLst>
          <pc:docMk/>
          <pc:sldMk cId="4127738251" sldId="258"/>
        </pc:sldMkLst>
        <pc:spChg chg="mod">
          <ac:chgData name="Navneet Kaur" userId="03af646014497b94" providerId="LiveId" clId="{90EF793C-C1DE-477C-A4BD-078BC3FE6304}" dt="2022-06-13T17:24:27.284" v="2057" actId="114"/>
          <ac:spMkLst>
            <pc:docMk/>
            <pc:sldMk cId="4127738251" sldId="258"/>
            <ac:spMk id="2" creationId="{1E4CAF23-A865-EFBD-C9A5-59C64934DBA2}"/>
          </ac:spMkLst>
        </pc:spChg>
        <pc:spChg chg="mod">
          <ac:chgData name="Navneet Kaur" userId="03af646014497b94" providerId="LiveId" clId="{90EF793C-C1DE-477C-A4BD-078BC3FE6304}" dt="2022-06-15T14:17:23.053" v="3490" actId="27636"/>
          <ac:spMkLst>
            <pc:docMk/>
            <pc:sldMk cId="4127738251" sldId="258"/>
            <ac:spMk id="3" creationId="{49ED4A72-3F55-5A27-2686-1FCADCF4D4BE}"/>
          </ac:spMkLst>
        </pc:spChg>
        <pc:spChg chg="add del">
          <ac:chgData name="Navneet Kaur" userId="03af646014497b94" providerId="LiveId" clId="{90EF793C-C1DE-477C-A4BD-078BC3FE6304}" dt="2022-06-15T14:15:22.473" v="3410"/>
          <ac:spMkLst>
            <pc:docMk/>
            <pc:sldMk cId="4127738251" sldId="258"/>
            <ac:spMk id="4" creationId="{68707718-F91C-7789-F7BB-5A361F974767}"/>
          </ac:spMkLst>
        </pc:spChg>
        <pc:spChg chg="add del">
          <ac:chgData name="Navneet Kaur" userId="03af646014497b94" providerId="LiveId" clId="{90EF793C-C1DE-477C-A4BD-078BC3FE6304}" dt="2022-06-15T14:15:22.473" v="3410"/>
          <ac:spMkLst>
            <pc:docMk/>
            <pc:sldMk cId="4127738251" sldId="258"/>
            <ac:spMk id="5" creationId="{C6435442-200D-6588-596A-96F1A2E734BE}"/>
          </ac:spMkLst>
        </pc:spChg>
        <pc:spChg chg="add del">
          <ac:chgData name="Navneet Kaur" userId="03af646014497b94" providerId="LiveId" clId="{90EF793C-C1DE-477C-A4BD-078BC3FE6304}" dt="2022-06-15T14:15:22.473" v="3410"/>
          <ac:spMkLst>
            <pc:docMk/>
            <pc:sldMk cId="4127738251" sldId="258"/>
            <ac:spMk id="6" creationId="{88C8799B-9390-8B4E-7CEB-94B6BF806C77}"/>
          </ac:spMkLst>
        </pc:spChg>
        <pc:picChg chg="add mod">
          <ac:chgData name="Navneet Kaur" userId="03af646014497b94" providerId="LiveId" clId="{90EF793C-C1DE-477C-A4BD-078BC3FE6304}" dt="2022-06-15T14:17:48.472" v="3493" actId="1076"/>
          <ac:picMkLst>
            <pc:docMk/>
            <pc:sldMk cId="4127738251" sldId="258"/>
            <ac:picMk id="9" creationId="{D228C1F2-D0A6-A87E-E5B2-160C983F7DD8}"/>
          </ac:picMkLst>
        </pc:picChg>
        <pc:picChg chg="add mod">
          <ac:chgData name="Navneet Kaur" userId="03af646014497b94" providerId="LiveId" clId="{90EF793C-C1DE-477C-A4BD-078BC3FE6304}" dt="2022-06-15T14:18:02.046" v="3495" actId="1076"/>
          <ac:picMkLst>
            <pc:docMk/>
            <pc:sldMk cId="4127738251" sldId="258"/>
            <ac:picMk id="10" creationId="{28DE40D9-A534-2F63-AA46-D2FC0269D660}"/>
          </ac:picMkLst>
        </pc:picChg>
        <pc:picChg chg="add del">
          <ac:chgData name="Navneet Kaur" userId="03af646014497b94" providerId="LiveId" clId="{90EF793C-C1DE-477C-A4BD-078BC3FE6304}" dt="2022-06-15T14:15:22.473" v="3410"/>
          <ac:picMkLst>
            <pc:docMk/>
            <pc:sldMk cId="4127738251" sldId="258"/>
            <ac:picMk id="1025" creationId="{FB0A7091-C47C-7F43-FB18-E3B8E72950A7}"/>
          </ac:picMkLst>
        </pc:picChg>
        <pc:picChg chg="add del">
          <ac:chgData name="Navneet Kaur" userId="03af646014497b94" providerId="LiveId" clId="{90EF793C-C1DE-477C-A4BD-078BC3FE6304}" dt="2022-06-15T14:15:22.473" v="3410"/>
          <ac:picMkLst>
            <pc:docMk/>
            <pc:sldMk cId="4127738251" sldId="258"/>
            <ac:picMk id="1026" creationId="{72A3BD34-2F6C-183B-1124-CC1B37462B65}"/>
          </ac:picMkLst>
        </pc:picChg>
      </pc:sldChg>
      <pc:sldChg chg="addSp delSp modSp new mod">
        <pc:chgData name="Navneet Kaur" userId="03af646014497b94" providerId="LiveId" clId="{90EF793C-C1DE-477C-A4BD-078BC3FE6304}" dt="2022-06-15T14:22:44.822" v="3538" actId="20577"/>
        <pc:sldMkLst>
          <pc:docMk/>
          <pc:sldMk cId="4256562717" sldId="259"/>
        </pc:sldMkLst>
        <pc:spChg chg="mod">
          <ac:chgData name="Navneet Kaur" userId="03af646014497b94" providerId="LiveId" clId="{90EF793C-C1DE-477C-A4BD-078BC3FE6304}" dt="2022-06-15T14:22:44.822" v="3538" actId="20577"/>
          <ac:spMkLst>
            <pc:docMk/>
            <pc:sldMk cId="4256562717" sldId="259"/>
            <ac:spMk id="2" creationId="{A896718B-2AAC-7710-8FB2-1BA1CD89642A}"/>
          </ac:spMkLst>
        </pc:spChg>
        <pc:spChg chg="add del mod">
          <ac:chgData name="Navneet Kaur" userId="03af646014497b94" providerId="LiveId" clId="{90EF793C-C1DE-477C-A4BD-078BC3FE6304}" dt="2022-06-15T14:21:17.223" v="3519"/>
          <ac:spMkLst>
            <pc:docMk/>
            <pc:sldMk cId="4256562717" sldId="259"/>
            <ac:spMk id="10" creationId="{701AA654-8309-F545-4404-27AA949E20BE}"/>
          </ac:spMkLst>
        </pc:spChg>
        <pc:spChg chg="add del mod">
          <ac:chgData name="Navneet Kaur" userId="03af646014497b94" providerId="LiveId" clId="{90EF793C-C1DE-477C-A4BD-078BC3FE6304}" dt="2022-06-15T14:21:17.223" v="3519"/>
          <ac:spMkLst>
            <pc:docMk/>
            <pc:sldMk cId="4256562717" sldId="259"/>
            <ac:spMk id="11" creationId="{D777629D-83B2-8CA2-6B1B-D0CFAAC6E1AF}"/>
          </ac:spMkLst>
        </pc:spChg>
        <pc:spChg chg="add del mod">
          <ac:chgData name="Navneet Kaur" userId="03af646014497b94" providerId="LiveId" clId="{90EF793C-C1DE-477C-A4BD-078BC3FE6304}" dt="2022-06-15T14:21:17.223" v="3519"/>
          <ac:spMkLst>
            <pc:docMk/>
            <pc:sldMk cId="4256562717" sldId="259"/>
            <ac:spMk id="12" creationId="{6C73CD66-AF5D-9C17-5637-2334F4D6806C}"/>
          </ac:spMkLst>
        </pc:spChg>
        <pc:spChg chg="add del mod">
          <ac:chgData name="Navneet Kaur" userId="03af646014497b94" providerId="LiveId" clId="{90EF793C-C1DE-477C-A4BD-078BC3FE6304}" dt="2022-06-15T14:21:17.223" v="3519"/>
          <ac:spMkLst>
            <pc:docMk/>
            <pc:sldMk cId="4256562717" sldId="259"/>
            <ac:spMk id="13" creationId="{EC1559EC-ABBB-B491-4807-868B81C1B3C5}"/>
          </ac:spMkLst>
        </pc:spChg>
        <pc:graphicFrameChg chg="add del mod">
          <ac:chgData name="Navneet Kaur" userId="03af646014497b94" providerId="LiveId" clId="{90EF793C-C1DE-477C-A4BD-078BC3FE6304}" dt="2022-06-15T14:21:17.223" v="3519"/>
          <ac:graphicFrameMkLst>
            <pc:docMk/>
            <pc:sldMk cId="4256562717" sldId="259"/>
            <ac:graphicFrameMk id="3" creationId="{E196F8F4-C189-7E06-3828-AE893C0FC663}"/>
          </ac:graphicFrameMkLst>
        </pc:graphicFrameChg>
        <pc:cxnChg chg="add del mod">
          <ac:chgData name="Navneet Kaur" userId="03af646014497b94" providerId="LiveId" clId="{90EF793C-C1DE-477C-A4BD-078BC3FE6304}" dt="2022-06-15T14:21:17.223" v="3519"/>
          <ac:cxnSpMkLst>
            <pc:docMk/>
            <pc:sldMk cId="4256562717" sldId="259"/>
            <ac:cxnSpMk id="4" creationId="{604E37DE-F963-501E-B880-3D49B4EC6EF5}"/>
          </ac:cxnSpMkLst>
        </pc:cxnChg>
        <pc:cxnChg chg="add del mod">
          <ac:chgData name="Navneet Kaur" userId="03af646014497b94" providerId="LiveId" clId="{90EF793C-C1DE-477C-A4BD-078BC3FE6304}" dt="2022-06-15T14:21:17.223" v="3519"/>
          <ac:cxnSpMkLst>
            <pc:docMk/>
            <pc:sldMk cId="4256562717" sldId="259"/>
            <ac:cxnSpMk id="5" creationId="{578C21F6-38D8-51AD-0868-F55FD920C453}"/>
          </ac:cxnSpMkLst>
        </pc:cxnChg>
        <pc:cxnChg chg="add del mod">
          <ac:chgData name="Navneet Kaur" userId="03af646014497b94" providerId="LiveId" clId="{90EF793C-C1DE-477C-A4BD-078BC3FE6304}" dt="2022-06-15T14:21:17.223" v="3519"/>
          <ac:cxnSpMkLst>
            <pc:docMk/>
            <pc:sldMk cId="4256562717" sldId="259"/>
            <ac:cxnSpMk id="6" creationId="{E2B19A86-5182-239F-51E7-FE252C0CC55D}"/>
          </ac:cxnSpMkLst>
        </pc:cxnChg>
        <pc:cxnChg chg="add del mod">
          <ac:chgData name="Navneet Kaur" userId="03af646014497b94" providerId="LiveId" clId="{90EF793C-C1DE-477C-A4BD-078BC3FE6304}" dt="2022-06-15T14:21:17.223" v="3519"/>
          <ac:cxnSpMkLst>
            <pc:docMk/>
            <pc:sldMk cId="4256562717" sldId="259"/>
            <ac:cxnSpMk id="7" creationId="{16C60B08-0AB6-F1E4-80AA-3434A3C2553E}"/>
          </ac:cxnSpMkLst>
        </pc:cxnChg>
        <pc:cxnChg chg="add del mod">
          <ac:chgData name="Navneet Kaur" userId="03af646014497b94" providerId="LiveId" clId="{90EF793C-C1DE-477C-A4BD-078BC3FE6304}" dt="2022-06-15T14:21:17.223" v="3519"/>
          <ac:cxnSpMkLst>
            <pc:docMk/>
            <pc:sldMk cId="4256562717" sldId="259"/>
            <ac:cxnSpMk id="8" creationId="{6BBC14FE-0886-378F-089E-9E6D1A1B44E6}"/>
          </ac:cxnSpMkLst>
        </pc:cxnChg>
        <pc:cxnChg chg="add del mod">
          <ac:chgData name="Navneet Kaur" userId="03af646014497b94" providerId="LiveId" clId="{90EF793C-C1DE-477C-A4BD-078BC3FE6304}" dt="2022-06-15T14:21:17.223" v="3519"/>
          <ac:cxnSpMkLst>
            <pc:docMk/>
            <pc:sldMk cId="4256562717" sldId="259"/>
            <ac:cxnSpMk id="9" creationId="{25C62FCD-1ADE-FA8B-23E5-BAFBB56A0AB5}"/>
          </ac:cxnSpMkLst>
        </pc:cxnChg>
      </pc:sldChg>
      <pc:sldChg chg="delSp modSp new del mod">
        <pc:chgData name="Navneet Kaur" userId="03af646014497b94" providerId="LiveId" clId="{90EF793C-C1DE-477C-A4BD-078BC3FE6304}" dt="2022-06-09T14:59:50.769" v="512" actId="2696"/>
        <pc:sldMkLst>
          <pc:docMk/>
          <pc:sldMk cId="1399713758" sldId="260"/>
        </pc:sldMkLst>
        <pc:spChg chg="del mod">
          <ac:chgData name="Navneet Kaur" userId="03af646014497b94" providerId="LiveId" clId="{90EF793C-C1DE-477C-A4BD-078BC3FE6304}" dt="2022-06-09T14:59:14.318" v="496" actId="21"/>
          <ac:spMkLst>
            <pc:docMk/>
            <pc:sldMk cId="1399713758" sldId="260"/>
            <ac:spMk id="2" creationId="{2A40EAE2-12E1-0652-0BE5-4A601A8E6C65}"/>
          </ac:spMkLst>
        </pc:spChg>
        <pc:spChg chg="mod">
          <ac:chgData name="Navneet Kaur" userId="03af646014497b94" providerId="LiveId" clId="{90EF793C-C1DE-477C-A4BD-078BC3FE6304}" dt="2022-06-09T14:59:28.578" v="510" actId="14100"/>
          <ac:spMkLst>
            <pc:docMk/>
            <pc:sldMk cId="1399713758" sldId="260"/>
            <ac:spMk id="3" creationId="{61216E24-61C1-1923-30B3-1BB77A9ACBA1}"/>
          </ac:spMkLst>
        </pc:spChg>
      </pc:sldChg>
      <pc:sldChg chg="new del">
        <pc:chgData name="Navneet Kaur" userId="03af646014497b94" providerId="LiveId" clId="{90EF793C-C1DE-477C-A4BD-078BC3FE6304}" dt="2022-06-13T17:27:20.861" v="2059" actId="2696"/>
        <pc:sldMkLst>
          <pc:docMk/>
          <pc:sldMk cId="1449527425" sldId="261"/>
        </pc:sldMkLst>
      </pc:sldChg>
      <pc:sldChg chg="modSp new mod ord">
        <pc:chgData name="Navneet Kaur" userId="03af646014497b94" providerId="LiveId" clId="{90EF793C-C1DE-477C-A4BD-078BC3FE6304}" dt="2022-06-13T19:25:19.506" v="2293" actId="2"/>
        <pc:sldMkLst>
          <pc:docMk/>
          <pc:sldMk cId="4122561731" sldId="262"/>
        </pc:sldMkLst>
        <pc:spChg chg="mod">
          <ac:chgData name="Navneet Kaur" userId="03af646014497b94" providerId="LiveId" clId="{90EF793C-C1DE-477C-A4BD-078BC3FE6304}" dt="2022-06-13T17:24:34.335" v="2058" actId="114"/>
          <ac:spMkLst>
            <pc:docMk/>
            <pc:sldMk cId="4122561731" sldId="262"/>
            <ac:spMk id="2" creationId="{0D344E84-EA8C-3305-1128-D63558648FBB}"/>
          </ac:spMkLst>
        </pc:spChg>
        <pc:spChg chg="mod">
          <ac:chgData name="Navneet Kaur" userId="03af646014497b94" providerId="LiveId" clId="{90EF793C-C1DE-477C-A4BD-078BC3FE6304}" dt="2022-06-13T19:25:19.506" v="2293" actId="2"/>
          <ac:spMkLst>
            <pc:docMk/>
            <pc:sldMk cId="4122561731" sldId="262"/>
            <ac:spMk id="3" creationId="{C50A3106-1F16-1B9A-B411-6ACB29135086}"/>
          </ac:spMkLst>
        </pc:spChg>
      </pc:sldChg>
      <pc:sldChg chg="new del">
        <pc:chgData name="Navneet Kaur" userId="03af646014497b94" providerId="LiveId" clId="{90EF793C-C1DE-477C-A4BD-078BC3FE6304}" dt="2022-06-09T17:57:17.917" v="1214" actId="680"/>
        <pc:sldMkLst>
          <pc:docMk/>
          <pc:sldMk cId="1171237944" sldId="263"/>
        </pc:sldMkLst>
      </pc:sldChg>
      <pc:sldChg chg="modSp new mod">
        <pc:chgData name="Navneet Kaur" userId="03af646014497b94" providerId="LiveId" clId="{90EF793C-C1DE-477C-A4BD-078BC3FE6304}" dt="2022-06-15T09:35:38.796" v="2461" actId="20577"/>
        <pc:sldMkLst>
          <pc:docMk/>
          <pc:sldMk cId="4081502873" sldId="263"/>
        </pc:sldMkLst>
        <pc:spChg chg="mod">
          <ac:chgData name="Navneet Kaur" userId="03af646014497b94" providerId="LiveId" clId="{90EF793C-C1DE-477C-A4BD-078BC3FE6304}" dt="2022-06-13T17:24:16.610" v="2056" actId="114"/>
          <ac:spMkLst>
            <pc:docMk/>
            <pc:sldMk cId="4081502873" sldId="263"/>
            <ac:spMk id="2" creationId="{629E1C2D-B52D-22AF-6E38-5FDB01908917}"/>
          </ac:spMkLst>
        </pc:spChg>
        <pc:spChg chg="mod">
          <ac:chgData name="Navneet Kaur" userId="03af646014497b94" providerId="LiveId" clId="{90EF793C-C1DE-477C-A4BD-078BC3FE6304}" dt="2022-06-15T09:35:38.796" v="2461" actId="20577"/>
          <ac:spMkLst>
            <pc:docMk/>
            <pc:sldMk cId="4081502873" sldId="263"/>
            <ac:spMk id="3" creationId="{520A54AB-EE38-A013-2DA0-EA3268CE93B9}"/>
          </ac:spMkLst>
        </pc:spChg>
      </pc:sldChg>
      <pc:sldChg chg="addSp modSp new mod">
        <pc:chgData name="Navneet Kaur" userId="03af646014497b94" providerId="LiveId" clId="{90EF793C-C1DE-477C-A4BD-078BC3FE6304}" dt="2022-06-13T18:38:39.781" v="2265" actId="1440"/>
        <pc:sldMkLst>
          <pc:docMk/>
          <pc:sldMk cId="537895414" sldId="264"/>
        </pc:sldMkLst>
        <pc:picChg chg="add mod">
          <ac:chgData name="Navneet Kaur" userId="03af646014497b94" providerId="LiveId" clId="{90EF793C-C1DE-477C-A4BD-078BC3FE6304}" dt="2022-06-13T18:38:39.781" v="2265" actId="1440"/>
          <ac:picMkLst>
            <pc:docMk/>
            <pc:sldMk cId="537895414" sldId="264"/>
            <ac:picMk id="3" creationId="{1F8D96A2-18AE-C66F-4872-5F5CB23C8206}"/>
          </ac:picMkLst>
        </pc:picChg>
      </pc:sldChg>
      <pc:sldChg chg="addSp delSp modSp new del">
        <pc:chgData name="Navneet Kaur" userId="03af646014497b94" providerId="LiveId" clId="{90EF793C-C1DE-477C-A4BD-078BC3FE6304}" dt="2022-06-13T18:01:06.325" v="2089" actId="2696"/>
        <pc:sldMkLst>
          <pc:docMk/>
          <pc:sldMk cId="569895191" sldId="265"/>
        </pc:sldMkLst>
        <pc:spChg chg="del">
          <ac:chgData name="Navneet Kaur" userId="03af646014497b94" providerId="LiveId" clId="{90EF793C-C1DE-477C-A4BD-078BC3FE6304}" dt="2022-06-13T18:00:53.850" v="2088" actId="931"/>
          <ac:spMkLst>
            <pc:docMk/>
            <pc:sldMk cId="569895191" sldId="265"/>
            <ac:spMk id="3" creationId="{B9712FC7-CD0D-2C4D-991B-D234ED3C757E}"/>
          </ac:spMkLst>
        </pc:spChg>
        <pc:picChg chg="add mod">
          <ac:chgData name="Navneet Kaur" userId="03af646014497b94" providerId="LiveId" clId="{90EF793C-C1DE-477C-A4BD-078BC3FE6304}" dt="2022-06-13T18:00:53.850" v="2088" actId="931"/>
          <ac:picMkLst>
            <pc:docMk/>
            <pc:sldMk cId="569895191" sldId="265"/>
            <ac:picMk id="6" creationId="{1DAF9FD9-E27E-60F6-C178-C4D810509B52}"/>
          </ac:picMkLst>
        </pc:picChg>
      </pc:sldChg>
      <pc:sldChg chg="addSp delSp modSp new del mod">
        <pc:chgData name="Navneet Kaur" userId="03af646014497b94" providerId="LiveId" clId="{90EF793C-C1DE-477C-A4BD-078BC3FE6304}" dt="2022-06-13T18:22:33.992" v="2171" actId="2696"/>
        <pc:sldMkLst>
          <pc:docMk/>
          <pc:sldMk cId="980865797" sldId="265"/>
        </pc:sldMkLst>
        <pc:spChg chg="mod">
          <ac:chgData name="Navneet Kaur" userId="03af646014497b94" providerId="LiveId" clId="{90EF793C-C1DE-477C-A4BD-078BC3FE6304}" dt="2022-06-13T18:21:52.423" v="2166" actId="1076"/>
          <ac:spMkLst>
            <pc:docMk/>
            <pc:sldMk cId="980865797" sldId="265"/>
            <ac:spMk id="2" creationId="{E945DF2F-1436-3A61-D026-D9B7C77DF57B}"/>
          </ac:spMkLst>
        </pc:spChg>
        <pc:spChg chg="del">
          <ac:chgData name="Navneet Kaur" userId="03af646014497b94" providerId="LiveId" clId="{90EF793C-C1DE-477C-A4BD-078BC3FE6304}" dt="2022-06-13T18:19:52.640" v="2143" actId="931"/>
          <ac:spMkLst>
            <pc:docMk/>
            <pc:sldMk cId="980865797" sldId="265"/>
            <ac:spMk id="3" creationId="{BA381D41-A2C2-7B92-A56A-55F397879696}"/>
          </ac:spMkLst>
        </pc:spChg>
        <pc:picChg chg="add mod">
          <ac:chgData name="Navneet Kaur" userId="03af646014497b94" providerId="LiveId" clId="{90EF793C-C1DE-477C-A4BD-078BC3FE6304}" dt="2022-06-13T18:22:01.565" v="2169" actId="14100"/>
          <ac:picMkLst>
            <pc:docMk/>
            <pc:sldMk cId="980865797" sldId="265"/>
            <ac:picMk id="5" creationId="{773B4754-E0AC-C4D7-8DE1-417613BDDEC9}"/>
          </ac:picMkLst>
        </pc:picChg>
      </pc:sldChg>
      <pc:sldChg chg="addSp modSp new del">
        <pc:chgData name="Navneet Kaur" userId="03af646014497b94" providerId="LiveId" clId="{90EF793C-C1DE-477C-A4BD-078BC3FE6304}" dt="2022-06-13T18:00:12.824" v="2083" actId="2696"/>
        <pc:sldMkLst>
          <pc:docMk/>
          <pc:sldMk cId="2108166764" sldId="265"/>
        </pc:sldMkLst>
        <pc:picChg chg="add mod">
          <ac:chgData name="Navneet Kaur" userId="03af646014497b94" providerId="LiveId" clId="{90EF793C-C1DE-477C-A4BD-078BC3FE6304}" dt="2022-06-13T17:57:49.020" v="2074" actId="931"/>
          <ac:picMkLst>
            <pc:docMk/>
            <pc:sldMk cId="2108166764" sldId="265"/>
            <ac:picMk id="3" creationId="{5A435D09-E902-C66E-71BB-A5CC1C964822}"/>
          </ac:picMkLst>
        </pc:picChg>
      </pc:sldChg>
      <pc:sldChg chg="modSp new del mod">
        <pc:chgData name="Navneet Kaur" userId="03af646014497b94" providerId="LiveId" clId="{90EF793C-C1DE-477C-A4BD-078BC3FE6304}" dt="2022-06-13T18:03:50.322" v="2104" actId="2696"/>
        <pc:sldMkLst>
          <pc:docMk/>
          <pc:sldMk cId="2801961452" sldId="265"/>
        </pc:sldMkLst>
        <pc:spChg chg="mod">
          <ac:chgData name="Navneet Kaur" userId="03af646014497b94" providerId="LiveId" clId="{90EF793C-C1DE-477C-A4BD-078BC3FE6304}" dt="2022-06-13T18:03:07.995" v="2103" actId="20577"/>
          <ac:spMkLst>
            <pc:docMk/>
            <pc:sldMk cId="2801961452" sldId="265"/>
            <ac:spMk id="2" creationId="{434C0B50-0FDD-8F84-A6FC-42A93525E62F}"/>
          </ac:spMkLst>
        </pc:spChg>
      </pc:sldChg>
      <pc:sldChg chg="addSp delSp modSp new del mod">
        <pc:chgData name="Navneet Kaur" userId="03af646014497b94" providerId="LiveId" clId="{90EF793C-C1DE-477C-A4BD-078BC3FE6304}" dt="2022-06-13T18:30:36.280" v="2211" actId="2696"/>
        <pc:sldMkLst>
          <pc:docMk/>
          <pc:sldMk cId="168088686" sldId="266"/>
        </pc:sldMkLst>
        <pc:spChg chg="mod">
          <ac:chgData name="Navneet Kaur" userId="03af646014497b94" providerId="LiveId" clId="{90EF793C-C1DE-477C-A4BD-078BC3FE6304}" dt="2022-06-13T18:23:22.473" v="2179" actId="1076"/>
          <ac:spMkLst>
            <pc:docMk/>
            <pc:sldMk cId="168088686" sldId="266"/>
            <ac:spMk id="2" creationId="{C794DB6C-E792-C079-F2ED-352074EC58D5}"/>
          </ac:spMkLst>
        </pc:spChg>
        <pc:spChg chg="del mod">
          <ac:chgData name="Navneet Kaur" userId="03af646014497b94" providerId="LiveId" clId="{90EF793C-C1DE-477C-A4BD-078BC3FE6304}" dt="2022-06-13T18:23:39.867" v="2181" actId="931"/>
          <ac:spMkLst>
            <pc:docMk/>
            <pc:sldMk cId="168088686" sldId="266"/>
            <ac:spMk id="3" creationId="{F937CCEA-BD5C-8525-56FA-39835EAF9182}"/>
          </ac:spMkLst>
        </pc:spChg>
        <pc:picChg chg="add mod">
          <ac:chgData name="Navneet Kaur" userId="03af646014497b94" providerId="LiveId" clId="{90EF793C-C1DE-477C-A4BD-078BC3FE6304}" dt="2022-06-13T18:29:11.002" v="2210" actId="1440"/>
          <ac:picMkLst>
            <pc:docMk/>
            <pc:sldMk cId="168088686" sldId="266"/>
            <ac:picMk id="5" creationId="{333B098C-5B32-56E1-5E73-07310EAC8CA5}"/>
          </ac:picMkLst>
        </pc:picChg>
      </pc:sldChg>
      <pc:sldChg chg="addSp modSp new del">
        <pc:chgData name="Navneet Kaur" userId="03af646014497b94" providerId="LiveId" clId="{90EF793C-C1DE-477C-A4BD-078BC3FE6304}" dt="2022-06-13T18:00:18.354" v="2084" actId="2696"/>
        <pc:sldMkLst>
          <pc:docMk/>
          <pc:sldMk cId="2981792591" sldId="266"/>
        </pc:sldMkLst>
        <pc:picChg chg="add mod">
          <ac:chgData name="Navneet Kaur" userId="03af646014497b94" providerId="LiveId" clId="{90EF793C-C1DE-477C-A4BD-078BC3FE6304}" dt="2022-06-13T17:58:02.419" v="2075" actId="931"/>
          <ac:picMkLst>
            <pc:docMk/>
            <pc:sldMk cId="2981792591" sldId="266"/>
            <ac:picMk id="3" creationId="{176C0D27-4D87-C03D-9A78-3BE7D27BE1BA}"/>
          </ac:picMkLst>
        </pc:picChg>
      </pc:sldChg>
      <pc:sldChg chg="addSp delSp modSp new del mod">
        <pc:chgData name="Navneet Kaur" userId="03af646014497b94" providerId="LiveId" clId="{90EF793C-C1DE-477C-A4BD-078BC3FE6304}" dt="2022-06-13T18:30:41.141" v="2212" actId="2696"/>
        <pc:sldMkLst>
          <pc:docMk/>
          <pc:sldMk cId="450454551" sldId="267"/>
        </pc:sldMkLst>
        <pc:spChg chg="mod">
          <ac:chgData name="Navneet Kaur" userId="03af646014497b94" providerId="LiveId" clId="{90EF793C-C1DE-477C-A4BD-078BC3FE6304}" dt="2022-06-13T18:24:23.713" v="2190" actId="1076"/>
          <ac:spMkLst>
            <pc:docMk/>
            <pc:sldMk cId="450454551" sldId="267"/>
            <ac:spMk id="2" creationId="{9CB76B5B-3AA1-3E9A-56AD-78F8DEACDAC4}"/>
          </ac:spMkLst>
        </pc:spChg>
        <pc:spChg chg="del mod">
          <ac:chgData name="Navneet Kaur" userId="03af646014497b94" providerId="LiveId" clId="{90EF793C-C1DE-477C-A4BD-078BC3FE6304}" dt="2022-06-13T18:24:38.183" v="2192" actId="931"/>
          <ac:spMkLst>
            <pc:docMk/>
            <pc:sldMk cId="450454551" sldId="267"/>
            <ac:spMk id="3" creationId="{92749C20-0D90-0652-69AC-9D46A01F4783}"/>
          </ac:spMkLst>
        </pc:spChg>
        <pc:picChg chg="add mod">
          <ac:chgData name="Navneet Kaur" userId="03af646014497b94" providerId="LiveId" clId="{90EF793C-C1DE-477C-A4BD-078BC3FE6304}" dt="2022-06-13T18:24:38.183" v="2192" actId="931"/>
          <ac:picMkLst>
            <pc:docMk/>
            <pc:sldMk cId="450454551" sldId="267"/>
            <ac:picMk id="5" creationId="{54DC7C00-8399-603A-421E-53820233C767}"/>
          </ac:picMkLst>
        </pc:picChg>
      </pc:sldChg>
      <pc:sldChg chg="new del">
        <pc:chgData name="Navneet Kaur" userId="03af646014497b94" providerId="LiveId" clId="{90EF793C-C1DE-477C-A4BD-078BC3FE6304}" dt="2022-06-13T17:59:56.484" v="2082" actId="2696"/>
        <pc:sldMkLst>
          <pc:docMk/>
          <pc:sldMk cId="3954515561" sldId="267"/>
        </pc:sldMkLst>
      </pc:sldChg>
      <pc:sldChg chg="new del">
        <pc:chgData name="Navneet Kaur" userId="03af646014497b94" providerId="LiveId" clId="{90EF793C-C1DE-477C-A4BD-078BC3FE6304}" dt="2022-06-13T18:00:21.904" v="2085" actId="2696"/>
        <pc:sldMkLst>
          <pc:docMk/>
          <pc:sldMk cId="1099819263" sldId="268"/>
        </pc:sldMkLst>
      </pc:sldChg>
      <pc:sldChg chg="modSp new del mod">
        <pc:chgData name="Navneet Kaur" userId="03af646014497b94" providerId="LiveId" clId="{90EF793C-C1DE-477C-A4BD-078BC3FE6304}" dt="2022-06-13T18:30:46.720" v="2213" actId="2696"/>
        <pc:sldMkLst>
          <pc:docMk/>
          <pc:sldMk cId="1940207328" sldId="268"/>
        </pc:sldMkLst>
        <pc:spChg chg="mod">
          <ac:chgData name="Navneet Kaur" userId="03af646014497b94" providerId="LiveId" clId="{90EF793C-C1DE-477C-A4BD-078BC3FE6304}" dt="2022-06-13T18:24:53.726" v="2194" actId="1076"/>
          <ac:spMkLst>
            <pc:docMk/>
            <pc:sldMk cId="1940207328" sldId="268"/>
            <ac:spMk id="2" creationId="{D3DFC8B6-57B2-980F-C36C-D179B06A671A}"/>
          </ac:spMkLst>
        </pc:spChg>
        <pc:spChg chg="mod">
          <ac:chgData name="Navneet Kaur" userId="03af646014497b94" providerId="LiveId" clId="{90EF793C-C1DE-477C-A4BD-078BC3FE6304}" dt="2022-06-13T18:25:08.583" v="2197" actId="14100"/>
          <ac:spMkLst>
            <pc:docMk/>
            <pc:sldMk cId="1940207328" sldId="268"/>
            <ac:spMk id="3" creationId="{FE5C981B-6534-23B6-5419-F1C90E0017A6}"/>
          </ac:spMkLst>
        </pc:spChg>
      </pc:sldChg>
      <pc:sldChg chg="addSp delSp modSp new del mod">
        <pc:chgData name="Navneet Kaur" userId="03af646014497b94" providerId="LiveId" clId="{90EF793C-C1DE-477C-A4BD-078BC3FE6304}" dt="2022-06-13T18:00:25.994" v="2086" actId="2696"/>
        <pc:sldMkLst>
          <pc:docMk/>
          <pc:sldMk cId="127939794" sldId="269"/>
        </pc:sldMkLst>
        <pc:spChg chg="del">
          <ac:chgData name="Navneet Kaur" userId="03af646014497b94" providerId="LiveId" clId="{90EF793C-C1DE-477C-A4BD-078BC3FE6304}" dt="2022-06-13T17:58:47.554" v="2079" actId="931"/>
          <ac:spMkLst>
            <pc:docMk/>
            <pc:sldMk cId="127939794" sldId="269"/>
            <ac:spMk id="3" creationId="{188622DD-9E68-AC42-DEC9-60FD0F3D45F5}"/>
          </ac:spMkLst>
        </pc:spChg>
        <pc:picChg chg="add mod">
          <ac:chgData name="Navneet Kaur" userId="03af646014497b94" providerId="LiveId" clId="{90EF793C-C1DE-477C-A4BD-078BC3FE6304}" dt="2022-06-13T17:58:54.444" v="2081" actId="14100"/>
          <ac:picMkLst>
            <pc:docMk/>
            <pc:sldMk cId="127939794" sldId="269"/>
            <ac:picMk id="5" creationId="{02BD7564-39FB-29A2-4010-68CDCFDE7761}"/>
          </ac:picMkLst>
        </pc:picChg>
      </pc:sldChg>
      <pc:sldChg chg="new del">
        <pc:chgData name="Navneet Kaur" userId="03af646014497b94" providerId="LiveId" clId="{90EF793C-C1DE-477C-A4BD-078BC3FE6304}" dt="2022-06-13T18:30:50.539" v="2214" actId="2696"/>
        <pc:sldMkLst>
          <pc:docMk/>
          <pc:sldMk cId="1899422411" sldId="269"/>
        </pc:sldMkLst>
      </pc:sldChg>
      <pc:sldChg chg="new del">
        <pc:chgData name="Navneet Kaur" userId="03af646014497b94" providerId="LiveId" clId="{90EF793C-C1DE-477C-A4BD-078BC3FE6304}" dt="2022-06-13T18:30:53.970" v="2215" actId="2696"/>
        <pc:sldMkLst>
          <pc:docMk/>
          <pc:sldMk cId="3667799839" sldId="270"/>
        </pc:sldMkLst>
      </pc:sldChg>
      <pc:sldChg chg="new del">
        <pc:chgData name="Navneet Kaur" userId="03af646014497b94" providerId="LiveId" clId="{90EF793C-C1DE-477C-A4BD-078BC3FE6304}" dt="2022-06-13T18:30:57.190" v="2216" actId="2696"/>
        <pc:sldMkLst>
          <pc:docMk/>
          <pc:sldMk cId="3484890573" sldId="271"/>
        </pc:sldMkLst>
      </pc:sldChg>
      <pc:sldChg chg="addSp delSp modSp new del mod">
        <pc:chgData name="Navneet Kaur" userId="03af646014497b94" providerId="LiveId" clId="{90EF793C-C1DE-477C-A4BD-078BC3FE6304}" dt="2022-06-13T18:22:30.474" v="2170" actId="2696"/>
        <pc:sldMkLst>
          <pc:docMk/>
          <pc:sldMk cId="754327843" sldId="272"/>
        </pc:sldMkLst>
        <pc:spChg chg="del">
          <ac:chgData name="Navneet Kaur" userId="03af646014497b94" providerId="LiveId" clId="{90EF793C-C1DE-477C-A4BD-078BC3FE6304}" dt="2022-06-13T18:20:34.055" v="2145" actId="931"/>
          <ac:spMkLst>
            <pc:docMk/>
            <pc:sldMk cId="754327843" sldId="272"/>
            <ac:spMk id="3" creationId="{5BBB957D-5034-A38F-377B-827F1FDC1E9E}"/>
          </ac:spMkLst>
        </pc:spChg>
        <pc:spChg chg="del">
          <ac:chgData name="Navneet Kaur" userId="03af646014497b94" providerId="LiveId" clId="{90EF793C-C1DE-477C-A4BD-078BC3FE6304}" dt="2022-06-13T18:20:42.985" v="2146" actId="931"/>
          <ac:spMkLst>
            <pc:docMk/>
            <pc:sldMk cId="754327843" sldId="272"/>
            <ac:spMk id="4" creationId="{EECFB4D0-8B77-5493-A314-7D63E08873C6}"/>
          </ac:spMkLst>
        </pc:spChg>
        <pc:picChg chg="add mod">
          <ac:chgData name="Navneet Kaur" userId="03af646014497b94" providerId="LiveId" clId="{90EF793C-C1DE-477C-A4BD-078BC3FE6304}" dt="2022-06-13T18:21:19.523" v="2148" actId="14100"/>
          <ac:picMkLst>
            <pc:docMk/>
            <pc:sldMk cId="754327843" sldId="272"/>
            <ac:picMk id="6" creationId="{70A79A76-420A-F261-83BF-11CFBE0EF99A}"/>
          </ac:picMkLst>
        </pc:picChg>
        <pc:picChg chg="add mod">
          <ac:chgData name="Navneet Kaur" userId="03af646014497b94" providerId="LiveId" clId="{90EF793C-C1DE-477C-A4BD-078BC3FE6304}" dt="2022-06-13T18:21:26.594" v="2151" actId="14100"/>
          <ac:picMkLst>
            <pc:docMk/>
            <pc:sldMk cId="754327843" sldId="272"/>
            <ac:picMk id="8" creationId="{AC6F2EDC-917D-5960-9221-EFCEFF60456F}"/>
          </ac:picMkLst>
        </pc:picChg>
      </pc:sldChg>
      <pc:sldChg chg="addSp delSp modSp new del mod">
        <pc:chgData name="Navneet Kaur" userId="03af646014497b94" providerId="LiveId" clId="{90EF793C-C1DE-477C-A4BD-078BC3FE6304}" dt="2022-06-13T18:19:38.414" v="2142" actId="2696"/>
        <pc:sldMkLst>
          <pc:docMk/>
          <pc:sldMk cId="1537350736" sldId="272"/>
        </pc:sldMkLst>
        <pc:spChg chg="mod">
          <ac:chgData name="Navneet Kaur" userId="03af646014497b94" providerId="LiveId" clId="{90EF793C-C1DE-477C-A4BD-078BC3FE6304}" dt="2022-06-13T18:19:09.944" v="2139" actId="1076"/>
          <ac:spMkLst>
            <pc:docMk/>
            <pc:sldMk cId="1537350736" sldId="272"/>
            <ac:spMk id="2" creationId="{04712CF3-D146-C48C-43EC-FB2D873911FE}"/>
          </ac:spMkLst>
        </pc:spChg>
        <pc:spChg chg="del">
          <ac:chgData name="Navneet Kaur" userId="03af646014497b94" providerId="LiveId" clId="{90EF793C-C1DE-477C-A4BD-078BC3FE6304}" dt="2022-06-13T18:16:27.075" v="2113" actId="931"/>
          <ac:spMkLst>
            <pc:docMk/>
            <pc:sldMk cId="1537350736" sldId="272"/>
            <ac:spMk id="3" creationId="{7AC1236F-EAE9-CA88-4362-F2A7646D444F}"/>
          </ac:spMkLst>
        </pc:spChg>
        <pc:spChg chg="del">
          <ac:chgData name="Navneet Kaur" userId="03af646014497b94" providerId="LiveId" clId="{90EF793C-C1DE-477C-A4BD-078BC3FE6304}" dt="2022-06-13T18:16:38.879" v="2114" actId="931"/>
          <ac:spMkLst>
            <pc:docMk/>
            <pc:sldMk cId="1537350736" sldId="272"/>
            <ac:spMk id="4" creationId="{AD221219-7439-6004-E3CF-4C9287D757E7}"/>
          </ac:spMkLst>
        </pc:spChg>
        <pc:picChg chg="add mod">
          <ac:chgData name="Navneet Kaur" userId="03af646014497b94" providerId="LiveId" clId="{90EF793C-C1DE-477C-A4BD-078BC3FE6304}" dt="2022-06-13T18:19:14.828" v="2140" actId="14100"/>
          <ac:picMkLst>
            <pc:docMk/>
            <pc:sldMk cId="1537350736" sldId="272"/>
            <ac:picMk id="6" creationId="{00C75EC5-59DC-7A13-B376-2C54E0AB9ED5}"/>
          </ac:picMkLst>
        </pc:picChg>
        <pc:picChg chg="add mod">
          <ac:chgData name="Navneet Kaur" userId="03af646014497b94" providerId="LiveId" clId="{90EF793C-C1DE-477C-A4BD-078BC3FE6304}" dt="2022-06-13T18:19:30.442" v="2141" actId="14100"/>
          <ac:picMkLst>
            <pc:docMk/>
            <pc:sldMk cId="1537350736" sldId="272"/>
            <ac:picMk id="8" creationId="{7C7C4937-CF34-2052-5EA5-A1936EB054F2}"/>
          </ac:picMkLst>
        </pc:picChg>
      </pc:sldChg>
      <pc:sldChg chg="addSp modSp new mod">
        <pc:chgData name="Navneet Kaur" userId="03af646014497b94" providerId="LiveId" clId="{90EF793C-C1DE-477C-A4BD-078BC3FE6304}" dt="2022-06-13T18:38:35.982" v="2264" actId="1440"/>
        <pc:sldMkLst>
          <pc:docMk/>
          <pc:sldMk cId="2754741519" sldId="272"/>
        </pc:sldMkLst>
        <pc:picChg chg="add mod">
          <ac:chgData name="Navneet Kaur" userId="03af646014497b94" providerId="LiveId" clId="{90EF793C-C1DE-477C-A4BD-078BC3FE6304}" dt="2022-06-13T18:38:35.982" v="2264" actId="1440"/>
          <ac:picMkLst>
            <pc:docMk/>
            <pc:sldMk cId="2754741519" sldId="272"/>
            <ac:picMk id="3" creationId="{A4C3FD53-24B7-6FAC-1FCA-539A89E72A97}"/>
          </ac:picMkLst>
        </pc:picChg>
      </pc:sldChg>
      <pc:sldChg chg="addSp modSp new mod">
        <pc:chgData name="Navneet Kaur" userId="03af646014497b94" providerId="LiveId" clId="{90EF793C-C1DE-477C-A4BD-078BC3FE6304}" dt="2022-06-15T13:33:14.538" v="3390" actId="1036"/>
        <pc:sldMkLst>
          <pc:docMk/>
          <pc:sldMk cId="1285171852" sldId="273"/>
        </pc:sldMkLst>
        <pc:picChg chg="add mod">
          <ac:chgData name="Navneet Kaur" userId="03af646014497b94" providerId="LiveId" clId="{90EF793C-C1DE-477C-A4BD-078BC3FE6304}" dt="2022-06-15T13:33:14.538" v="3390" actId="1036"/>
          <ac:picMkLst>
            <pc:docMk/>
            <pc:sldMk cId="1285171852" sldId="273"/>
            <ac:picMk id="3" creationId="{F7AE1079-8B69-3C86-ED7F-A57E155CF5CA}"/>
          </ac:picMkLst>
        </pc:picChg>
      </pc:sldChg>
      <pc:sldChg chg="addSp delSp modSp new mod">
        <pc:chgData name="Navneet Kaur" userId="03af646014497b94" providerId="LiveId" clId="{90EF793C-C1DE-477C-A4BD-078BC3FE6304}" dt="2022-06-15T09:55:44.865" v="2477" actId="14100"/>
        <pc:sldMkLst>
          <pc:docMk/>
          <pc:sldMk cId="2453292689" sldId="274"/>
        </pc:sldMkLst>
        <pc:spChg chg="add del">
          <ac:chgData name="Navneet Kaur" userId="03af646014497b94" providerId="LiveId" clId="{90EF793C-C1DE-477C-A4BD-078BC3FE6304}" dt="2022-06-13T19:32:26.371" v="2295" actId="11529"/>
          <ac:spMkLst>
            <pc:docMk/>
            <pc:sldMk cId="2453292689" sldId="274"/>
            <ac:spMk id="2" creationId="{85757526-D08A-5587-F651-E1A369EB0E27}"/>
          </ac:spMkLst>
        </pc:spChg>
        <pc:spChg chg="add del mod">
          <ac:chgData name="Navneet Kaur" userId="03af646014497b94" providerId="LiveId" clId="{90EF793C-C1DE-477C-A4BD-078BC3FE6304}" dt="2022-06-13T19:36:23.314" v="2329" actId="21"/>
          <ac:spMkLst>
            <pc:docMk/>
            <pc:sldMk cId="2453292689" sldId="274"/>
            <ac:spMk id="4" creationId="{92201786-778F-F155-A06D-A2A8B8705D50}"/>
          </ac:spMkLst>
        </pc:spChg>
        <pc:spChg chg="add mod">
          <ac:chgData name="Navneet Kaur" userId="03af646014497b94" providerId="LiveId" clId="{90EF793C-C1DE-477C-A4BD-078BC3FE6304}" dt="2022-06-15T09:54:06.644" v="2470" actId="1076"/>
          <ac:spMkLst>
            <pc:docMk/>
            <pc:sldMk cId="2453292689" sldId="274"/>
            <ac:spMk id="5" creationId="{B1B64221-37A9-F740-DC75-E6A413AE880C}"/>
          </ac:spMkLst>
        </pc:spChg>
        <pc:picChg chg="add del mod">
          <ac:chgData name="Navneet Kaur" userId="03af646014497b94" providerId="LiveId" clId="{90EF793C-C1DE-477C-A4BD-078BC3FE6304}" dt="2022-06-15T09:52:39.704" v="2462" actId="21"/>
          <ac:picMkLst>
            <pc:docMk/>
            <pc:sldMk cId="2453292689" sldId="274"/>
            <ac:picMk id="3" creationId="{6DD9E0A7-45AB-7FEC-0DFB-535713B42041}"/>
          </ac:picMkLst>
        </pc:picChg>
        <pc:picChg chg="add del mod">
          <ac:chgData name="Navneet Kaur" userId="03af646014497b94" providerId="LiveId" clId="{90EF793C-C1DE-477C-A4BD-078BC3FE6304}" dt="2022-06-15T09:55:00.989" v="2471" actId="21"/>
          <ac:picMkLst>
            <pc:docMk/>
            <pc:sldMk cId="2453292689" sldId="274"/>
            <ac:picMk id="4" creationId="{888D1C3F-00D2-BDD5-8613-670FF5DE5F4D}"/>
          </ac:picMkLst>
        </pc:picChg>
        <pc:picChg chg="add mod">
          <ac:chgData name="Navneet Kaur" userId="03af646014497b94" providerId="LiveId" clId="{90EF793C-C1DE-477C-A4BD-078BC3FE6304}" dt="2022-06-15T09:55:44.865" v="2477" actId="14100"/>
          <ac:picMkLst>
            <pc:docMk/>
            <pc:sldMk cId="2453292689" sldId="274"/>
            <ac:picMk id="7" creationId="{48ADE989-992A-3699-FCE7-1CB32D782AAD}"/>
          </ac:picMkLst>
        </pc:picChg>
      </pc:sldChg>
      <pc:sldChg chg="addSp delSp modSp new mod">
        <pc:chgData name="Navneet Kaur" userId="03af646014497b94" providerId="LiveId" clId="{90EF793C-C1DE-477C-A4BD-078BC3FE6304}" dt="2022-06-15T09:56:10.453" v="2480" actId="1440"/>
        <pc:sldMkLst>
          <pc:docMk/>
          <pc:sldMk cId="1224073720" sldId="275"/>
        </pc:sldMkLst>
        <pc:picChg chg="add del mod">
          <ac:chgData name="Navneet Kaur" userId="03af646014497b94" providerId="LiveId" clId="{90EF793C-C1DE-477C-A4BD-078BC3FE6304}" dt="2022-06-15T09:56:01.183" v="2478" actId="21"/>
          <ac:picMkLst>
            <pc:docMk/>
            <pc:sldMk cId="1224073720" sldId="275"/>
            <ac:picMk id="3" creationId="{66C6BCA4-D63B-1002-0239-93437A04C86C}"/>
          </ac:picMkLst>
        </pc:picChg>
        <pc:picChg chg="add mod">
          <ac:chgData name="Navneet Kaur" userId="03af646014497b94" providerId="LiveId" clId="{90EF793C-C1DE-477C-A4BD-078BC3FE6304}" dt="2022-06-15T09:56:10.453" v="2480" actId="1440"/>
          <ac:picMkLst>
            <pc:docMk/>
            <pc:sldMk cId="1224073720" sldId="275"/>
            <ac:picMk id="4" creationId="{2D77B371-458A-3848-82C6-142FEC949DED}"/>
          </ac:picMkLst>
        </pc:picChg>
      </pc:sldChg>
      <pc:sldChg chg="addSp modSp new del mod">
        <pc:chgData name="Navneet Kaur" userId="03af646014497b94" providerId="LiveId" clId="{90EF793C-C1DE-477C-A4BD-078BC3FE6304}" dt="2022-06-15T10:00:21.170" v="2481" actId="2696"/>
        <pc:sldMkLst>
          <pc:docMk/>
          <pc:sldMk cId="1778736798" sldId="276"/>
        </pc:sldMkLst>
        <pc:picChg chg="add mod">
          <ac:chgData name="Navneet Kaur" userId="03af646014497b94" providerId="LiveId" clId="{90EF793C-C1DE-477C-A4BD-078BC3FE6304}" dt="2022-06-13T18:38:10.152" v="2260" actId="1440"/>
          <ac:picMkLst>
            <pc:docMk/>
            <pc:sldMk cId="1778736798" sldId="276"/>
            <ac:picMk id="3" creationId="{FADA22E1-97A6-1703-F9FE-3BAAA6B3732F}"/>
          </ac:picMkLst>
        </pc:picChg>
      </pc:sldChg>
      <pc:sldChg chg="addSp delSp modSp new mod">
        <pc:chgData name="Navneet Kaur" userId="03af646014497b94" providerId="LiveId" clId="{90EF793C-C1DE-477C-A4BD-078BC3FE6304}" dt="2022-06-15T10:01:57.405" v="2487" actId="1440"/>
        <pc:sldMkLst>
          <pc:docMk/>
          <pc:sldMk cId="203783690" sldId="277"/>
        </pc:sldMkLst>
        <pc:spChg chg="add mod">
          <ac:chgData name="Navneet Kaur" userId="03af646014497b94" providerId="LiveId" clId="{90EF793C-C1DE-477C-A4BD-078BC3FE6304}" dt="2022-06-13T19:35:34.607" v="2326" actId="255"/>
          <ac:spMkLst>
            <pc:docMk/>
            <pc:sldMk cId="203783690" sldId="277"/>
            <ac:spMk id="2" creationId="{238DB3AB-51C9-173D-5036-66666B9CDF26}"/>
          </ac:spMkLst>
        </pc:spChg>
        <pc:picChg chg="add del mod">
          <ac:chgData name="Navneet Kaur" userId="03af646014497b94" providerId="LiveId" clId="{90EF793C-C1DE-477C-A4BD-078BC3FE6304}" dt="2022-06-15T10:01:31.695" v="2482" actId="21"/>
          <ac:picMkLst>
            <pc:docMk/>
            <pc:sldMk cId="203783690" sldId="277"/>
            <ac:picMk id="3" creationId="{4E5227B5-7E06-32EE-460C-5E2C0C33C799}"/>
          </ac:picMkLst>
        </pc:picChg>
        <pc:picChg chg="add mod">
          <ac:chgData name="Navneet Kaur" userId="03af646014497b94" providerId="LiveId" clId="{90EF793C-C1DE-477C-A4BD-078BC3FE6304}" dt="2022-06-15T10:01:57.405" v="2487" actId="1440"/>
          <ac:picMkLst>
            <pc:docMk/>
            <pc:sldMk cId="203783690" sldId="277"/>
            <ac:picMk id="5" creationId="{17CFBADF-E9BF-C5A5-2803-115AE0065F74}"/>
          </ac:picMkLst>
        </pc:picChg>
      </pc:sldChg>
      <pc:sldChg chg="addSp delSp modSp new mod">
        <pc:chgData name="Navneet Kaur" userId="03af646014497b94" providerId="LiveId" clId="{90EF793C-C1DE-477C-A4BD-078BC3FE6304}" dt="2022-06-15T10:02:37.315" v="2493" actId="14100"/>
        <pc:sldMkLst>
          <pc:docMk/>
          <pc:sldMk cId="3111796488" sldId="278"/>
        </pc:sldMkLst>
        <pc:picChg chg="add del mod">
          <ac:chgData name="Navneet Kaur" userId="03af646014497b94" providerId="LiveId" clId="{90EF793C-C1DE-477C-A4BD-078BC3FE6304}" dt="2022-06-15T10:02:09.503" v="2488" actId="21"/>
          <ac:picMkLst>
            <pc:docMk/>
            <pc:sldMk cId="3111796488" sldId="278"/>
            <ac:picMk id="3" creationId="{16DCE5C8-E183-D4D0-B686-61858B3DA283}"/>
          </ac:picMkLst>
        </pc:picChg>
        <pc:picChg chg="add mod">
          <ac:chgData name="Navneet Kaur" userId="03af646014497b94" providerId="LiveId" clId="{90EF793C-C1DE-477C-A4BD-078BC3FE6304}" dt="2022-06-15T10:02:37.315" v="2493" actId="14100"/>
          <ac:picMkLst>
            <pc:docMk/>
            <pc:sldMk cId="3111796488" sldId="278"/>
            <ac:picMk id="4" creationId="{EFD188A8-110E-CC4C-7CBA-A04367269BC0}"/>
          </ac:picMkLst>
        </pc:picChg>
      </pc:sldChg>
      <pc:sldChg chg="addSp delSp modSp new mod">
        <pc:chgData name="Navneet Kaur" userId="03af646014497b94" providerId="LiveId" clId="{90EF793C-C1DE-477C-A4BD-078BC3FE6304}" dt="2022-06-15T10:03:56.382" v="2501" actId="1440"/>
        <pc:sldMkLst>
          <pc:docMk/>
          <pc:sldMk cId="476361441" sldId="279"/>
        </pc:sldMkLst>
        <pc:spChg chg="add mod">
          <ac:chgData name="Navneet Kaur" userId="03af646014497b94" providerId="LiveId" clId="{90EF793C-C1DE-477C-A4BD-078BC3FE6304}" dt="2022-06-13T19:38:26.042" v="2357" actId="255"/>
          <ac:spMkLst>
            <pc:docMk/>
            <pc:sldMk cId="476361441" sldId="279"/>
            <ac:spMk id="2" creationId="{0E53DE71-23C0-DF2E-87B7-8CF22B7DC5E8}"/>
          </ac:spMkLst>
        </pc:spChg>
        <pc:picChg chg="add del mod">
          <ac:chgData name="Navneet Kaur" userId="03af646014497b94" providerId="LiveId" clId="{90EF793C-C1DE-477C-A4BD-078BC3FE6304}" dt="2022-06-15T10:03:37.284" v="2497" actId="21"/>
          <ac:picMkLst>
            <pc:docMk/>
            <pc:sldMk cId="476361441" sldId="279"/>
            <ac:picMk id="3" creationId="{9CA931E4-8AAB-3A92-FDA3-F7784D3C3C7D}"/>
          </ac:picMkLst>
        </pc:picChg>
        <pc:picChg chg="add mod">
          <ac:chgData name="Navneet Kaur" userId="03af646014497b94" providerId="LiveId" clId="{90EF793C-C1DE-477C-A4BD-078BC3FE6304}" dt="2022-06-15T10:03:56.382" v="2501" actId="1440"/>
          <ac:picMkLst>
            <pc:docMk/>
            <pc:sldMk cId="476361441" sldId="279"/>
            <ac:picMk id="5" creationId="{35886337-C62B-D123-2C68-421C48ACB5F7}"/>
          </ac:picMkLst>
        </pc:picChg>
      </pc:sldChg>
      <pc:sldChg chg="addSp delSp modSp new mod">
        <pc:chgData name="Navneet Kaur" userId="03af646014497b94" providerId="LiveId" clId="{90EF793C-C1DE-477C-A4BD-078BC3FE6304}" dt="2022-06-15T10:04:35.753" v="2504" actId="1440"/>
        <pc:sldMkLst>
          <pc:docMk/>
          <pc:sldMk cId="3210770739" sldId="280"/>
        </pc:sldMkLst>
        <pc:picChg chg="add del mod">
          <ac:chgData name="Navneet Kaur" userId="03af646014497b94" providerId="LiveId" clId="{90EF793C-C1DE-477C-A4BD-078BC3FE6304}" dt="2022-06-15T10:04:24.052" v="2502" actId="21"/>
          <ac:picMkLst>
            <pc:docMk/>
            <pc:sldMk cId="3210770739" sldId="280"/>
            <ac:picMk id="3" creationId="{CB8DA6CA-4991-E6E0-1684-0C2805B34728}"/>
          </ac:picMkLst>
        </pc:picChg>
        <pc:picChg chg="add mod">
          <ac:chgData name="Navneet Kaur" userId="03af646014497b94" providerId="LiveId" clId="{90EF793C-C1DE-477C-A4BD-078BC3FE6304}" dt="2022-06-15T10:04:35.753" v="2504" actId="1440"/>
          <ac:picMkLst>
            <pc:docMk/>
            <pc:sldMk cId="3210770739" sldId="280"/>
            <ac:picMk id="4" creationId="{3AE6ACDE-E005-EE84-B852-418C855FAAEB}"/>
          </ac:picMkLst>
        </pc:picChg>
      </pc:sldChg>
      <pc:sldChg chg="addSp delSp modSp new mod">
        <pc:chgData name="Navneet Kaur" userId="03af646014497b94" providerId="LiveId" clId="{90EF793C-C1DE-477C-A4BD-078BC3FE6304}" dt="2022-06-15T10:07:24.650" v="2512" actId="1440"/>
        <pc:sldMkLst>
          <pc:docMk/>
          <pc:sldMk cId="303295515" sldId="281"/>
        </pc:sldMkLst>
        <pc:spChg chg="add mod">
          <ac:chgData name="Navneet Kaur" userId="03af646014497b94" providerId="LiveId" clId="{90EF793C-C1DE-477C-A4BD-078BC3FE6304}" dt="2022-06-13T19:39:46.067" v="2371" actId="255"/>
          <ac:spMkLst>
            <pc:docMk/>
            <pc:sldMk cId="303295515" sldId="281"/>
            <ac:spMk id="2" creationId="{268340CF-A67D-0681-945F-FF62972186B7}"/>
          </ac:spMkLst>
        </pc:spChg>
        <pc:picChg chg="add del mod">
          <ac:chgData name="Navneet Kaur" userId="03af646014497b94" providerId="LiveId" clId="{90EF793C-C1DE-477C-A4BD-078BC3FE6304}" dt="2022-06-15T10:06:50.795" v="2508" actId="21"/>
          <ac:picMkLst>
            <pc:docMk/>
            <pc:sldMk cId="303295515" sldId="281"/>
            <ac:picMk id="3" creationId="{C88FBA5E-1D29-55B2-B46F-48174E80F0AE}"/>
          </ac:picMkLst>
        </pc:picChg>
        <pc:picChg chg="add mod">
          <ac:chgData name="Navneet Kaur" userId="03af646014497b94" providerId="LiveId" clId="{90EF793C-C1DE-477C-A4BD-078BC3FE6304}" dt="2022-06-15T10:07:24.650" v="2512" actId="1440"/>
          <ac:picMkLst>
            <pc:docMk/>
            <pc:sldMk cId="303295515" sldId="281"/>
            <ac:picMk id="5" creationId="{E7F63241-0569-1DE7-FA3A-BBA8C59CDAB4}"/>
          </ac:picMkLst>
        </pc:picChg>
      </pc:sldChg>
      <pc:sldChg chg="addSp modSp new mod">
        <pc:chgData name="Navneet Kaur" userId="03af646014497b94" providerId="LiveId" clId="{90EF793C-C1DE-477C-A4BD-078BC3FE6304}" dt="2022-06-13T18:37:39.534" v="2254" actId="1440"/>
        <pc:sldMkLst>
          <pc:docMk/>
          <pc:sldMk cId="881678395" sldId="282"/>
        </pc:sldMkLst>
        <pc:picChg chg="add mod">
          <ac:chgData name="Navneet Kaur" userId="03af646014497b94" providerId="LiveId" clId="{90EF793C-C1DE-477C-A4BD-078BC3FE6304}" dt="2022-06-13T18:37:39.534" v="2254" actId="1440"/>
          <ac:picMkLst>
            <pc:docMk/>
            <pc:sldMk cId="881678395" sldId="282"/>
            <ac:picMk id="3" creationId="{3D63754C-5841-A012-D26A-5C0315292935}"/>
          </ac:picMkLst>
        </pc:picChg>
      </pc:sldChg>
      <pc:sldChg chg="addSp modSp new del mod">
        <pc:chgData name="Navneet Kaur" userId="03af646014497b94" providerId="LiveId" clId="{90EF793C-C1DE-477C-A4BD-078BC3FE6304}" dt="2022-06-15T10:08:05.394" v="2513" actId="2696"/>
        <pc:sldMkLst>
          <pc:docMk/>
          <pc:sldMk cId="3188703360" sldId="283"/>
        </pc:sldMkLst>
        <pc:picChg chg="add mod">
          <ac:chgData name="Navneet Kaur" userId="03af646014497b94" providerId="LiveId" clId="{90EF793C-C1DE-477C-A4BD-078BC3FE6304}" dt="2022-06-13T18:37:35.665" v="2253" actId="1440"/>
          <ac:picMkLst>
            <pc:docMk/>
            <pc:sldMk cId="3188703360" sldId="283"/>
            <ac:picMk id="3" creationId="{B6873392-E028-AA73-7EED-D852EA0E4C65}"/>
          </ac:picMkLst>
        </pc:picChg>
      </pc:sldChg>
      <pc:sldChg chg="addSp modSp new mod">
        <pc:chgData name="Navneet Kaur" userId="03af646014497b94" providerId="LiveId" clId="{90EF793C-C1DE-477C-A4BD-078BC3FE6304}" dt="2022-06-13T19:41:06.565" v="2387" actId="1076"/>
        <pc:sldMkLst>
          <pc:docMk/>
          <pc:sldMk cId="2475771651" sldId="284"/>
        </pc:sldMkLst>
        <pc:spChg chg="add mod">
          <ac:chgData name="Navneet Kaur" userId="03af646014497b94" providerId="LiveId" clId="{90EF793C-C1DE-477C-A4BD-078BC3FE6304}" dt="2022-06-13T19:41:05.557" v="2386" actId="255"/>
          <ac:spMkLst>
            <pc:docMk/>
            <pc:sldMk cId="2475771651" sldId="284"/>
            <ac:spMk id="2" creationId="{6CC63F1D-A9C2-FB6A-DA68-205BFBAACF0F}"/>
          </ac:spMkLst>
        </pc:spChg>
        <pc:picChg chg="add mod">
          <ac:chgData name="Navneet Kaur" userId="03af646014497b94" providerId="LiveId" clId="{90EF793C-C1DE-477C-A4BD-078BC3FE6304}" dt="2022-06-13T19:41:06.565" v="2387" actId="1076"/>
          <ac:picMkLst>
            <pc:docMk/>
            <pc:sldMk cId="2475771651" sldId="284"/>
            <ac:picMk id="3" creationId="{A4B5F68B-A331-3F54-BD78-03425B42181E}"/>
          </ac:picMkLst>
        </pc:picChg>
      </pc:sldChg>
      <pc:sldChg chg="addSp modSp new mod">
        <pc:chgData name="Navneet Kaur" userId="03af646014497b94" providerId="LiveId" clId="{90EF793C-C1DE-477C-A4BD-078BC3FE6304}" dt="2022-06-13T19:43:12.186" v="2400" actId="255"/>
        <pc:sldMkLst>
          <pc:docMk/>
          <pc:sldMk cId="1608629154" sldId="285"/>
        </pc:sldMkLst>
        <pc:spChg chg="add mod">
          <ac:chgData name="Navneet Kaur" userId="03af646014497b94" providerId="LiveId" clId="{90EF793C-C1DE-477C-A4BD-078BC3FE6304}" dt="2022-06-13T19:43:12.186" v="2400" actId="255"/>
          <ac:spMkLst>
            <pc:docMk/>
            <pc:sldMk cId="1608629154" sldId="285"/>
            <ac:spMk id="2" creationId="{9E123F0F-2A7E-5B62-F6BC-ACE14DD0049D}"/>
          </ac:spMkLst>
        </pc:spChg>
        <pc:picChg chg="add mod">
          <ac:chgData name="Navneet Kaur" userId="03af646014497b94" providerId="LiveId" clId="{90EF793C-C1DE-477C-A4BD-078BC3FE6304}" dt="2022-06-13T19:42:48.344" v="2389" actId="14100"/>
          <ac:picMkLst>
            <pc:docMk/>
            <pc:sldMk cId="1608629154" sldId="285"/>
            <ac:picMk id="3" creationId="{334BFA5B-6AB0-096F-5E55-18EE72BFEA92}"/>
          </ac:picMkLst>
        </pc:picChg>
      </pc:sldChg>
      <pc:sldChg chg="addSp delSp modSp new mod">
        <pc:chgData name="Navneet Kaur" userId="03af646014497b94" providerId="LiveId" clId="{90EF793C-C1DE-477C-A4BD-078BC3FE6304}" dt="2022-06-15T10:11:56.912" v="2524" actId="1440"/>
        <pc:sldMkLst>
          <pc:docMk/>
          <pc:sldMk cId="3389360165" sldId="286"/>
        </pc:sldMkLst>
        <pc:spChg chg="add mod">
          <ac:chgData name="Navneet Kaur" userId="03af646014497b94" providerId="LiveId" clId="{90EF793C-C1DE-477C-A4BD-078BC3FE6304}" dt="2022-06-13T19:44:10.822" v="2414" actId="255"/>
          <ac:spMkLst>
            <pc:docMk/>
            <pc:sldMk cId="3389360165" sldId="286"/>
            <ac:spMk id="2" creationId="{B7F27410-B93D-FCCA-3895-89611D156E4F}"/>
          </ac:spMkLst>
        </pc:spChg>
        <pc:picChg chg="add del mod">
          <ac:chgData name="Navneet Kaur" userId="03af646014497b94" providerId="LiveId" clId="{90EF793C-C1DE-477C-A4BD-078BC3FE6304}" dt="2022-06-15T10:11:35.362" v="2520" actId="21"/>
          <ac:picMkLst>
            <pc:docMk/>
            <pc:sldMk cId="3389360165" sldId="286"/>
            <ac:picMk id="3" creationId="{7624720C-0FF0-5FDC-33CF-BFDFAE4C1DA2}"/>
          </ac:picMkLst>
        </pc:picChg>
        <pc:picChg chg="add mod">
          <ac:chgData name="Navneet Kaur" userId="03af646014497b94" providerId="LiveId" clId="{90EF793C-C1DE-477C-A4BD-078BC3FE6304}" dt="2022-06-15T10:11:56.912" v="2524" actId="1440"/>
          <ac:picMkLst>
            <pc:docMk/>
            <pc:sldMk cId="3389360165" sldId="286"/>
            <ac:picMk id="5" creationId="{6EBA3253-B801-476F-6778-EE5FA17C3DF5}"/>
          </ac:picMkLst>
        </pc:picChg>
      </pc:sldChg>
      <pc:sldChg chg="addSp modSp new mod">
        <pc:chgData name="Navneet Kaur" userId="03af646014497b94" providerId="LiveId" clId="{90EF793C-C1DE-477C-A4BD-078BC3FE6304}" dt="2022-06-13T18:37:03.214" v="2249" actId="1440"/>
        <pc:sldMkLst>
          <pc:docMk/>
          <pc:sldMk cId="705773203" sldId="287"/>
        </pc:sldMkLst>
        <pc:picChg chg="add mod">
          <ac:chgData name="Navneet Kaur" userId="03af646014497b94" providerId="LiveId" clId="{90EF793C-C1DE-477C-A4BD-078BC3FE6304}" dt="2022-06-13T18:37:03.214" v="2249" actId="1440"/>
          <ac:picMkLst>
            <pc:docMk/>
            <pc:sldMk cId="705773203" sldId="287"/>
            <ac:picMk id="3" creationId="{E0F26336-929A-37CD-8804-4C1A20AF91DB}"/>
          </ac:picMkLst>
        </pc:picChg>
      </pc:sldChg>
      <pc:sldChg chg="modSp new mod">
        <pc:chgData name="Navneet Kaur" userId="03af646014497b94" providerId="LiveId" clId="{90EF793C-C1DE-477C-A4BD-078BC3FE6304}" dt="2022-06-13T18:41:33.907" v="2291" actId="1076"/>
        <pc:sldMkLst>
          <pc:docMk/>
          <pc:sldMk cId="587413522" sldId="288"/>
        </pc:sldMkLst>
        <pc:spChg chg="mod">
          <ac:chgData name="Navneet Kaur" userId="03af646014497b94" providerId="LiveId" clId="{90EF793C-C1DE-477C-A4BD-078BC3FE6304}" dt="2022-06-13T18:41:33.907" v="2291" actId="1076"/>
          <ac:spMkLst>
            <pc:docMk/>
            <pc:sldMk cId="587413522" sldId="288"/>
            <ac:spMk id="2" creationId="{E8EE0F67-99AB-933B-E715-97D97F092AEC}"/>
          </ac:spMkLst>
        </pc:spChg>
      </pc:sldChg>
      <pc:sldChg chg="new del">
        <pc:chgData name="Navneet Kaur" userId="03af646014497b94" providerId="LiveId" clId="{90EF793C-C1DE-477C-A4BD-078BC3FE6304}" dt="2022-06-15T10:13:04.692" v="2525" actId="2696"/>
        <pc:sldMkLst>
          <pc:docMk/>
          <pc:sldMk cId="954943584" sldId="289"/>
        </pc:sldMkLst>
      </pc:sldChg>
      <pc:sldChg chg="addSp modSp new mod">
        <pc:chgData name="Navneet Kaur" userId="03af646014497b94" providerId="LiveId" clId="{90EF793C-C1DE-477C-A4BD-078BC3FE6304}" dt="2022-06-15T10:03:16.036" v="2496" actId="1440"/>
        <pc:sldMkLst>
          <pc:docMk/>
          <pc:sldMk cId="574885546" sldId="290"/>
        </pc:sldMkLst>
        <pc:picChg chg="add mod">
          <ac:chgData name="Navneet Kaur" userId="03af646014497b94" providerId="LiveId" clId="{90EF793C-C1DE-477C-A4BD-078BC3FE6304}" dt="2022-06-15T10:03:16.036" v="2496" actId="1440"/>
          <ac:picMkLst>
            <pc:docMk/>
            <pc:sldMk cId="574885546" sldId="290"/>
            <ac:picMk id="3" creationId="{BDE7EDA6-23AF-A8A7-17EF-274F317E858A}"/>
          </ac:picMkLst>
        </pc:picChg>
      </pc:sldChg>
      <pc:sldChg chg="addSp modSp new mod">
        <pc:chgData name="Navneet Kaur" userId="03af646014497b94" providerId="LiveId" clId="{90EF793C-C1DE-477C-A4BD-078BC3FE6304}" dt="2022-06-15T10:04:59.103" v="2507" actId="1440"/>
        <pc:sldMkLst>
          <pc:docMk/>
          <pc:sldMk cId="3692535096" sldId="291"/>
        </pc:sldMkLst>
        <pc:picChg chg="add mod">
          <ac:chgData name="Navneet Kaur" userId="03af646014497b94" providerId="LiveId" clId="{90EF793C-C1DE-477C-A4BD-078BC3FE6304}" dt="2022-06-15T10:04:59.103" v="2507" actId="1440"/>
          <ac:picMkLst>
            <pc:docMk/>
            <pc:sldMk cId="3692535096" sldId="291"/>
            <ac:picMk id="3" creationId="{596454AE-03FF-A6E1-4A8C-A3AA3D3D537F}"/>
          </ac:picMkLst>
        </pc:picChg>
      </pc:sldChg>
      <pc:sldChg chg="addSp modSp new mod">
        <pc:chgData name="Navneet Kaur" userId="03af646014497b94" providerId="LiveId" clId="{90EF793C-C1DE-477C-A4BD-078BC3FE6304}" dt="2022-06-15T10:09:11.635" v="2516" actId="1440"/>
        <pc:sldMkLst>
          <pc:docMk/>
          <pc:sldMk cId="283097638" sldId="292"/>
        </pc:sldMkLst>
        <pc:picChg chg="add mod">
          <ac:chgData name="Navneet Kaur" userId="03af646014497b94" providerId="LiveId" clId="{90EF793C-C1DE-477C-A4BD-078BC3FE6304}" dt="2022-06-15T10:09:11.635" v="2516" actId="1440"/>
          <ac:picMkLst>
            <pc:docMk/>
            <pc:sldMk cId="283097638" sldId="292"/>
            <ac:picMk id="3" creationId="{80B63C22-B838-513F-BC15-19F9C653B900}"/>
          </ac:picMkLst>
        </pc:picChg>
      </pc:sldChg>
      <pc:sldChg chg="addSp modSp new mod">
        <pc:chgData name="Navneet Kaur" userId="03af646014497b94" providerId="LiveId" clId="{90EF793C-C1DE-477C-A4BD-078BC3FE6304}" dt="2022-06-15T10:10:49.945" v="2519" actId="1440"/>
        <pc:sldMkLst>
          <pc:docMk/>
          <pc:sldMk cId="1671571694" sldId="293"/>
        </pc:sldMkLst>
        <pc:picChg chg="add mod">
          <ac:chgData name="Navneet Kaur" userId="03af646014497b94" providerId="LiveId" clId="{90EF793C-C1DE-477C-A4BD-078BC3FE6304}" dt="2022-06-15T10:10:49.945" v="2519" actId="1440"/>
          <ac:picMkLst>
            <pc:docMk/>
            <pc:sldMk cId="1671571694" sldId="293"/>
            <ac:picMk id="3" creationId="{3CD38EC7-D2E3-8433-60BD-A1CAD5E72F79}"/>
          </ac:picMkLst>
        </pc:picChg>
      </pc:sldChg>
      <pc:sldChg chg="modSp new mod">
        <pc:chgData name="Navneet Kaur" userId="03af646014497b94" providerId="LiveId" clId="{90EF793C-C1DE-477C-A4BD-078BC3FE6304}" dt="2022-06-15T10:52:53.254" v="3034" actId="20577"/>
        <pc:sldMkLst>
          <pc:docMk/>
          <pc:sldMk cId="214317643" sldId="294"/>
        </pc:sldMkLst>
        <pc:spChg chg="mod">
          <ac:chgData name="Navneet Kaur" userId="03af646014497b94" providerId="LiveId" clId="{90EF793C-C1DE-477C-A4BD-078BC3FE6304}" dt="2022-06-15T10:51:23.497" v="2944" actId="1076"/>
          <ac:spMkLst>
            <pc:docMk/>
            <pc:sldMk cId="214317643" sldId="294"/>
            <ac:spMk id="2" creationId="{94BE1A1F-C866-D4BE-9AF8-DF9300A8B6E7}"/>
          </ac:spMkLst>
        </pc:spChg>
        <pc:spChg chg="mod">
          <ac:chgData name="Navneet Kaur" userId="03af646014497b94" providerId="LiveId" clId="{90EF793C-C1DE-477C-A4BD-078BC3FE6304}" dt="2022-06-15T10:52:53.254" v="3034" actId="20577"/>
          <ac:spMkLst>
            <pc:docMk/>
            <pc:sldMk cId="214317643" sldId="294"/>
            <ac:spMk id="3" creationId="{657796F8-B0E7-0BD7-979B-5146113A359C}"/>
          </ac:spMkLst>
        </pc:spChg>
      </pc:sldChg>
      <pc:sldChg chg="addSp delSp modSp new mod">
        <pc:chgData name="Navneet Kaur" userId="03af646014497b94" providerId="LiveId" clId="{90EF793C-C1DE-477C-A4BD-078BC3FE6304}" dt="2022-06-15T11:44:31.577" v="3297" actId="2711"/>
        <pc:sldMkLst>
          <pc:docMk/>
          <pc:sldMk cId="2686386361" sldId="295"/>
        </pc:sldMkLst>
        <pc:spChg chg="add del">
          <ac:chgData name="Navneet Kaur" userId="03af646014497b94" providerId="LiveId" clId="{90EF793C-C1DE-477C-A4BD-078BC3FE6304}" dt="2022-06-15T11:16:00.418" v="3037" actId="11529"/>
          <ac:spMkLst>
            <pc:docMk/>
            <pc:sldMk cId="2686386361" sldId="295"/>
            <ac:spMk id="2" creationId="{CC2BB8C9-0375-7982-6CA3-51EA0314BA2B}"/>
          </ac:spMkLst>
        </pc:spChg>
        <pc:spChg chg="add mod">
          <ac:chgData name="Navneet Kaur" userId="03af646014497b94" providerId="LiveId" clId="{90EF793C-C1DE-477C-A4BD-078BC3FE6304}" dt="2022-06-15T11:16:35.424" v="3047" actId="255"/>
          <ac:spMkLst>
            <pc:docMk/>
            <pc:sldMk cId="2686386361" sldId="295"/>
            <ac:spMk id="3" creationId="{283CB11A-BEB3-7071-9C7A-66AF0295CF3C}"/>
          </ac:spMkLst>
        </pc:spChg>
        <pc:spChg chg="add mod">
          <ac:chgData name="Navneet Kaur" userId="03af646014497b94" providerId="LiveId" clId="{90EF793C-C1DE-477C-A4BD-078BC3FE6304}" dt="2022-06-15T11:43:56.314" v="3292" actId="2711"/>
          <ac:spMkLst>
            <pc:docMk/>
            <pc:sldMk cId="2686386361" sldId="295"/>
            <ac:spMk id="10" creationId="{0FC93E3D-B589-7F2B-AF41-66AAA512D204}"/>
          </ac:spMkLst>
        </pc:spChg>
        <pc:spChg chg="add mod">
          <ac:chgData name="Navneet Kaur" userId="03af646014497b94" providerId="LiveId" clId="{90EF793C-C1DE-477C-A4BD-078BC3FE6304}" dt="2022-06-15T11:44:02.665" v="3293" actId="2711"/>
          <ac:spMkLst>
            <pc:docMk/>
            <pc:sldMk cId="2686386361" sldId="295"/>
            <ac:spMk id="11" creationId="{EC592CF7-FAE3-DBFD-DF55-436F00334AA8}"/>
          </ac:spMkLst>
        </pc:spChg>
        <pc:spChg chg="add mod">
          <ac:chgData name="Navneet Kaur" userId="03af646014497b94" providerId="LiveId" clId="{90EF793C-C1DE-477C-A4BD-078BC3FE6304}" dt="2022-06-15T11:44:09.663" v="3294" actId="2711"/>
          <ac:spMkLst>
            <pc:docMk/>
            <pc:sldMk cId="2686386361" sldId="295"/>
            <ac:spMk id="12" creationId="{EB9D1D4E-9C42-8B45-A39E-9532100D6E51}"/>
          </ac:spMkLst>
        </pc:spChg>
        <pc:spChg chg="add mod">
          <ac:chgData name="Navneet Kaur" userId="03af646014497b94" providerId="LiveId" clId="{90EF793C-C1DE-477C-A4BD-078BC3FE6304}" dt="2022-06-15T11:44:17.020" v="3295" actId="2711"/>
          <ac:spMkLst>
            <pc:docMk/>
            <pc:sldMk cId="2686386361" sldId="295"/>
            <ac:spMk id="13" creationId="{68B2D500-6C8C-9D29-D2EA-EE7002B972DF}"/>
          </ac:spMkLst>
        </pc:spChg>
        <pc:spChg chg="add mod">
          <ac:chgData name="Navneet Kaur" userId="03af646014497b94" providerId="LiveId" clId="{90EF793C-C1DE-477C-A4BD-078BC3FE6304}" dt="2022-06-15T11:43:49.626" v="3291" actId="2711"/>
          <ac:spMkLst>
            <pc:docMk/>
            <pc:sldMk cId="2686386361" sldId="295"/>
            <ac:spMk id="14" creationId="{15E78D78-4699-C37C-7F16-5625DAAE27A8}"/>
          </ac:spMkLst>
        </pc:spChg>
        <pc:spChg chg="add mod">
          <ac:chgData name="Navneet Kaur" userId="03af646014497b94" providerId="LiveId" clId="{90EF793C-C1DE-477C-A4BD-078BC3FE6304}" dt="2022-06-15T11:44:31.577" v="3297" actId="2711"/>
          <ac:spMkLst>
            <pc:docMk/>
            <pc:sldMk cId="2686386361" sldId="295"/>
            <ac:spMk id="15" creationId="{3ABC2F57-18E5-521C-5530-7A35B04A6D96}"/>
          </ac:spMkLst>
        </pc:spChg>
        <pc:spChg chg="add mod">
          <ac:chgData name="Navneet Kaur" userId="03af646014497b94" providerId="LiveId" clId="{90EF793C-C1DE-477C-A4BD-078BC3FE6304}" dt="2022-06-15T11:44:24.335" v="3296" actId="2711"/>
          <ac:spMkLst>
            <pc:docMk/>
            <pc:sldMk cId="2686386361" sldId="295"/>
            <ac:spMk id="16" creationId="{874DCA20-B98A-9B8B-620C-22FF7621145E}"/>
          </ac:spMkLst>
        </pc:spChg>
        <pc:cxnChg chg="add del mod">
          <ac:chgData name="Navneet Kaur" userId="03af646014497b94" providerId="LiveId" clId="{90EF793C-C1DE-477C-A4BD-078BC3FE6304}" dt="2022-06-15T11:20:13.430" v="3076" actId="21"/>
          <ac:cxnSpMkLst>
            <pc:docMk/>
            <pc:sldMk cId="2686386361" sldId="295"/>
            <ac:cxnSpMk id="5" creationId="{DCA23D39-29DE-3DD2-15F1-2C89AA417F11}"/>
          </ac:cxnSpMkLst>
        </pc:cxnChg>
        <pc:cxnChg chg="add del">
          <ac:chgData name="Navneet Kaur" userId="03af646014497b94" providerId="LiveId" clId="{90EF793C-C1DE-477C-A4BD-078BC3FE6304}" dt="2022-06-15T11:17:53.138" v="3050" actId="11529"/>
          <ac:cxnSpMkLst>
            <pc:docMk/>
            <pc:sldMk cId="2686386361" sldId="295"/>
            <ac:cxnSpMk id="7" creationId="{9892D8E4-5BBD-77F4-F56A-AF328C72F527}"/>
          </ac:cxnSpMkLst>
        </pc:cxnChg>
        <pc:cxnChg chg="add del">
          <ac:chgData name="Navneet Kaur" userId="03af646014497b94" providerId="LiveId" clId="{90EF793C-C1DE-477C-A4BD-078BC3FE6304}" dt="2022-06-15T11:18:17.936" v="3052" actId="11529"/>
          <ac:cxnSpMkLst>
            <pc:docMk/>
            <pc:sldMk cId="2686386361" sldId="295"/>
            <ac:cxnSpMk id="9" creationId="{53733B48-FB3D-3069-CE59-EE7EE4669CEC}"/>
          </ac:cxnSpMkLst>
        </pc:cxnChg>
        <pc:cxnChg chg="add del mod">
          <ac:chgData name="Navneet Kaur" userId="03af646014497b94" providerId="LiveId" clId="{90EF793C-C1DE-477C-A4BD-078BC3FE6304}" dt="2022-06-15T11:32:33.266" v="3267" actId="11529"/>
          <ac:cxnSpMkLst>
            <pc:docMk/>
            <pc:sldMk cId="2686386361" sldId="295"/>
            <ac:cxnSpMk id="18" creationId="{A284782E-27D0-D7FE-26E3-4BCB8AA8B191}"/>
          </ac:cxnSpMkLst>
        </pc:cxnChg>
        <pc:cxnChg chg="add mod">
          <ac:chgData name="Navneet Kaur" userId="03af646014497b94" providerId="LiveId" clId="{90EF793C-C1DE-477C-A4BD-078BC3FE6304}" dt="2022-06-15T11:35:38.918" v="3274" actId="17032"/>
          <ac:cxnSpMkLst>
            <pc:docMk/>
            <pc:sldMk cId="2686386361" sldId="295"/>
            <ac:cxnSpMk id="20" creationId="{E13B9BE4-17F1-1F12-F42A-4D3861660AD1}"/>
          </ac:cxnSpMkLst>
        </pc:cxnChg>
        <pc:cxnChg chg="add mod">
          <ac:chgData name="Navneet Kaur" userId="03af646014497b94" providerId="LiveId" clId="{90EF793C-C1DE-477C-A4BD-078BC3FE6304}" dt="2022-06-15T11:36:12.371" v="3276" actId="17032"/>
          <ac:cxnSpMkLst>
            <pc:docMk/>
            <pc:sldMk cId="2686386361" sldId="295"/>
            <ac:cxnSpMk id="23" creationId="{87F17CAF-AB23-8BD6-49CF-96EDAC10DF5F}"/>
          </ac:cxnSpMkLst>
        </pc:cxnChg>
        <pc:cxnChg chg="add mod">
          <ac:chgData name="Navneet Kaur" userId="03af646014497b94" providerId="LiveId" clId="{90EF793C-C1DE-477C-A4BD-078BC3FE6304}" dt="2022-06-15T11:41:49.113" v="3289" actId="17032"/>
          <ac:cxnSpMkLst>
            <pc:docMk/>
            <pc:sldMk cId="2686386361" sldId="295"/>
            <ac:cxnSpMk id="25" creationId="{C366995E-23D6-A17F-D582-4AA2EA1D917F}"/>
          </ac:cxnSpMkLst>
        </pc:cxnChg>
        <pc:cxnChg chg="add mod">
          <ac:chgData name="Navneet Kaur" userId="03af646014497b94" providerId="LiveId" clId="{90EF793C-C1DE-477C-A4BD-078BC3FE6304}" dt="2022-06-15T11:37:09.786" v="3280" actId="17032"/>
          <ac:cxnSpMkLst>
            <pc:docMk/>
            <pc:sldMk cId="2686386361" sldId="295"/>
            <ac:cxnSpMk id="27" creationId="{FDA8D3A6-DA47-CB31-54AA-63345F606F46}"/>
          </ac:cxnSpMkLst>
        </pc:cxnChg>
        <pc:cxnChg chg="add mod">
          <ac:chgData name="Navneet Kaur" userId="03af646014497b94" providerId="LiveId" clId="{90EF793C-C1DE-477C-A4BD-078BC3FE6304}" dt="2022-06-15T11:38:08.671" v="3283" actId="14100"/>
          <ac:cxnSpMkLst>
            <pc:docMk/>
            <pc:sldMk cId="2686386361" sldId="295"/>
            <ac:cxnSpMk id="29" creationId="{A7876D1B-7249-1D54-B2BF-1FB00D41E227}"/>
          </ac:cxnSpMkLst>
        </pc:cxnChg>
        <pc:cxnChg chg="add mod">
          <ac:chgData name="Navneet Kaur" userId="03af646014497b94" providerId="LiveId" clId="{90EF793C-C1DE-477C-A4BD-078BC3FE6304}" dt="2022-06-15T11:40:32.517" v="3288" actId="17032"/>
          <ac:cxnSpMkLst>
            <pc:docMk/>
            <pc:sldMk cId="2686386361" sldId="295"/>
            <ac:cxnSpMk id="32" creationId="{68132452-C1B6-8F26-1579-2B48415F49A0}"/>
          </ac:cxnSpMkLst>
        </pc:cxnChg>
        <pc:cxnChg chg="add mod">
          <ac:chgData name="Navneet Kaur" userId="03af646014497b94" providerId="LiveId" clId="{90EF793C-C1DE-477C-A4BD-078BC3FE6304}" dt="2022-06-15T11:42:33.220" v="3290" actId="1076"/>
          <ac:cxnSpMkLst>
            <pc:docMk/>
            <pc:sldMk cId="2686386361" sldId="295"/>
            <ac:cxnSpMk id="34" creationId="{31DC85A9-B40B-EFE7-E7AF-C58DAC627676}"/>
          </ac:cxnSpMkLst>
        </pc:cxnChg>
      </pc:sldChg>
      <pc:sldChg chg="addSp modSp new mod">
        <pc:chgData name="Navneet Kaur" userId="03af646014497b94" providerId="LiveId" clId="{90EF793C-C1DE-477C-A4BD-078BC3FE6304}" dt="2022-06-15T12:03:57.838" v="3343" actId="14100"/>
        <pc:sldMkLst>
          <pc:docMk/>
          <pc:sldMk cId="2169251881" sldId="296"/>
        </pc:sldMkLst>
        <pc:spChg chg="add mod">
          <ac:chgData name="Navneet Kaur" userId="03af646014497b94" providerId="LiveId" clId="{90EF793C-C1DE-477C-A4BD-078BC3FE6304}" dt="2022-06-15T11:57:21.759" v="3322" actId="255"/>
          <ac:spMkLst>
            <pc:docMk/>
            <pc:sldMk cId="2169251881" sldId="296"/>
            <ac:spMk id="4" creationId="{3F66CD46-B2E3-625F-DE09-B6A221DD3CA4}"/>
          </ac:spMkLst>
        </pc:spChg>
        <pc:picChg chg="add mod">
          <ac:chgData name="Navneet Kaur" userId="03af646014497b94" providerId="LiveId" clId="{90EF793C-C1DE-477C-A4BD-078BC3FE6304}" dt="2022-06-15T12:03:57.838" v="3343" actId="14100"/>
          <ac:picMkLst>
            <pc:docMk/>
            <pc:sldMk cId="2169251881" sldId="296"/>
            <ac:picMk id="3" creationId="{59A092DD-C316-58A3-510A-10E8F324521F}"/>
          </ac:picMkLst>
        </pc:picChg>
      </pc:sldChg>
      <pc:sldChg chg="modSp new mod">
        <pc:chgData name="Navneet Kaur" userId="03af646014497b94" providerId="LiveId" clId="{90EF793C-C1DE-477C-A4BD-078BC3FE6304}" dt="2022-06-15T14:05:15.633" v="3395" actId="27636"/>
        <pc:sldMkLst>
          <pc:docMk/>
          <pc:sldMk cId="487843483" sldId="297"/>
        </pc:sldMkLst>
        <pc:spChg chg="mod">
          <ac:chgData name="Navneet Kaur" userId="03af646014497b94" providerId="LiveId" clId="{90EF793C-C1DE-477C-A4BD-078BC3FE6304}" dt="2022-06-15T14:05:15.633" v="3395" actId="27636"/>
          <ac:spMkLst>
            <pc:docMk/>
            <pc:sldMk cId="487843483" sldId="297"/>
            <ac:spMk id="2" creationId="{BCE8B9D4-0CE5-A8F1-F364-C7BB3F47DF80}"/>
          </ac:spMkLst>
        </pc:spChg>
      </pc:sldChg>
      <pc:sldChg chg="modSp new mod">
        <pc:chgData name="Navneet Kaur" userId="03af646014497b94" providerId="LiveId" clId="{90EF793C-C1DE-477C-A4BD-078BC3FE6304}" dt="2022-06-15T14:07:09.677" v="3405" actId="255"/>
        <pc:sldMkLst>
          <pc:docMk/>
          <pc:sldMk cId="244358240" sldId="298"/>
        </pc:sldMkLst>
        <pc:spChg chg="mod">
          <ac:chgData name="Navneet Kaur" userId="03af646014497b94" providerId="LiveId" clId="{90EF793C-C1DE-477C-A4BD-078BC3FE6304}" dt="2022-06-15T14:07:09.677" v="3405" actId="255"/>
          <ac:spMkLst>
            <pc:docMk/>
            <pc:sldMk cId="244358240" sldId="298"/>
            <ac:spMk id="2" creationId="{10BEA449-1AEF-52AA-44F3-9064F9C6DE30}"/>
          </ac:spMkLst>
        </pc:spChg>
      </pc:sldChg>
      <pc:sldChg chg="addSp modSp new mod">
        <pc:chgData name="Navneet Kaur" userId="03af646014497b94" providerId="LiveId" clId="{90EF793C-C1DE-477C-A4BD-078BC3FE6304}" dt="2022-06-15T14:18:39.914" v="3499" actId="14100"/>
        <pc:sldMkLst>
          <pc:docMk/>
          <pc:sldMk cId="946054632" sldId="299"/>
        </pc:sldMkLst>
        <pc:spChg chg="mod">
          <ac:chgData name="Navneet Kaur" userId="03af646014497b94" providerId="LiveId" clId="{90EF793C-C1DE-477C-A4BD-078BC3FE6304}" dt="2022-06-15T14:17:40.761" v="3492" actId="255"/>
          <ac:spMkLst>
            <pc:docMk/>
            <pc:sldMk cId="946054632" sldId="299"/>
            <ac:spMk id="2" creationId="{74BA1C2F-D5C1-7959-7F15-191D23D7B410}"/>
          </ac:spMkLst>
        </pc:spChg>
        <pc:picChg chg="add mod">
          <ac:chgData name="Navneet Kaur" userId="03af646014497b94" providerId="LiveId" clId="{90EF793C-C1DE-477C-A4BD-078BC3FE6304}" dt="2022-06-15T14:18:39.914" v="3499" actId="14100"/>
          <ac:picMkLst>
            <pc:docMk/>
            <pc:sldMk cId="946054632" sldId="299"/>
            <ac:picMk id="3" creationId="{EBCD947C-900A-9BFD-C997-0CB336966A55}"/>
          </ac:picMkLst>
        </pc:picChg>
      </pc:sldChg>
      <pc:sldChg chg="modSp new mod">
        <pc:chgData name="Navneet Kaur" userId="03af646014497b94" providerId="LiveId" clId="{90EF793C-C1DE-477C-A4BD-078BC3FE6304}" dt="2022-06-15T14:23:00.814" v="3540" actId="1076"/>
        <pc:sldMkLst>
          <pc:docMk/>
          <pc:sldMk cId="3727207506" sldId="300"/>
        </pc:sldMkLst>
        <pc:spChg chg="mod">
          <ac:chgData name="Navneet Kaur" userId="03af646014497b94" providerId="LiveId" clId="{90EF793C-C1DE-477C-A4BD-078BC3FE6304}" dt="2022-06-15T14:23:00.814" v="3540" actId="1076"/>
          <ac:spMkLst>
            <pc:docMk/>
            <pc:sldMk cId="3727207506" sldId="300"/>
            <ac:spMk id="2" creationId="{C2C400F1-506D-EFA7-BF01-C2ACFC8F41E3}"/>
          </ac:spMkLst>
        </pc:spChg>
      </pc:sldChg>
      <pc:sldChg chg="addSp delSp modSp new del mod">
        <pc:chgData name="Navneet Kaur" userId="03af646014497b94" providerId="LiveId" clId="{90EF793C-C1DE-477C-A4BD-078BC3FE6304}" dt="2022-06-15T14:22:48.969" v="3539" actId="2696"/>
        <pc:sldMkLst>
          <pc:docMk/>
          <pc:sldMk cId="1110100344" sldId="301"/>
        </pc:sldMkLst>
        <pc:spChg chg="mod">
          <ac:chgData name="Navneet Kaur" userId="03af646014497b94" providerId="LiveId" clId="{90EF793C-C1DE-477C-A4BD-078BC3FE6304}" dt="2022-06-15T14:21:36.769" v="3521" actId="14100"/>
          <ac:spMkLst>
            <pc:docMk/>
            <pc:sldMk cId="1110100344" sldId="301"/>
            <ac:spMk id="2" creationId="{1150D42D-4664-4045-5C34-7635EBA79A63}"/>
          </ac:spMkLst>
        </pc:spChg>
        <pc:spChg chg="add del mod">
          <ac:chgData name="Navneet Kaur" userId="03af646014497b94" providerId="LiveId" clId="{90EF793C-C1DE-477C-A4BD-078BC3FE6304}" dt="2022-06-15T14:22:30.021" v="3526"/>
          <ac:spMkLst>
            <pc:docMk/>
            <pc:sldMk cId="1110100344" sldId="301"/>
            <ac:spMk id="10" creationId="{A521349E-5EDB-103A-9AF6-07867CC06191}"/>
          </ac:spMkLst>
        </pc:spChg>
        <pc:spChg chg="add del mod">
          <ac:chgData name="Navneet Kaur" userId="03af646014497b94" providerId="LiveId" clId="{90EF793C-C1DE-477C-A4BD-078BC3FE6304}" dt="2022-06-15T14:22:30.021" v="3526"/>
          <ac:spMkLst>
            <pc:docMk/>
            <pc:sldMk cId="1110100344" sldId="301"/>
            <ac:spMk id="11" creationId="{8B5FEEE5-13A7-159F-9EDE-60010A7116B9}"/>
          </ac:spMkLst>
        </pc:spChg>
        <pc:spChg chg="add del mod">
          <ac:chgData name="Navneet Kaur" userId="03af646014497b94" providerId="LiveId" clId="{90EF793C-C1DE-477C-A4BD-078BC3FE6304}" dt="2022-06-15T14:22:30.021" v="3526"/>
          <ac:spMkLst>
            <pc:docMk/>
            <pc:sldMk cId="1110100344" sldId="301"/>
            <ac:spMk id="12" creationId="{C405FB58-9F61-20E1-7F69-35FEFC9AE0AF}"/>
          </ac:spMkLst>
        </pc:spChg>
        <pc:spChg chg="add del mod">
          <ac:chgData name="Navneet Kaur" userId="03af646014497b94" providerId="LiveId" clId="{90EF793C-C1DE-477C-A4BD-078BC3FE6304}" dt="2022-06-15T14:22:30.021" v="3526"/>
          <ac:spMkLst>
            <pc:docMk/>
            <pc:sldMk cId="1110100344" sldId="301"/>
            <ac:spMk id="13" creationId="{E5426F39-6137-86C1-9B73-CBF878BEADB3}"/>
          </ac:spMkLst>
        </pc:spChg>
        <pc:graphicFrameChg chg="add del mod">
          <ac:chgData name="Navneet Kaur" userId="03af646014497b94" providerId="LiveId" clId="{90EF793C-C1DE-477C-A4BD-078BC3FE6304}" dt="2022-06-15T14:22:30.021" v="3526"/>
          <ac:graphicFrameMkLst>
            <pc:docMk/>
            <pc:sldMk cId="1110100344" sldId="301"/>
            <ac:graphicFrameMk id="3" creationId="{0F2DA88F-91C3-CF0F-5800-FB027A7977AD}"/>
          </ac:graphicFrameMkLst>
        </pc:graphicFrameChg>
        <pc:cxnChg chg="add del mod">
          <ac:chgData name="Navneet Kaur" userId="03af646014497b94" providerId="LiveId" clId="{90EF793C-C1DE-477C-A4BD-078BC3FE6304}" dt="2022-06-15T14:22:30.021" v="3526"/>
          <ac:cxnSpMkLst>
            <pc:docMk/>
            <pc:sldMk cId="1110100344" sldId="301"/>
            <ac:cxnSpMk id="4" creationId="{C4CE3A45-5FB4-F278-417F-C2D80FD158DB}"/>
          </ac:cxnSpMkLst>
        </pc:cxnChg>
        <pc:cxnChg chg="add del mod">
          <ac:chgData name="Navneet Kaur" userId="03af646014497b94" providerId="LiveId" clId="{90EF793C-C1DE-477C-A4BD-078BC3FE6304}" dt="2022-06-15T14:22:30.021" v="3526"/>
          <ac:cxnSpMkLst>
            <pc:docMk/>
            <pc:sldMk cId="1110100344" sldId="301"/>
            <ac:cxnSpMk id="5" creationId="{9E374386-3B4E-D4D6-496A-A6F844866D19}"/>
          </ac:cxnSpMkLst>
        </pc:cxnChg>
        <pc:cxnChg chg="add del mod">
          <ac:chgData name="Navneet Kaur" userId="03af646014497b94" providerId="LiveId" clId="{90EF793C-C1DE-477C-A4BD-078BC3FE6304}" dt="2022-06-15T14:22:30.021" v="3526"/>
          <ac:cxnSpMkLst>
            <pc:docMk/>
            <pc:sldMk cId="1110100344" sldId="301"/>
            <ac:cxnSpMk id="6" creationId="{03761D2B-3279-7C3D-FB19-78F913DBA6BB}"/>
          </ac:cxnSpMkLst>
        </pc:cxnChg>
        <pc:cxnChg chg="add del mod">
          <ac:chgData name="Navneet Kaur" userId="03af646014497b94" providerId="LiveId" clId="{90EF793C-C1DE-477C-A4BD-078BC3FE6304}" dt="2022-06-15T14:22:30.021" v="3526"/>
          <ac:cxnSpMkLst>
            <pc:docMk/>
            <pc:sldMk cId="1110100344" sldId="301"/>
            <ac:cxnSpMk id="7" creationId="{2A7F257F-242E-8EDC-44E7-8FC3F240ED55}"/>
          </ac:cxnSpMkLst>
        </pc:cxnChg>
        <pc:cxnChg chg="add del mod">
          <ac:chgData name="Navneet Kaur" userId="03af646014497b94" providerId="LiveId" clId="{90EF793C-C1DE-477C-A4BD-078BC3FE6304}" dt="2022-06-15T14:22:30.021" v="3526"/>
          <ac:cxnSpMkLst>
            <pc:docMk/>
            <pc:sldMk cId="1110100344" sldId="301"/>
            <ac:cxnSpMk id="8" creationId="{0C0A2AA1-EE96-69AB-BADE-00E71DE4A910}"/>
          </ac:cxnSpMkLst>
        </pc:cxnChg>
        <pc:cxnChg chg="add del mod">
          <ac:chgData name="Navneet Kaur" userId="03af646014497b94" providerId="LiveId" clId="{90EF793C-C1DE-477C-A4BD-078BC3FE6304}" dt="2022-06-15T14:22:30.021" v="3526"/>
          <ac:cxnSpMkLst>
            <pc:docMk/>
            <pc:sldMk cId="1110100344" sldId="301"/>
            <ac:cxnSpMk id="9" creationId="{C1DEC687-BB2E-6696-81ED-695A90CB1973}"/>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AC68F0-5359-4B2B-9388-435BBFFDC9E6}" type="datetimeFigureOut">
              <a:rPr lang="en-IN" smtClean="0"/>
              <a:t>15-06-2022</a:t>
            </a:fld>
            <a:endParaRPr lang="en-IN" dirty="0"/>
          </a:p>
        </p:txBody>
      </p:sp>
      <p:sp>
        <p:nvSpPr>
          <p:cNvPr id="5" name="Footer Placeholder 4"/>
          <p:cNvSpPr>
            <a:spLocks noGrp="1"/>
          </p:cNvSpPr>
          <p:nvPr>
            <p:ph type="ftr" sz="quarter" idx="11"/>
          </p:nvPr>
        </p:nvSpPr>
        <p:spPr>
          <a:xfrm>
            <a:off x="5332412" y="5883275"/>
            <a:ext cx="4324044" cy="365125"/>
          </a:xfrm>
        </p:spPr>
        <p:txBody>
          <a:bodyPr/>
          <a:lstStyle/>
          <a:p>
            <a:endParaRPr lang="en-IN" dirty="0"/>
          </a:p>
        </p:txBody>
      </p:sp>
      <p:sp>
        <p:nvSpPr>
          <p:cNvPr id="6" name="Slide Number Placeholder 5"/>
          <p:cNvSpPr>
            <a:spLocks noGrp="1"/>
          </p:cNvSpPr>
          <p:nvPr>
            <p:ph type="sldNum" sz="quarter" idx="12"/>
          </p:nvPr>
        </p:nvSpPr>
        <p:spPr/>
        <p:txBody>
          <a:bodyPr/>
          <a:lstStyle/>
          <a:p>
            <a:fld id="{05F47BE4-BEF7-4F56-B1FB-BDCB1A108FF3}" type="slidenum">
              <a:rPr lang="en-IN" smtClean="0"/>
              <a:t>‹#›</a:t>
            </a:fld>
            <a:endParaRPr lang="en-IN" dirty="0"/>
          </a:p>
        </p:txBody>
      </p:sp>
    </p:spTree>
    <p:extLst>
      <p:ext uri="{BB962C8B-B14F-4D97-AF65-F5344CB8AC3E}">
        <p14:creationId xmlns:p14="http://schemas.microsoft.com/office/powerpoint/2010/main" val="2591126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AC68F0-5359-4B2B-9388-435BBFFDC9E6}" type="datetimeFigureOut">
              <a:rPr lang="en-IN" smtClean="0"/>
              <a:t>15-06-2022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5F47BE4-BEF7-4F56-B1FB-BDCB1A108FF3}" type="slidenum">
              <a:rPr lang="en-IN" smtClean="0"/>
              <a:t>‹#›</a:t>
            </a:fld>
            <a:endParaRPr lang="en-IN" dirty="0"/>
          </a:p>
        </p:txBody>
      </p:sp>
    </p:spTree>
    <p:extLst>
      <p:ext uri="{BB962C8B-B14F-4D97-AF65-F5344CB8AC3E}">
        <p14:creationId xmlns:p14="http://schemas.microsoft.com/office/powerpoint/2010/main" val="3360313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AC68F0-5359-4B2B-9388-435BBFFDC9E6}" type="datetimeFigureOut">
              <a:rPr lang="en-IN" smtClean="0"/>
              <a:t>15-06-2022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5F47BE4-BEF7-4F56-B1FB-BDCB1A108FF3}" type="slidenum">
              <a:rPr lang="en-IN" smtClean="0"/>
              <a:t>‹#›</a:t>
            </a:fld>
            <a:endParaRPr lang="en-IN" dirty="0"/>
          </a:p>
        </p:txBody>
      </p:sp>
    </p:spTree>
    <p:extLst>
      <p:ext uri="{BB962C8B-B14F-4D97-AF65-F5344CB8AC3E}">
        <p14:creationId xmlns:p14="http://schemas.microsoft.com/office/powerpoint/2010/main" val="7448665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AC68F0-5359-4B2B-9388-435BBFFDC9E6}" type="datetimeFigureOut">
              <a:rPr lang="en-IN" smtClean="0"/>
              <a:t>15-06-2022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5F47BE4-BEF7-4F56-B1FB-BDCB1A108FF3}" type="slidenum">
              <a:rPr lang="en-IN" smtClean="0"/>
              <a:t>‹#›</a:t>
            </a:fld>
            <a:endParaRPr lang="en-IN" dirty="0"/>
          </a:p>
        </p:txBody>
      </p:sp>
    </p:spTree>
    <p:extLst>
      <p:ext uri="{BB962C8B-B14F-4D97-AF65-F5344CB8AC3E}">
        <p14:creationId xmlns:p14="http://schemas.microsoft.com/office/powerpoint/2010/main" val="15525809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AC68F0-5359-4B2B-9388-435BBFFDC9E6}" type="datetimeFigureOut">
              <a:rPr lang="en-IN" smtClean="0"/>
              <a:t>15-06-2022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5F47BE4-BEF7-4F56-B1FB-BDCB1A108FF3}" type="slidenum">
              <a:rPr lang="en-IN" smtClean="0"/>
              <a:t>‹#›</a:t>
            </a:fld>
            <a:endParaRPr lang="en-IN" dirty="0"/>
          </a:p>
        </p:txBody>
      </p:sp>
    </p:spTree>
    <p:extLst>
      <p:ext uri="{BB962C8B-B14F-4D97-AF65-F5344CB8AC3E}">
        <p14:creationId xmlns:p14="http://schemas.microsoft.com/office/powerpoint/2010/main" val="32159019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AC68F0-5359-4B2B-9388-435BBFFDC9E6}" type="datetimeFigureOut">
              <a:rPr lang="en-IN" smtClean="0"/>
              <a:t>15-06-2022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5F47BE4-BEF7-4F56-B1FB-BDCB1A108FF3}" type="slidenum">
              <a:rPr lang="en-IN" smtClean="0"/>
              <a:t>‹#›</a:t>
            </a:fld>
            <a:endParaRPr lang="en-IN" dirty="0"/>
          </a:p>
        </p:txBody>
      </p:sp>
    </p:spTree>
    <p:extLst>
      <p:ext uri="{BB962C8B-B14F-4D97-AF65-F5344CB8AC3E}">
        <p14:creationId xmlns:p14="http://schemas.microsoft.com/office/powerpoint/2010/main" val="28466369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AC68F0-5359-4B2B-9388-435BBFFDC9E6}" type="datetimeFigureOut">
              <a:rPr lang="en-IN" smtClean="0"/>
              <a:t>15-06-2022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5F47BE4-BEF7-4F56-B1FB-BDCB1A108FF3}" type="slidenum">
              <a:rPr lang="en-IN" smtClean="0"/>
              <a:t>‹#›</a:t>
            </a:fld>
            <a:endParaRPr lang="en-IN" dirty="0"/>
          </a:p>
        </p:txBody>
      </p:sp>
    </p:spTree>
    <p:extLst>
      <p:ext uri="{BB962C8B-B14F-4D97-AF65-F5344CB8AC3E}">
        <p14:creationId xmlns:p14="http://schemas.microsoft.com/office/powerpoint/2010/main" val="21846834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C68F0-5359-4B2B-9388-435BBFFDC9E6}" type="datetimeFigureOut">
              <a:rPr lang="en-IN" smtClean="0"/>
              <a:t>15-06-2022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5F47BE4-BEF7-4F56-B1FB-BDCB1A108FF3}" type="slidenum">
              <a:rPr lang="en-IN" smtClean="0"/>
              <a:t>‹#›</a:t>
            </a:fld>
            <a:endParaRPr lang="en-IN" dirty="0"/>
          </a:p>
        </p:txBody>
      </p:sp>
    </p:spTree>
    <p:extLst>
      <p:ext uri="{BB962C8B-B14F-4D97-AF65-F5344CB8AC3E}">
        <p14:creationId xmlns:p14="http://schemas.microsoft.com/office/powerpoint/2010/main" val="8519846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C68F0-5359-4B2B-9388-435BBFFDC9E6}" type="datetimeFigureOut">
              <a:rPr lang="en-IN" smtClean="0"/>
              <a:t>15-06-2022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5F47BE4-BEF7-4F56-B1FB-BDCB1A108FF3}" type="slidenum">
              <a:rPr lang="en-IN" smtClean="0"/>
              <a:t>‹#›</a:t>
            </a:fld>
            <a:endParaRPr lang="en-IN" dirty="0"/>
          </a:p>
        </p:txBody>
      </p:sp>
    </p:spTree>
    <p:extLst>
      <p:ext uri="{BB962C8B-B14F-4D97-AF65-F5344CB8AC3E}">
        <p14:creationId xmlns:p14="http://schemas.microsoft.com/office/powerpoint/2010/main" val="3314200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C68F0-5359-4B2B-9388-435BBFFDC9E6}" type="datetimeFigureOut">
              <a:rPr lang="en-IN" smtClean="0"/>
              <a:t>15-06-2022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10951856" y="5867131"/>
            <a:ext cx="551167" cy="365125"/>
          </a:xfrm>
        </p:spPr>
        <p:txBody>
          <a:bodyPr/>
          <a:lstStyle/>
          <a:p>
            <a:fld id="{05F47BE4-BEF7-4F56-B1FB-BDCB1A108FF3}" type="slidenum">
              <a:rPr lang="en-IN" smtClean="0"/>
              <a:t>‹#›</a:t>
            </a:fld>
            <a:endParaRPr lang="en-IN" dirty="0"/>
          </a:p>
        </p:txBody>
      </p:sp>
    </p:spTree>
    <p:extLst>
      <p:ext uri="{BB962C8B-B14F-4D97-AF65-F5344CB8AC3E}">
        <p14:creationId xmlns:p14="http://schemas.microsoft.com/office/powerpoint/2010/main" val="338792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AC68F0-5359-4B2B-9388-435BBFFDC9E6}" type="datetimeFigureOut">
              <a:rPr lang="en-IN" smtClean="0"/>
              <a:t>15-06-2022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5F47BE4-BEF7-4F56-B1FB-BDCB1A108FF3}" type="slidenum">
              <a:rPr lang="en-IN" smtClean="0"/>
              <a:t>‹#›</a:t>
            </a:fld>
            <a:endParaRPr lang="en-IN" dirty="0"/>
          </a:p>
        </p:txBody>
      </p:sp>
    </p:spTree>
    <p:extLst>
      <p:ext uri="{BB962C8B-B14F-4D97-AF65-F5344CB8AC3E}">
        <p14:creationId xmlns:p14="http://schemas.microsoft.com/office/powerpoint/2010/main" val="348949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AC68F0-5359-4B2B-9388-435BBFFDC9E6}" type="datetimeFigureOut">
              <a:rPr lang="en-IN" smtClean="0"/>
              <a:t>15-06-2022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5F47BE4-BEF7-4F56-B1FB-BDCB1A108FF3}" type="slidenum">
              <a:rPr lang="en-IN" smtClean="0"/>
              <a:t>‹#›</a:t>
            </a:fld>
            <a:endParaRPr lang="en-IN" dirty="0"/>
          </a:p>
        </p:txBody>
      </p:sp>
    </p:spTree>
    <p:extLst>
      <p:ext uri="{BB962C8B-B14F-4D97-AF65-F5344CB8AC3E}">
        <p14:creationId xmlns:p14="http://schemas.microsoft.com/office/powerpoint/2010/main" val="16557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AC68F0-5359-4B2B-9388-435BBFFDC9E6}" type="datetimeFigureOut">
              <a:rPr lang="en-IN" smtClean="0"/>
              <a:t>15-06-2022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05F47BE4-BEF7-4F56-B1FB-BDCB1A108FF3}" type="slidenum">
              <a:rPr lang="en-IN" smtClean="0"/>
              <a:t>‹#›</a:t>
            </a:fld>
            <a:endParaRPr lang="en-IN" dirty="0"/>
          </a:p>
        </p:txBody>
      </p:sp>
    </p:spTree>
    <p:extLst>
      <p:ext uri="{BB962C8B-B14F-4D97-AF65-F5344CB8AC3E}">
        <p14:creationId xmlns:p14="http://schemas.microsoft.com/office/powerpoint/2010/main" val="1098035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AC68F0-5359-4B2B-9388-435BBFFDC9E6}" type="datetimeFigureOut">
              <a:rPr lang="en-IN" smtClean="0"/>
              <a:t>15-06-2022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05F47BE4-BEF7-4F56-B1FB-BDCB1A108FF3}" type="slidenum">
              <a:rPr lang="en-IN" smtClean="0"/>
              <a:t>‹#›</a:t>
            </a:fld>
            <a:endParaRPr lang="en-IN" dirty="0"/>
          </a:p>
        </p:txBody>
      </p:sp>
    </p:spTree>
    <p:extLst>
      <p:ext uri="{BB962C8B-B14F-4D97-AF65-F5344CB8AC3E}">
        <p14:creationId xmlns:p14="http://schemas.microsoft.com/office/powerpoint/2010/main" val="4294563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AC68F0-5359-4B2B-9388-435BBFFDC9E6}" type="datetimeFigureOut">
              <a:rPr lang="en-IN" smtClean="0"/>
              <a:t>15-06-2022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05F47BE4-BEF7-4F56-B1FB-BDCB1A108FF3}" type="slidenum">
              <a:rPr lang="en-IN" smtClean="0"/>
              <a:t>‹#›</a:t>
            </a:fld>
            <a:endParaRPr lang="en-IN" dirty="0"/>
          </a:p>
        </p:txBody>
      </p:sp>
    </p:spTree>
    <p:extLst>
      <p:ext uri="{BB962C8B-B14F-4D97-AF65-F5344CB8AC3E}">
        <p14:creationId xmlns:p14="http://schemas.microsoft.com/office/powerpoint/2010/main" val="2930481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AC68F0-5359-4B2B-9388-435BBFFDC9E6}" type="datetimeFigureOut">
              <a:rPr lang="en-IN" smtClean="0"/>
              <a:t>15-06-2022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5F47BE4-BEF7-4F56-B1FB-BDCB1A108FF3}" type="slidenum">
              <a:rPr lang="en-IN" smtClean="0"/>
              <a:t>‹#›</a:t>
            </a:fld>
            <a:endParaRPr lang="en-IN" dirty="0"/>
          </a:p>
        </p:txBody>
      </p:sp>
    </p:spTree>
    <p:extLst>
      <p:ext uri="{BB962C8B-B14F-4D97-AF65-F5344CB8AC3E}">
        <p14:creationId xmlns:p14="http://schemas.microsoft.com/office/powerpoint/2010/main" val="3125416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AC68F0-5359-4B2B-9388-435BBFFDC9E6}" type="datetimeFigureOut">
              <a:rPr lang="en-IN" smtClean="0"/>
              <a:t>15-06-2022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5F47BE4-BEF7-4F56-B1FB-BDCB1A108FF3}" type="slidenum">
              <a:rPr lang="en-IN" smtClean="0"/>
              <a:t>‹#›</a:t>
            </a:fld>
            <a:endParaRPr lang="en-IN" dirty="0"/>
          </a:p>
        </p:txBody>
      </p:sp>
    </p:spTree>
    <p:extLst>
      <p:ext uri="{BB962C8B-B14F-4D97-AF65-F5344CB8AC3E}">
        <p14:creationId xmlns:p14="http://schemas.microsoft.com/office/powerpoint/2010/main" val="1569026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DAC68F0-5359-4B2B-9388-435BBFFDC9E6}" type="datetimeFigureOut">
              <a:rPr lang="en-IN" smtClean="0"/>
              <a:t>15-06-2022</a:t>
            </a:fld>
            <a:endParaRPr lang="en-IN"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5F47BE4-BEF7-4F56-B1FB-BDCB1A108FF3}" type="slidenum">
              <a:rPr lang="en-IN" smtClean="0"/>
              <a:t>‹#›</a:t>
            </a:fld>
            <a:endParaRPr lang="en-IN" dirty="0"/>
          </a:p>
        </p:txBody>
      </p:sp>
    </p:spTree>
    <p:extLst>
      <p:ext uri="{BB962C8B-B14F-4D97-AF65-F5344CB8AC3E}">
        <p14:creationId xmlns:p14="http://schemas.microsoft.com/office/powerpoint/2010/main" val="5086522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hyperlink" Target="https://www.tutorialspoint.com/data_structures_algorithms/dsa_queue.htm#:~:text=Queue%20is%20an%20abstract%20data,first%20will%20be%20accessed%20first" TargetMode="Externa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0E989-A960-F333-E331-385950CA903E}"/>
              </a:ext>
            </a:extLst>
          </p:cNvPr>
          <p:cNvSpPr>
            <a:spLocks noGrp="1"/>
          </p:cNvSpPr>
          <p:nvPr>
            <p:ph type="ctrTitle"/>
          </p:nvPr>
        </p:nvSpPr>
        <p:spPr>
          <a:xfrm>
            <a:off x="1802295" y="266149"/>
            <a:ext cx="9700727" cy="2616199"/>
          </a:xfrm>
        </p:spPr>
        <p:txBody>
          <a:bodyPr>
            <a:normAutofit fontScale="90000"/>
          </a:bodyPr>
          <a:lstStyle/>
          <a:p>
            <a:pPr algn="ctr"/>
            <a:r>
              <a:rPr lang="en-IN" dirty="0"/>
              <a:t> PROJECT PRESENTATION</a:t>
            </a:r>
            <a:br>
              <a:rPr lang="en-IN" dirty="0"/>
            </a:br>
            <a:r>
              <a:rPr lang="en-IN" dirty="0"/>
              <a:t>on</a:t>
            </a:r>
            <a:br>
              <a:rPr lang="en-IN" dirty="0"/>
            </a:br>
            <a:r>
              <a:rPr lang="en-IN" sz="3600" dirty="0">
                <a:latin typeface="Arial Black" panose="020B0A04020102020204" pitchFamily="34" charset="0"/>
              </a:rPr>
              <a:t>C - GLOSSARY </a:t>
            </a:r>
            <a:br>
              <a:rPr lang="en-IN" sz="3600" dirty="0"/>
            </a:br>
            <a:r>
              <a:rPr lang="en-IN" sz="3600" dirty="0"/>
              <a:t>Language Used: C </a:t>
            </a:r>
          </a:p>
        </p:txBody>
      </p:sp>
      <p:sp>
        <p:nvSpPr>
          <p:cNvPr id="3" name="Subtitle 2">
            <a:extLst>
              <a:ext uri="{FF2B5EF4-FFF2-40B4-BE49-F238E27FC236}">
                <a16:creationId xmlns:a16="http://schemas.microsoft.com/office/drawing/2014/main" id="{8BB4B83E-8501-FBA9-A2E1-B3538C9F89F2}"/>
              </a:ext>
            </a:extLst>
          </p:cNvPr>
          <p:cNvSpPr>
            <a:spLocks noGrp="1"/>
          </p:cNvSpPr>
          <p:nvPr>
            <p:ph type="subTitle" idx="1"/>
          </p:nvPr>
        </p:nvSpPr>
        <p:spPr>
          <a:xfrm>
            <a:off x="4515377" y="3996266"/>
            <a:ext cx="6987645" cy="2391281"/>
          </a:xfrm>
        </p:spPr>
        <p:txBody>
          <a:bodyPr>
            <a:normAutofit fontScale="92500" lnSpcReduction="10000"/>
          </a:bodyPr>
          <a:lstStyle/>
          <a:p>
            <a:r>
              <a:rPr lang="en-IN" b="1" u="sng" dirty="0"/>
              <a:t>Submitted To:</a:t>
            </a:r>
          </a:p>
          <a:p>
            <a:r>
              <a:rPr lang="en-IN" dirty="0"/>
              <a:t>PROF. M. SYAMALA DEVI</a:t>
            </a:r>
          </a:p>
          <a:p>
            <a:r>
              <a:rPr lang="en-IN" b="1" u="sng" dirty="0"/>
              <a:t>Submitted By:</a:t>
            </a:r>
          </a:p>
          <a:p>
            <a:r>
              <a:rPr lang="en-IN" dirty="0"/>
              <a:t>RIYA DUTTA (34174)</a:t>
            </a:r>
          </a:p>
          <a:p>
            <a:r>
              <a:rPr lang="en-IN" dirty="0"/>
              <a:t>NAVNEET KAUR (34166)</a:t>
            </a:r>
          </a:p>
          <a:p>
            <a:r>
              <a:rPr lang="en-IN" dirty="0"/>
              <a:t>[MCA (Morning) – I]</a:t>
            </a:r>
          </a:p>
        </p:txBody>
      </p:sp>
    </p:spTree>
    <p:extLst>
      <p:ext uri="{BB962C8B-B14F-4D97-AF65-F5344CB8AC3E}">
        <p14:creationId xmlns:p14="http://schemas.microsoft.com/office/powerpoint/2010/main" val="12513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9A092DD-C316-58A3-510A-10E8F32452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66057"/>
            <a:ext cx="12191999" cy="6291943"/>
          </a:xfrm>
          <a:prstGeom prst="rect">
            <a:avLst/>
          </a:prstGeom>
        </p:spPr>
      </p:pic>
      <p:sp>
        <p:nvSpPr>
          <p:cNvPr id="4" name="Rectangle: Rounded Corners 3">
            <a:extLst>
              <a:ext uri="{FF2B5EF4-FFF2-40B4-BE49-F238E27FC236}">
                <a16:creationId xmlns:a16="http://schemas.microsoft.com/office/drawing/2014/main" id="{3F66CD46-B2E3-625F-DE09-B6A221DD3CA4}"/>
              </a:ext>
            </a:extLst>
          </p:cNvPr>
          <p:cNvSpPr/>
          <p:nvPr/>
        </p:nvSpPr>
        <p:spPr>
          <a:xfrm>
            <a:off x="3338286" y="0"/>
            <a:ext cx="5355771" cy="43542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4000" dirty="0"/>
              <a:t>FLOWCHART</a:t>
            </a:r>
          </a:p>
        </p:txBody>
      </p:sp>
    </p:spTree>
    <p:extLst>
      <p:ext uri="{BB962C8B-B14F-4D97-AF65-F5344CB8AC3E}">
        <p14:creationId xmlns:p14="http://schemas.microsoft.com/office/powerpoint/2010/main" val="2169251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8D96A2-18AE-C66F-4872-5F5CB23C82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019721" cy="6858000"/>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537895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C3FD53-24B7-6FAC-1FCA-539A89E72A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862"/>
            <a:ext cx="12192000" cy="6772275"/>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754741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7AE1079-8B69-3C86-ED7F-A57E155CF5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5286"/>
            <a:ext cx="12192000" cy="6743700"/>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285171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B1B64221-37A9-F740-DC75-E6A413AE880C}"/>
              </a:ext>
            </a:extLst>
          </p:cNvPr>
          <p:cNvSpPr/>
          <p:nvPr/>
        </p:nvSpPr>
        <p:spPr>
          <a:xfrm>
            <a:off x="5261113" y="0"/>
            <a:ext cx="2782956" cy="58847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4000" dirty="0"/>
              <a:t>MODULE-1</a:t>
            </a:r>
          </a:p>
        </p:txBody>
      </p:sp>
      <p:pic>
        <p:nvPicPr>
          <p:cNvPr id="7" name="Picture 6">
            <a:extLst>
              <a:ext uri="{FF2B5EF4-FFF2-40B4-BE49-F238E27FC236}">
                <a16:creationId xmlns:a16="http://schemas.microsoft.com/office/drawing/2014/main" id="{48ADE989-992A-3699-FCE7-1CB32D782A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311" y="781878"/>
            <a:ext cx="10672688" cy="6028496"/>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453292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D77B371-458A-3848-82C6-142FEC949D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7625"/>
            <a:ext cx="12192000" cy="6762750"/>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224073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238DB3AB-51C9-173D-5036-66666B9CDF26}"/>
              </a:ext>
            </a:extLst>
          </p:cNvPr>
          <p:cNvSpPr/>
          <p:nvPr/>
        </p:nvSpPr>
        <p:spPr>
          <a:xfrm>
            <a:off x="5009322" y="0"/>
            <a:ext cx="3154017" cy="6891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4400" dirty="0"/>
              <a:t>MODULE-2</a:t>
            </a:r>
          </a:p>
        </p:txBody>
      </p:sp>
      <p:pic>
        <p:nvPicPr>
          <p:cNvPr id="5" name="Picture 4">
            <a:extLst>
              <a:ext uri="{FF2B5EF4-FFF2-40B4-BE49-F238E27FC236}">
                <a16:creationId xmlns:a16="http://schemas.microsoft.com/office/drawing/2014/main" id="{17CFBADF-E9BF-C5A5-2803-115AE0065F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4228" y="900332"/>
            <a:ext cx="10897772" cy="5919568"/>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03783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FD188A8-110E-CC4C-7CBA-A04367269B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130" y="295422"/>
            <a:ext cx="10071808" cy="6274189"/>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111796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DE7EDA6-23AF-A8A7-17EF-274F317E85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862"/>
            <a:ext cx="12192000" cy="6772275"/>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5748855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E53DE71-23C0-DF2E-87B7-8CF22B7DC5E8}"/>
              </a:ext>
            </a:extLst>
          </p:cNvPr>
          <p:cNvSpPr/>
          <p:nvPr/>
        </p:nvSpPr>
        <p:spPr>
          <a:xfrm>
            <a:off x="4969565" y="0"/>
            <a:ext cx="2809461" cy="62285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4000" dirty="0"/>
              <a:t>MODULE-3</a:t>
            </a:r>
          </a:p>
        </p:txBody>
      </p:sp>
      <p:pic>
        <p:nvPicPr>
          <p:cNvPr id="5" name="Picture 4">
            <a:extLst>
              <a:ext uri="{FF2B5EF4-FFF2-40B4-BE49-F238E27FC236}">
                <a16:creationId xmlns:a16="http://schemas.microsoft.com/office/drawing/2014/main" id="{35886337-C62B-D123-2C68-421C48ACB5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8468" y="928468"/>
            <a:ext cx="11263532" cy="5877144"/>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76361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E1C2D-B52D-22AF-6E38-5FDB01908917}"/>
              </a:ext>
            </a:extLst>
          </p:cNvPr>
          <p:cNvSpPr>
            <a:spLocks noGrp="1"/>
          </p:cNvSpPr>
          <p:nvPr>
            <p:ph type="title"/>
          </p:nvPr>
        </p:nvSpPr>
        <p:spPr/>
        <p:txBody>
          <a:bodyPr/>
          <a:lstStyle/>
          <a:p>
            <a:r>
              <a:rPr lang="en-IN" b="1" i="1" u="sng" dirty="0"/>
              <a:t>INTRODUCTION </a:t>
            </a:r>
          </a:p>
        </p:txBody>
      </p:sp>
      <p:sp>
        <p:nvSpPr>
          <p:cNvPr id="3" name="Content Placeholder 2">
            <a:extLst>
              <a:ext uri="{FF2B5EF4-FFF2-40B4-BE49-F238E27FC236}">
                <a16:creationId xmlns:a16="http://schemas.microsoft.com/office/drawing/2014/main" id="{520A54AB-EE38-A013-2DA0-EA3268CE93B9}"/>
              </a:ext>
            </a:extLst>
          </p:cNvPr>
          <p:cNvSpPr>
            <a:spLocks noGrp="1"/>
          </p:cNvSpPr>
          <p:nvPr>
            <p:ph idx="1"/>
          </p:nvPr>
        </p:nvSpPr>
        <p:spPr>
          <a:xfrm>
            <a:off x="1484310" y="2438399"/>
            <a:ext cx="10018713" cy="4227444"/>
          </a:xfrm>
        </p:spPr>
        <p:txBody>
          <a:bodyPr/>
          <a:lstStyle/>
          <a:p>
            <a:r>
              <a:rPr lang="en-US" b="0" i="0" dirty="0">
                <a:solidFill>
                  <a:srgbClr val="4D5156"/>
                </a:solidFill>
                <a:effectLst/>
                <a:latin typeface="arial" panose="020B0604020202020204" pitchFamily="34" charset="0"/>
              </a:rPr>
              <a:t>A glossary also known as a vocabulary, is an alphabetical list of terms in a particular domain of knowledge with the definitions for those terms.</a:t>
            </a:r>
          </a:p>
          <a:p>
            <a:r>
              <a:rPr lang="en-US" b="0" i="0" dirty="0">
                <a:solidFill>
                  <a:srgbClr val="4D5156"/>
                </a:solidFill>
                <a:effectLst/>
                <a:latin typeface="arial" panose="020B0604020202020204" pitchFamily="34" charset="0"/>
              </a:rPr>
              <a:t>The </a:t>
            </a:r>
            <a:r>
              <a:rPr lang="en-US" dirty="0">
                <a:solidFill>
                  <a:srgbClr val="4D5156"/>
                </a:solidFill>
                <a:latin typeface="arial" panose="020B0604020202020204" pitchFamily="34" charset="0"/>
              </a:rPr>
              <a:t>domain of this glossary project is C programming language i.e. terms and keywords related to C programming language.</a:t>
            </a:r>
          </a:p>
          <a:p>
            <a:r>
              <a:rPr lang="en-US" b="0" i="0" dirty="0">
                <a:solidFill>
                  <a:srgbClr val="4D5156"/>
                </a:solidFill>
                <a:effectLst/>
                <a:latin typeface="arial" panose="020B0604020202020204" pitchFamily="34" charset="0"/>
              </a:rPr>
              <a:t>Also, the project is made using </a:t>
            </a:r>
            <a:r>
              <a:rPr lang="en-US" dirty="0">
                <a:solidFill>
                  <a:srgbClr val="4D5156"/>
                </a:solidFill>
                <a:latin typeface="arial" panose="020B0604020202020204" pitchFamily="34" charset="0"/>
              </a:rPr>
              <a:t>C programming language and data structures - arrays and queue.</a:t>
            </a:r>
            <a:endParaRPr lang="en-US" b="0" i="0" dirty="0">
              <a:solidFill>
                <a:srgbClr val="4D5156"/>
              </a:solidFill>
              <a:effectLst/>
              <a:latin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40815028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AE6ACDE-E005-EE84-B852-418C855FAA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2387"/>
            <a:ext cx="12192000" cy="6753225"/>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2107707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96454AE-03FF-A6E1-4A8C-A3AA3D3D53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337"/>
            <a:ext cx="12192000" cy="6791325"/>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6925350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268340CF-A67D-0681-945F-FF62972186B7}"/>
              </a:ext>
            </a:extLst>
          </p:cNvPr>
          <p:cNvSpPr/>
          <p:nvPr/>
        </p:nvSpPr>
        <p:spPr>
          <a:xfrm>
            <a:off x="4916558" y="0"/>
            <a:ext cx="3207026" cy="64935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4400" dirty="0"/>
              <a:t>MODULE-4</a:t>
            </a:r>
          </a:p>
        </p:txBody>
      </p:sp>
      <p:pic>
        <p:nvPicPr>
          <p:cNvPr id="5" name="Picture 4">
            <a:extLst>
              <a:ext uri="{FF2B5EF4-FFF2-40B4-BE49-F238E27FC236}">
                <a16:creationId xmlns:a16="http://schemas.microsoft.com/office/drawing/2014/main" id="{E7F63241-0569-1DE7-FA3A-BBA8C59CDA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829994"/>
            <a:ext cx="11094720" cy="5966093"/>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032955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63754C-5841-A012-D26A-5C03152929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862"/>
            <a:ext cx="12192000" cy="6772275"/>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8816783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B5F68B-A331-3F54-BD78-03425B4218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7496" y="966788"/>
            <a:ext cx="10694504" cy="5891212"/>
          </a:xfrm>
          <a:prstGeom prst="rect">
            <a:avLst/>
          </a:prstGeom>
          <a:ln w="228600" cap="sq" cmpd="thickThin">
            <a:solidFill>
              <a:srgbClr val="000000"/>
            </a:solidFill>
            <a:prstDash val="solid"/>
            <a:miter lim="800000"/>
          </a:ln>
          <a:effectLst>
            <a:innerShdw blurRad="76200">
              <a:srgbClr val="000000"/>
            </a:innerShdw>
          </a:effectLst>
        </p:spPr>
      </p:pic>
      <p:sp>
        <p:nvSpPr>
          <p:cNvPr id="2" name="Rectangle: Rounded Corners 1">
            <a:extLst>
              <a:ext uri="{FF2B5EF4-FFF2-40B4-BE49-F238E27FC236}">
                <a16:creationId xmlns:a16="http://schemas.microsoft.com/office/drawing/2014/main" id="{6CC63F1D-A9C2-FB6A-DA68-205BFBAACF0F}"/>
              </a:ext>
            </a:extLst>
          </p:cNvPr>
          <p:cNvSpPr/>
          <p:nvPr/>
        </p:nvSpPr>
        <p:spPr>
          <a:xfrm>
            <a:off x="5340626" y="0"/>
            <a:ext cx="3008244" cy="64935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4400" dirty="0"/>
              <a:t>MODULE-5</a:t>
            </a:r>
          </a:p>
        </p:txBody>
      </p:sp>
    </p:spTree>
    <p:extLst>
      <p:ext uri="{BB962C8B-B14F-4D97-AF65-F5344CB8AC3E}">
        <p14:creationId xmlns:p14="http://schemas.microsoft.com/office/powerpoint/2010/main" val="24757716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B63C22-B838-513F-BC15-19F9C653B9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1912"/>
            <a:ext cx="12192000" cy="6734175"/>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830976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4BFA5B-6AB0-096F-5E55-18EE72BFEA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1722" y="1020417"/>
            <a:ext cx="10840278" cy="5789958"/>
          </a:xfrm>
          <a:prstGeom prst="rect">
            <a:avLst/>
          </a:prstGeom>
          <a:ln w="228600" cap="sq" cmpd="thickThin">
            <a:solidFill>
              <a:srgbClr val="000000"/>
            </a:solidFill>
            <a:prstDash val="solid"/>
            <a:miter lim="800000"/>
          </a:ln>
          <a:effectLst>
            <a:innerShdw blurRad="76200">
              <a:srgbClr val="000000"/>
            </a:innerShdw>
          </a:effectLst>
        </p:spPr>
      </p:pic>
      <p:sp>
        <p:nvSpPr>
          <p:cNvPr id="2" name="Rectangle: Rounded Corners 1">
            <a:extLst>
              <a:ext uri="{FF2B5EF4-FFF2-40B4-BE49-F238E27FC236}">
                <a16:creationId xmlns:a16="http://schemas.microsoft.com/office/drawing/2014/main" id="{9E123F0F-2A7E-5B62-F6BC-ACE14DD0049D}"/>
              </a:ext>
            </a:extLst>
          </p:cNvPr>
          <p:cNvSpPr/>
          <p:nvPr/>
        </p:nvSpPr>
        <p:spPr>
          <a:xfrm>
            <a:off x="5022574" y="92765"/>
            <a:ext cx="3074504" cy="63610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4400" dirty="0"/>
              <a:t>MODULE-6</a:t>
            </a:r>
          </a:p>
        </p:txBody>
      </p:sp>
    </p:spTree>
    <p:extLst>
      <p:ext uri="{BB962C8B-B14F-4D97-AF65-F5344CB8AC3E}">
        <p14:creationId xmlns:p14="http://schemas.microsoft.com/office/powerpoint/2010/main" val="16086291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CD38EC7-D2E3-8433-60BD-A1CAD5E72F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2387"/>
            <a:ext cx="12192000" cy="6753225"/>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6715716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7F27410-B93D-FCCA-3895-89611D156E4F}"/>
              </a:ext>
            </a:extLst>
          </p:cNvPr>
          <p:cNvSpPr/>
          <p:nvPr/>
        </p:nvSpPr>
        <p:spPr>
          <a:xfrm>
            <a:off x="5128591" y="0"/>
            <a:ext cx="2729948" cy="64935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4000" dirty="0"/>
              <a:t>MODULE-7</a:t>
            </a:r>
          </a:p>
        </p:txBody>
      </p:sp>
      <p:pic>
        <p:nvPicPr>
          <p:cNvPr id="5" name="Picture 4">
            <a:extLst>
              <a:ext uri="{FF2B5EF4-FFF2-40B4-BE49-F238E27FC236}">
                <a16:creationId xmlns:a16="http://schemas.microsoft.com/office/drawing/2014/main" id="{6EBA3253-B801-476F-6778-EE5FA17C3D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2702" y="858128"/>
            <a:ext cx="10799298" cy="5942721"/>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3893601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F26336-929A-37CD-8804-4C1A20AF91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2387"/>
            <a:ext cx="12192000" cy="6753225"/>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705773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E1A1F-C866-D4BE-9AF8-DF9300A8B6E7}"/>
              </a:ext>
            </a:extLst>
          </p:cNvPr>
          <p:cNvSpPr>
            <a:spLocks noGrp="1"/>
          </p:cNvSpPr>
          <p:nvPr>
            <p:ph type="title"/>
          </p:nvPr>
        </p:nvSpPr>
        <p:spPr>
          <a:xfrm>
            <a:off x="1484310" y="179363"/>
            <a:ext cx="10018713" cy="1466557"/>
          </a:xfrm>
        </p:spPr>
        <p:txBody>
          <a:bodyPr/>
          <a:lstStyle/>
          <a:p>
            <a:r>
              <a:rPr lang="en-IN" b="1" i="1" u="sng" dirty="0"/>
              <a:t>ABSTRACT</a:t>
            </a:r>
            <a:endParaRPr lang="en-IN" dirty="0"/>
          </a:p>
        </p:txBody>
      </p:sp>
      <p:sp>
        <p:nvSpPr>
          <p:cNvPr id="3" name="Content Placeholder 2">
            <a:extLst>
              <a:ext uri="{FF2B5EF4-FFF2-40B4-BE49-F238E27FC236}">
                <a16:creationId xmlns:a16="http://schemas.microsoft.com/office/drawing/2014/main" id="{657796F8-B0E7-0BD7-979B-5146113A359C}"/>
              </a:ext>
            </a:extLst>
          </p:cNvPr>
          <p:cNvSpPr>
            <a:spLocks noGrp="1"/>
          </p:cNvSpPr>
          <p:nvPr>
            <p:ph idx="1"/>
          </p:nvPr>
        </p:nvSpPr>
        <p:spPr>
          <a:xfrm>
            <a:off x="1350498" y="1448973"/>
            <a:ext cx="10152526" cy="5229664"/>
          </a:xfrm>
        </p:spPr>
        <p:txBody>
          <a:bodyPr/>
          <a:lstStyle/>
          <a:p>
            <a:r>
              <a:rPr lang="en-IN" dirty="0"/>
              <a:t>The “C Glossary” is basically developed to solve programmer’s confusion and problem regarding terminologies used in “C”. Just few clicks and meaning is known.</a:t>
            </a:r>
          </a:p>
          <a:p>
            <a:r>
              <a:rPr lang="en-IN" dirty="0"/>
              <a:t>It is a tool for referencing. Simply type the word and the basic meaning will be known to you.</a:t>
            </a:r>
          </a:p>
          <a:p>
            <a:r>
              <a:rPr lang="en-IN" dirty="0"/>
              <a:t>If the word is typed wrong, the program will give suggestions for the correct related words.</a:t>
            </a:r>
          </a:p>
          <a:p>
            <a:r>
              <a:rPr lang="en-IN" dirty="0"/>
              <a:t>The Glossary Project is user friendly so any person with basic knowledge can access it.</a:t>
            </a:r>
          </a:p>
          <a:p>
            <a:endParaRPr lang="en-IN" dirty="0"/>
          </a:p>
        </p:txBody>
      </p:sp>
    </p:spTree>
    <p:extLst>
      <p:ext uri="{BB962C8B-B14F-4D97-AF65-F5344CB8AC3E}">
        <p14:creationId xmlns:p14="http://schemas.microsoft.com/office/powerpoint/2010/main" val="2143176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EA449-1AEF-52AA-44F3-9064F9C6DE30}"/>
              </a:ext>
            </a:extLst>
          </p:cNvPr>
          <p:cNvSpPr>
            <a:spLocks noGrp="1"/>
          </p:cNvSpPr>
          <p:nvPr>
            <p:ph type="title"/>
          </p:nvPr>
        </p:nvSpPr>
        <p:spPr>
          <a:xfrm>
            <a:off x="1484311" y="685800"/>
            <a:ext cx="10018713" cy="6038557"/>
          </a:xfrm>
        </p:spPr>
        <p:txBody>
          <a:bodyPr>
            <a:normAutofit fontScale="90000"/>
          </a:bodyPr>
          <a:lstStyle/>
          <a:p>
            <a:pPr algn="l">
              <a:lnSpc>
                <a:spcPct val="115000"/>
              </a:lnSpc>
              <a:spcAft>
                <a:spcPts val="800"/>
              </a:spcAft>
            </a:pPr>
            <a:r>
              <a:rPr lang="en-IN" b="1" u="sng" dirty="0"/>
              <a:t>FUTURE SCOPE AND FURTHER ENHANCEMENT</a:t>
            </a:r>
            <a:br>
              <a:rPr lang="en-IN" b="1" u="sng" dirty="0"/>
            </a:br>
            <a:r>
              <a:rPr lang="en-IN" sz="1800" dirty="0">
                <a:effectLst/>
                <a:latin typeface="Calibri" panose="020F0502020204030204" pitchFamily="34" charset="0"/>
                <a:ea typeface="Cambria" panose="02040503050406030204" pitchFamily="18" charset="0"/>
                <a:cs typeface="Times New Roman" panose="02020603050405020304" pitchFamily="18" charset="0"/>
              </a:rPr>
              <a:t>Definitively this project has been finished inside the stipulated time and the accompanying topics have illustrated: </a:t>
            </a:r>
            <a:br>
              <a:rPr lang="en-IN" sz="1800" dirty="0">
                <a:effectLst/>
                <a:latin typeface="Calibri" panose="020F0502020204030204" pitchFamily="34" charset="0"/>
                <a:ea typeface="Cambria" panose="02040503050406030204" pitchFamily="18"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b="1" dirty="0">
                <a:effectLst/>
                <a:latin typeface="Calibri" panose="020F0502020204030204" pitchFamily="34" charset="0"/>
                <a:ea typeface="Cambria" panose="02040503050406030204" pitchFamily="18" charset="0"/>
                <a:cs typeface="Times New Roman" panose="02020603050405020304" pitchFamily="18" charset="0"/>
              </a:rPr>
              <a:t>Program Strength</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mbria" panose="02040503050406030204" pitchFamily="18" charset="0"/>
                <a:cs typeface="Times New Roman" panose="02020603050405020304" pitchFamily="18" charset="0"/>
              </a:rPr>
              <a:t>The application is password protected, upon insertion of the password asterisks are shown in case a 3</a:t>
            </a:r>
            <a:r>
              <a:rPr lang="en-IN" sz="1800" baseline="30000" dirty="0">
                <a:effectLst/>
                <a:latin typeface="Calibri" panose="020F0502020204030204" pitchFamily="34" charset="0"/>
                <a:ea typeface="Cambria" panose="02040503050406030204" pitchFamily="18" charset="0"/>
                <a:cs typeface="Times New Roman" panose="02020603050405020304" pitchFamily="18" charset="0"/>
              </a:rPr>
              <a:t>rd</a:t>
            </a:r>
            <a:r>
              <a:rPr lang="en-IN" sz="1800" dirty="0">
                <a:effectLst/>
                <a:latin typeface="Calibri" panose="020F0502020204030204" pitchFamily="34" charset="0"/>
                <a:ea typeface="Cambria" panose="02040503050406030204" pitchFamily="18" charset="0"/>
                <a:cs typeface="Times New Roman" panose="02020603050405020304" pitchFamily="18" charset="0"/>
              </a:rPr>
              <a:t> party might be looking at the screen.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mbria" panose="02040503050406030204" pitchFamily="18" charset="0"/>
                <a:cs typeface="Times New Roman" panose="02020603050405020304" pitchFamily="18" charset="0"/>
              </a:rPr>
              <a:t>If there are huge numbers of Words, it is more quicker and simple to search word in just a few seconds.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mbria" panose="02040503050406030204" pitchFamily="18" charset="0"/>
                <a:cs typeface="Times New Roman" panose="02020603050405020304" pitchFamily="18" charset="0"/>
              </a:rPr>
              <a:t>It is user friendly as it automatically suggests the similar words in case of misspelling.</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It also has a feature that keeps record of recently searched words.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It helps searching much easier with the “search word with first letter” module, that prints all the words starting from a particular letter entered by the user.</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b="1" dirty="0">
                <a:effectLst/>
                <a:latin typeface="Calibri" panose="020F0502020204030204" pitchFamily="34" charset="0"/>
                <a:ea typeface="Cambria" panose="02040503050406030204" pitchFamily="18" charset="0"/>
                <a:cs typeface="Times New Roman" panose="02020603050405020304" pitchFamily="18" charset="0"/>
              </a:rPr>
              <a:t>Program Enhancement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mbria" panose="02040503050406030204" pitchFamily="18" charset="0"/>
                <a:cs typeface="Times New Roman" panose="02020603050405020304" pitchFamily="18" charset="0"/>
              </a:rPr>
              <a:t>The application has password upon start-up but it needs to have username as well for more security constrains.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mbria" panose="02040503050406030204" pitchFamily="18" charset="0"/>
                <a:cs typeface="Times New Roman" panose="02020603050405020304" pitchFamily="18" charset="0"/>
              </a:rPr>
              <a:t>Only 1 administrator can have the access code but in future if it needs to have multiple administrators due to some reasons.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br>
              <a:rPr lang="en-IN" b="1" u="sng" dirty="0"/>
            </a:br>
            <a:br>
              <a:rPr lang="en-IN" b="1" u="sng" dirty="0"/>
            </a:br>
            <a:endParaRPr lang="en-IN" b="1" u="sng" dirty="0"/>
          </a:p>
        </p:txBody>
      </p:sp>
    </p:spTree>
    <p:extLst>
      <p:ext uri="{BB962C8B-B14F-4D97-AF65-F5344CB8AC3E}">
        <p14:creationId xmlns:p14="http://schemas.microsoft.com/office/powerpoint/2010/main" val="2443582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8B9D4-0CE5-A8F1-F364-C7BB3F47DF80}"/>
              </a:ext>
            </a:extLst>
          </p:cNvPr>
          <p:cNvSpPr>
            <a:spLocks noGrp="1"/>
          </p:cNvSpPr>
          <p:nvPr>
            <p:ph type="title"/>
          </p:nvPr>
        </p:nvSpPr>
        <p:spPr>
          <a:xfrm>
            <a:off x="1484311" y="685800"/>
            <a:ext cx="10018713" cy="6063343"/>
          </a:xfrm>
        </p:spPr>
        <p:txBody>
          <a:bodyPr>
            <a:normAutofit/>
          </a:bodyPr>
          <a:lstStyle/>
          <a:p>
            <a:pPr>
              <a:lnSpc>
                <a:spcPct val="150000"/>
              </a:lnSpc>
              <a:spcAft>
                <a:spcPts val="800"/>
              </a:spcAft>
              <a:tabLst>
                <a:tab pos="2522855" algn="l"/>
              </a:tabLst>
            </a:pPr>
            <a:r>
              <a:rPr lang="en-IN" b="1" u="sng" dirty="0"/>
              <a:t>BIBLIOGRAPHY</a:t>
            </a:r>
            <a:br>
              <a:rPr lang="en-IN" dirty="0"/>
            </a:br>
            <a:r>
              <a:rPr lang="en-IN" sz="1800" b="1" u="none" strike="noStrike" dirty="0">
                <a:effectLst/>
                <a:latin typeface="Calibri" panose="020F0502020204030204" pitchFamily="34" charset="0"/>
                <a:ea typeface="Calibri" panose="020F0502020204030204" pitchFamily="34" charset="0"/>
                <a:cs typeface="Calibri" panose="020F0502020204030204" pitchFamily="34"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3200" dirty="0">
                <a:effectLst/>
                <a:latin typeface="Calibri" panose="020F0502020204030204" pitchFamily="34" charset="0"/>
                <a:ea typeface="Calibri" panose="020F0502020204030204" pitchFamily="34" charset="0"/>
                <a:cs typeface="Calibri" panose="020F0502020204030204" pitchFamily="34" charset="0"/>
              </a:rPr>
              <a:t>Let Us C by Yashwant Kanetkar</a:t>
            </a:r>
            <a:br>
              <a:rPr lang="en-IN" sz="3200" dirty="0">
                <a:effectLst/>
                <a:latin typeface="Calibri" panose="020F0502020204030204" pitchFamily="34" charset="0"/>
                <a:ea typeface="Calibri" panose="020F0502020204030204" pitchFamily="34" charset="0"/>
                <a:cs typeface="Times New Roman" panose="02020603050405020304" pitchFamily="18" charset="0"/>
              </a:rPr>
            </a:br>
            <a:r>
              <a:rPr lang="en-IN" sz="3200" dirty="0">
                <a:effectLst/>
                <a:latin typeface="Calibri" panose="020F0502020204030204" pitchFamily="34" charset="0"/>
                <a:ea typeface="Calibri" panose="020F0502020204030204" pitchFamily="34" charset="0"/>
                <a:cs typeface="Calibri" panose="020F0502020204030204" pitchFamily="34" charset="0"/>
              </a:rPr>
              <a:t>Learn Programming in C by Anshuman Sharma</a:t>
            </a:r>
            <a:br>
              <a:rPr lang="en-IN" sz="3200" dirty="0">
                <a:effectLst/>
                <a:latin typeface="Calibri" panose="020F0502020204030204" pitchFamily="34" charset="0"/>
                <a:ea typeface="Calibri" panose="020F0502020204030204" pitchFamily="34" charset="0"/>
                <a:cs typeface="Times New Roman" panose="02020603050405020304" pitchFamily="18" charset="0"/>
              </a:rPr>
            </a:br>
            <a:r>
              <a:rPr lang="en-IN" sz="3200" dirty="0">
                <a:effectLst/>
                <a:latin typeface="Calibri" panose="020F0502020204030204" pitchFamily="34" charset="0"/>
                <a:ea typeface="Calibri" panose="020F0502020204030204" pitchFamily="34" charset="0"/>
                <a:cs typeface="Calibri" panose="020F0502020204030204" pitchFamily="34" charset="0"/>
              </a:rPr>
              <a:t>Data Structures and Algorithms using C by R.S. Salaria</a:t>
            </a:r>
            <a:br>
              <a:rPr lang="en-IN" sz="3200" dirty="0">
                <a:effectLst/>
                <a:latin typeface="Calibri" panose="020F0502020204030204" pitchFamily="34" charset="0"/>
                <a:ea typeface="Calibri" panose="020F0502020204030204" pitchFamily="34" charset="0"/>
                <a:cs typeface="Times New Roman" panose="02020603050405020304" pitchFamily="18" charset="0"/>
              </a:rPr>
            </a:br>
            <a:r>
              <a:rPr lang="en-IN" sz="32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2"/>
              </a:rPr>
              <a:t>https://www.tutorialspoint.com/data_structures_algorithms/dsa_queue.htm#:~:text=Queue%20is%20an%20abstract%20data,first%20will%20be%20accessed%20first</a:t>
            </a:r>
            <a:endParaRPr lang="en-IN" sz="3200" dirty="0"/>
          </a:p>
        </p:txBody>
      </p:sp>
    </p:spTree>
    <p:extLst>
      <p:ext uri="{BB962C8B-B14F-4D97-AF65-F5344CB8AC3E}">
        <p14:creationId xmlns:p14="http://schemas.microsoft.com/office/powerpoint/2010/main" val="4878434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E0F67-99AB-933B-E715-97D97F092AEC}"/>
              </a:ext>
            </a:extLst>
          </p:cNvPr>
          <p:cNvSpPr>
            <a:spLocks noGrp="1"/>
          </p:cNvSpPr>
          <p:nvPr>
            <p:ph type="title"/>
          </p:nvPr>
        </p:nvSpPr>
        <p:spPr>
          <a:xfrm>
            <a:off x="1378294" y="1308653"/>
            <a:ext cx="10018713" cy="3197087"/>
          </a:xfrm>
        </p:spPr>
        <p:txBody>
          <a:bodyPr>
            <a:normAutofit/>
          </a:bodyPr>
          <a:lstStyle/>
          <a:p>
            <a:r>
              <a:rPr lang="en-IN" sz="6600" b="1" i="1" dirty="0">
                <a:solidFill>
                  <a:schemeClr val="accent1">
                    <a:lumMod val="75000"/>
                  </a:schemeClr>
                </a:solidFill>
              </a:rPr>
              <a:t>THANK  YOU!!</a:t>
            </a:r>
          </a:p>
        </p:txBody>
      </p:sp>
    </p:spTree>
    <p:extLst>
      <p:ext uri="{BB962C8B-B14F-4D97-AF65-F5344CB8AC3E}">
        <p14:creationId xmlns:p14="http://schemas.microsoft.com/office/powerpoint/2010/main" val="587413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CAF23-A865-EFBD-C9A5-59C64934DBA2}"/>
              </a:ext>
            </a:extLst>
          </p:cNvPr>
          <p:cNvSpPr>
            <a:spLocks noGrp="1"/>
          </p:cNvSpPr>
          <p:nvPr>
            <p:ph type="title"/>
          </p:nvPr>
        </p:nvSpPr>
        <p:spPr>
          <a:xfrm>
            <a:off x="1550571" y="49698"/>
            <a:ext cx="10018713" cy="1752599"/>
          </a:xfrm>
        </p:spPr>
        <p:txBody>
          <a:bodyPr/>
          <a:lstStyle/>
          <a:p>
            <a:r>
              <a:rPr lang="en-IN" sz="4000" b="1" i="1" u="sng" dirty="0"/>
              <a:t>DATA  STRUCTURES and CONCEPTS USED</a:t>
            </a:r>
            <a:br>
              <a:rPr lang="en-IN" sz="4000" dirty="0"/>
            </a:br>
            <a:endParaRPr lang="en-IN" dirty="0"/>
          </a:p>
        </p:txBody>
      </p:sp>
      <p:sp>
        <p:nvSpPr>
          <p:cNvPr id="3" name="Content Placeholder 2">
            <a:extLst>
              <a:ext uri="{FF2B5EF4-FFF2-40B4-BE49-F238E27FC236}">
                <a16:creationId xmlns:a16="http://schemas.microsoft.com/office/drawing/2014/main" id="{49ED4A72-3F55-5A27-2686-1FCADCF4D4BE}"/>
              </a:ext>
            </a:extLst>
          </p:cNvPr>
          <p:cNvSpPr>
            <a:spLocks noGrp="1"/>
          </p:cNvSpPr>
          <p:nvPr>
            <p:ph idx="1"/>
          </p:nvPr>
        </p:nvSpPr>
        <p:spPr>
          <a:xfrm>
            <a:off x="1484310" y="1477108"/>
            <a:ext cx="10018713" cy="5175483"/>
          </a:xfrm>
        </p:spPr>
        <p:txBody>
          <a:bodyPr>
            <a:normAutofit/>
          </a:bodyPr>
          <a:lstStyle/>
          <a:p>
            <a:pPr>
              <a:buFont typeface="Wingdings" panose="05000000000000000000" pitchFamily="2" charset="2"/>
              <a:buChar char="§"/>
            </a:pPr>
            <a:r>
              <a:rPr lang="en-IN" b="1" dirty="0"/>
              <a:t>    </a:t>
            </a:r>
            <a:r>
              <a:rPr lang="en-IN" b="1" dirty="0">
                <a:solidFill>
                  <a:schemeClr val="accent1">
                    <a:lumMod val="50000"/>
                  </a:schemeClr>
                </a:solidFill>
              </a:rPr>
              <a:t>Arrays- </a:t>
            </a:r>
            <a:r>
              <a:rPr lang="en-US" b="0" i="0" dirty="0">
                <a:solidFill>
                  <a:srgbClr val="273239"/>
                </a:solidFill>
                <a:effectLst/>
                <a:latin typeface="urw-din"/>
              </a:rPr>
              <a:t>An array is a collection of similar data items stored at contiguous memory locations and elements can be accessed randomly using indices of an array.  There are two types of arrays:</a:t>
            </a:r>
          </a:p>
          <a:p>
            <a:pPr>
              <a:buFont typeface="Wingdings" panose="05000000000000000000" pitchFamily="2" charset="2"/>
              <a:buChar char="§"/>
            </a:pPr>
            <a:r>
              <a:rPr lang="en-US" dirty="0">
                <a:solidFill>
                  <a:srgbClr val="273239"/>
                </a:solidFill>
                <a:latin typeface="urw-din"/>
              </a:rPr>
              <a:t>1-D Arrays : </a:t>
            </a:r>
          </a:p>
          <a:p>
            <a:pPr>
              <a:buFont typeface="Wingdings" panose="05000000000000000000" pitchFamily="2" charset="2"/>
              <a:buChar char="§"/>
            </a:pPr>
            <a:endParaRPr lang="en-US" dirty="0">
              <a:solidFill>
                <a:srgbClr val="273239"/>
              </a:solidFill>
              <a:latin typeface="urw-din"/>
            </a:endParaRPr>
          </a:p>
          <a:p>
            <a:pPr>
              <a:buFont typeface="Wingdings" panose="05000000000000000000" pitchFamily="2" charset="2"/>
              <a:buChar char="§"/>
            </a:pPr>
            <a:endParaRPr lang="en-US" dirty="0">
              <a:solidFill>
                <a:srgbClr val="273239"/>
              </a:solidFill>
              <a:latin typeface="urw-din"/>
            </a:endParaRPr>
          </a:p>
          <a:p>
            <a:pPr>
              <a:buFont typeface="Wingdings" panose="05000000000000000000" pitchFamily="2" charset="2"/>
              <a:buChar char="§"/>
            </a:pPr>
            <a:r>
              <a:rPr lang="en-US" dirty="0">
                <a:solidFill>
                  <a:srgbClr val="273239"/>
                </a:solidFill>
                <a:latin typeface="urw-din"/>
              </a:rPr>
              <a:t>2-D Arrays: </a:t>
            </a:r>
          </a:p>
          <a:p>
            <a:pPr marL="0" indent="0">
              <a:buNone/>
            </a:pPr>
            <a:endParaRPr lang="en-IN" dirty="0"/>
          </a:p>
          <a:p>
            <a:endParaRPr lang="en-IN" dirty="0"/>
          </a:p>
        </p:txBody>
      </p:sp>
      <p:pic>
        <p:nvPicPr>
          <p:cNvPr id="9" name="Picture 8" descr="Arrays_in_ds-array-type-1d-img1">
            <a:extLst>
              <a:ext uri="{FF2B5EF4-FFF2-40B4-BE49-F238E27FC236}">
                <a16:creationId xmlns:a16="http://schemas.microsoft.com/office/drawing/2014/main" id="{D228C1F2-D0A6-A87E-E5B2-160C983F7DD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02330" y="3264749"/>
            <a:ext cx="4290060" cy="800100"/>
          </a:xfrm>
          <a:prstGeom prst="rect">
            <a:avLst/>
          </a:prstGeom>
          <a:noFill/>
          <a:ln>
            <a:noFill/>
          </a:ln>
        </p:spPr>
      </p:pic>
      <p:pic>
        <p:nvPicPr>
          <p:cNvPr id="10" name="Picture 9" descr="Arrays_in_ds-array-type-2d-img1">
            <a:extLst>
              <a:ext uri="{FF2B5EF4-FFF2-40B4-BE49-F238E27FC236}">
                <a16:creationId xmlns:a16="http://schemas.microsoft.com/office/drawing/2014/main" id="{28DE40D9-A534-2F63-AA46-D2FC0269D66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29757" y="4593099"/>
            <a:ext cx="3131820" cy="1798320"/>
          </a:xfrm>
          <a:prstGeom prst="rect">
            <a:avLst/>
          </a:prstGeom>
          <a:noFill/>
          <a:ln>
            <a:noFill/>
          </a:ln>
        </p:spPr>
      </p:pic>
    </p:spTree>
    <p:extLst>
      <p:ext uri="{BB962C8B-B14F-4D97-AF65-F5344CB8AC3E}">
        <p14:creationId xmlns:p14="http://schemas.microsoft.com/office/powerpoint/2010/main" val="4127738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A1C2F-D5C1-7959-7F15-191D23D7B410}"/>
              </a:ext>
            </a:extLst>
          </p:cNvPr>
          <p:cNvSpPr>
            <a:spLocks noGrp="1"/>
          </p:cNvSpPr>
          <p:nvPr>
            <p:ph type="title"/>
          </p:nvPr>
        </p:nvSpPr>
        <p:spPr>
          <a:xfrm>
            <a:off x="1484311" y="685800"/>
            <a:ext cx="10018713" cy="5236698"/>
          </a:xfrm>
        </p:spPr>
        <p:txBody>
          <a:bodyPr/>
          <a:lstStyle/>
          <a:p>
            <a:r>
              <a:rPr lang="en-IN" sz="3600" dirty="0"/>
              <a:t>	</a:t>
            </a:r>
            <a:r>
              <a:rPr lang="en-IN" sz="2000" b="1" dirty="0">
                <a:solidFill>
                  <a:schemeClr val="accent1">
                    <a:lumMod val="50000"/>
                  </a:schemeClr>
                </a:solidFill>
              </a:rPr>
              <a:t>Queue-</a:t>
            </a:r>
            <a:r>
              <a:rPr lang="en-US" sz="2000" dirty="0">
                <a:solidFill>
                  <a:srgbClr val="273239"/>
                </a:solidFill>
                <a:latin typeface="urw-din"/>
              </a:rPr>
              <a:t> Queue is</a:t>
            </a:r>
            <a:r>
              <a:rPr lang="en-US" sz="2000" b="0" i="0" dirty="0">
                <a:solidFill>
                  <a:srgbClr val="273239"/>
                </a:solidFill>
                <a:effectLst/>
                <a:latin typeface="urw-din"/>
              </a:rPr>
              <a:t> a linear data structure that follows a particular order in which the operations are performed for storing data. The order is </a:t>
            </a:r>
            <a:r>
              <a:rPr lang="en-US" sz="2000" b="1" i="0" dirty="0">
                <a:solidFill>
                  <a:srgbClr val="273239"/>
                </a:solidFill>
                <a:effectLst/>
                <a:latin typeface="urw-din"/>
              </a:rPr>
              <a:t>F</a:t>
            </a:r>
            <a:r>
              <a:rPr lang="en-US" sz="2000" b="0" i="0" dirty="0">
                <a:solidFill>
                  <a:srgbClr val="273239"/>
                </a:solidFill>
                <a:effectLst/>
                <a:latin typeface="urw-din"/>
              </a:rPr>
              <a:t>irst </a:t>
            </a:r>
            <a:r>
              <a:rPr lang="en-US" sz="2000" b="1" i="0" dirty="0">
                <a:solidFill>
                  <a:srgbClr val="273239"/>
                </a:solidFill>
                <a:effectLst/>
                <a:latin typeface="urw-din"/>
              </a:rPr>
              <a:t>I</a:t>
            </a:r>
            <a:r>
              <a:rPr lang="en-US" sz="2000" b="0" i="0" dirty="0">
                <a:solidFill>
                  <a:srgbClr val="273239"/>
                </a:solidFill>
                <a:effectLst/>
                <a:latin typeface="urw-din"/>
              </a:rPr>
              <a:t>n </a:t>
            </a:r>
            <a:r>
              <a:rPr lang="en-US" sz="2000" b="1" i="0" dirty="0">
                <a:solidFill>
                  <a:srgbClr val="273239"/>
                </a:solidFill>
                <a:effectLst/>
                <a:latin typeface="urw-din"/>
              </a:rPr>
              <a:t>F</a:t>
            </a:r>
            <a:r>
              <a:rPr lang="en-US" sz="2000" b="0" i="0" dirty="0">
                <a:solidFill>
                  <a:srgbClr val="273239"/>
                </a:solidFill>
                <a:effectLst/>
                <a:latin typeface="urw-din"/>
              </a:rPr>
              <a:t>irst </a:t>
            </a:r>
            <a:r>
              <a:rPr lang="en-US" sz="2000" b="1" i="0" dirty="0">
                <a:solidFill>
                  <a:srgbClr val="273239"/>
                </a:solidFill>
                <a:effectLst/>
                <a:latin typeface="urw-din"/>
              </a:rPr>
              <a:t>O</a:t>
            </a:r>
            <a:r>
              <a:rPr lang="en-US" sz="2000" b="0" i="0" dirty="0">
                <a:solidFill>
                  <a:srgbClr val="273239"/>
                </a:solidFill>
                <a:effectLst/>
                <a:latin typeface="urw-din"/>
              </a:rPr>
              <a:t>ut (FIFO).  It is an ordered list in which insertions are done at one end which is known as the rear and deletions are done from the other end known as the front</a:t>
            </a:r>
            <a:r>
              <a:rPr lang="en-US" b="0" i="0" dirty="0">
                <a:solidFill>
                  <a:srgbClr val="273239"/>
                </a:solidFill>
                <a:effectLst/>
                <a:latin typeface="urw-din"/>
              </a:rPr>
              <a:t>.</a:t>
            </a:r>
            <a:br>
              <a:rPr lang="en-IN" dirty="0"/>
            </a:br>
            <a:endParaRPr lang="en-IN" dirty="0"/>
          </a:p>
        </p:txBody>
      </p:sp>
      <p:pic>
        <p:nvPicPr>
          <p:cNvPr id="3" name="Picture 2" descr="Representation of Queue in first in first out principle">
            <a:extLst>
              <a:ext uri="{FF2B5EF4-FFF2-40B4-BE49-F238E27FC236}">
                <a16:creationId xmlns:a16="http://schemas.microsoft.com/office/drawing/2014/main" id="{EBCD947C-900A-9BFD-C997-0CB336966A5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18764" y="4297851"/>
            <a:ext cx="6789469" cy="1301091"/>
          </a:xfrm>
          <a:prstGeom prst="rect">
            <a:avLst/>
          </a:prstGeom>
          <a:noFill/>
          <a:ln>
            <a:noFill/>
          </a:ln>
        </p:spPr>
      </p:pic>
    </p:spTree>
    <p:extLst>
      <p:ext uri="{BB962C8B-B14F-4D97-AF65-F5344CB8AC3E}">
        <p14:creationId xmlns:p14="http://schemas.microsoft.com/office/powerpoint/2010/main" val="946054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6718B-2AAC-7710-8FB2-1BA1CD89642A}"/>
              </a:ext>
            </a:extLst>
          </p:cNvPr>
          <p:cNvSpPr>
            <a:spLocks noGrp="1"/>
          </p:cNvSpPr>
          <p:nvPr>
            <p:ph type="title"/>
          </p:nvPr>
        </p:nvSpPr>
        <p:spPr>
          <a:xfrm>
            <a:off x="1484311" y="685800"/>
            <a:ext cx="10018713" cy="4972878"/>
          </a:xfrm>
        </p:spPr>
        <p:txBody>
          <a:bodyPr>
            <a:normAutofit fontScale="90000"/>
          </a:bodyPr>
          <a:lstStyle/>
          <a:p>
            <a:pPr>
              <a:lnSpc>
                <a:spcPct val="107000"/>
              </a:lnSpc>
              <a:spcAft>
                <a:spcPts val="800"/>
              </a:spcAft>
            </a:pPr>
            <a:r>
              <a:rPr lang="en-US" sz="2400" b="1" i="0" dirty="0">
                <a:solidFill>
                  <a:schemeClr val="accent1">
                    <a:lumMod val="75000"/>
                  </a:schemeClr>
                </a:solidFill>
                <a:effectLst/>
                <a:latin typeface="inter-regular"/>
              </a:rPr>
              <a:t>Structure –</a:t>
            </a:r>
            <a:r>
              <a:rPr lang="en-US" sz="2400" b="0" i="0" dirty="0">
                <a:solidFill>
                  <a:schemeClr val="accent1">
                    <a:lumMod val="75000"/>
                  </a:schemeClr>
                </a:solidFill>
                <a:effectLst/>
                <a:latin typeface="inter-regular"/>
              </a:rPr>
              <a:t> </a:t>
            </a:r>
            <a:r>
              <a:rPr lang="en-US" sz="2400" b="0" i="0" dirty="0">
                <a:effectLst/>
                <a:latin typeface="inter-regular"/>
              </a:rPr>
              <a:t>Structure is a user-defined data-type that enables us to store the collection of different data types. Each element of a structure is called a member.  </a:t>
            </a:r>
            <a:br>
              <a:rPr lang="en-US" sz="2400" b="0" i="0" dirty="0">
                <a:solidFill>
                  <a:schemeClr val="accent1">
                    <a:lumMod val="75000"/>
                  </a:schemeClr>
                </a:solidFill>
                <a:effectLst/>
                <a:latin typeface="inter-regular"/>
              </a:rPr>
            </a:br>
            <a:r>
              <a:rPr lang="en-IN" sz="2400" dirty="0">
                <a:effectLst/>
                <a:latin typeface="Calibri" panose="020F0502020204030204" pitchFamily="34" charset="0"/>
                <a:ea typeface="Calibri" panose="020F0502020204030204" pitchFamily="34" charset="0"/>
                <a:cs typeface="Calibri" panose="020F0502020204030204" pitchFamily="34" charset="0"/>
              </a:rPr>
              <a:t>We are using a structure of array. </a:t>
            </a:r>
            <a:r>
              <a:rPr lang="en-IN" sz="240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A structure creates a data type that can be used to group items of possibly different types into a single type.</a:t>
            </a:r>
            <a:r>
              <a:rPr lang="en-IN" sz="2400" dirty="0">
                <a:effectLst/>
                <a:latin typeface="Calibri" panose="020F0502020204030204" pitchFamily="34" charset="0"/>
                <a:ea typeface="Calibri" panose="020F0502020204030204" pitchFamily="34" charset="0"/>
                <a:cs typeface="Calibri" panose="020F0502020204030204" pitchFamily="34" charset="0"/>
              </a:rPr>
              <a:t> </a:t>
            </a:r>
            <a:br>
              <a:rPr lang="en-IN" sz="1400" dirty="0">
                <a:effectLst/>
                <a:latin typeface="Calibri" panose="020F0502020204030204" pitchFamily="34" charset="0"/>
                <a:ea typeface="Calibri" panose="020F0502020204030204" pitchFamily="34" charset="0"/>
                <a:cs typeface="Times New Roman" panose="02020603050405020304" pitchFamily="18" charset="0"/>
              </a:rPr>
            </a:br>
            <a:r>
              <a:rPr lang="en-IN" sz="2200" dirty="0">
                <a:effectLst/>
                <a:latin typeface="Calibri" panose="020F0502020204030204" pitchFamily="34" charset="0"/>
                <a:ea typeface="Calibri" panose="020F0502020204030204" pitchFamily="34" charset="0"/>
                <a:cs typeface="Calibri" panose="020F0502020204030204" pitchFamily="34" charset="0"/>
              </a:rPr>
              <a:t>Structure syntax:</a:t>
            </a:r>
            <a:br>
              <a:rPr lang="en-IN" sz="2200" dirty="0">
                <a:effectLst/>
                <a:latin typeface="Calibri" panose="020F0502020204030204" pitchFamily="34" charset="0"/>
                <a:ea typeface="Calibri" panose="020F0502020204030204" pitchFamily="34" charset="0"/>
                <a:cs typeface="Times New Roman" panose="02020603050405020304" pitchFamily="18" charset="0"/>
              </a:rPr>
            </a:br>
            <a:r>
              <a:rPr lang="en-IN" sz="2200" dirty="0">
                <a:effectLst/>
                <a:latin typeface="Calibri" panose="020F0502020204030204" pitchFamily="34" charset="0"/>
                <a:ea typeface="Calibri" panose="020F0502020204030204" pitchFamily="34" charset="0"/>
                <a:cs typeface="Calibri" panose="020F0502020204030204" pitchFamily="34" charset="0"/>
              </a:rPr>
              <a:t>typedef struct dictionary</a:t>
            </a:r>
            <a:br>
              <a:rPr lang="en-IN" sz="2200" dirty="0">
                <a:effectLst/>
                <a:latin typeface="Calibri" panose="020F0502020204030204" pitchFamily="34" charset="0"/>
                <a:ea typeface="Calibri" panose="020F0502020204030204" pitchFamily="34" charset="0"/>
                <a:cs typeface="Times New Roman" panose="02020603050405020304" pitchFamily="18" charset="0"/>
              </a:rPr>
            </a:br>
            <a:r>
              <a:rPr lang="en-IN" sz="2200" dirty="0">
                <a:effectLst/>
                <a:latin typeface="Calibri" panose="020F0502020204030204" pitchFamily="34" charset="0"/>
                <a:ea typeface="Calibri" panose="020F0502020204030204" pitchFamily="34" charset="0"/>
                <a:cs typeface="Calibri" panose="020F0502020204030204" pitchFamily="34" charset="0"/>
              </a:rPr>
              <a:t>{</a:t>
            </a:r>
            <a:br>
              <a:rPr lang="en-IN" sz="2200" dirty="0">
                <a:effectLst/>
                <a:latin typeface="Calibri" panose="020F0502020204030204" pitchFamily="34" charset="0"/>
                <a:ea typeface="Calibri" panose="020F0502020204030204" pitchFamily="34" charset="0"/>
                <a:cs typeface="Times New Roman" panose="02020603050405020304" pitchFamily="18" charset="0"/>
              </a:rPr>
            </a:br>
            <a:r>
              <a:rPr lang="en-IN" sz="2200" dirty="0">
                <a:effectLst/>
                <a:latin typeface="Calibri" panose="020F0502020204030204" pitchFamily="34" charset="0"/>
                <a:ea typeface="Calibri" panose="020F0502020204030204" pitchFamily="34" charset="0"/>
                <a:cs typeface="Calibri" panose="020F0502020204030204" pitchFamily="34" charset="0"/>
              </a:rPr>
              <a:t>  	  char word[30];</a:t>
            </a:r>
            <a:br>
              <a:rPr lang="en-IN" sz="2200" dirty="0">
                <a:effectLst/>
                <a:latin typeface="Calibri" panose="020F0502020204030204" pitchFamily="34" charset="0"/>
                <a:ea typeface="Calibri" panose="020F0502020204030204" pitchFamily="34" charset="0"/>
                <a:cs typeface="Times New Roman" panose="02020603050405020304" pitchFamily="18" charset="0"/>
              </a:rPr>
            </a:br>
            <a:r>
              <a:rPr lang="en-IN" sz="2200" dirty="0">
                <a:effectLst/>
                <a:latin typeface="Calibri" panose="020F0502020204030204" pitchFamily="34" charset="0"/>
                <a:ea typeface="Calibri" panose="020F0502020204030204" pitchFamily="34" charset="0"/>
                <a:cs typeface="Calibri" panose="020F0502020204030204" pitchFamily="34" charset="0"/>
              </a:rPr>
              <a:t>   	 char mean[200];</a:t>
            </a:r>
            <a:br>
              <a:rPr lang="en-IN" sz="2200" dirty="0">
                <a:effectLst/>
                <a:latin typeface="Calibri" panose="020F0502020204030204" pitchFamily="34" charset="0"/>
                <a:ea typeface="Calibri" panose="020F0502020204030204" pitchFamily="34" charset="0"/>
                <a:cs typeface="Times New Roman" panose="02020603050405020304" pitchFamily="18" charset="0"/>
              </a:rPr>
            </a:br>
            <a:r>
              <a:rPr lang="en-IN" sz="2200" dirty="0">
                <a:effectLst/>
                <a:latin typeface="Calibri" panose="020F0502020204030204" pitchFamily="34" charset="0"/>
                <a:ea typeface="Calibri" panose="020F0502020204030204" pitchFamily="34" charset="0"/>
                <a:cs typeface="Calibri" panose="020F0502020204030204" pitchFamily="34" charset="0"/>
              </a:rPr>
              <a:t>}dict;</a:t>
            </a:r>
            <a:br>
              <a:rPr lang="en-US" sz="2400" b="0" i="0" dirty="0">
                <a:solidFill>
                  <a:schemeClr val="accent1">
                    <a:lumMod val="75000"/>
                  </a:schemeClr>
                </a:solidFill>
                <a:effectLst/>
                <a:latin typeface="inter-regular"/>
              </a:rPr>
            </a:br>
            <a:br>
              <a:rPr lang="en-IN" sz="2400" b="1" dirty="0">
                <a:solidFill>
                  <a:schemeClr val="accent1">
                    <a:lumMod val="75000"/>
                  </a:schemeClr>
                </a:solidFill>
              </a:rPr>
            </a:br>
            <a:br>
              <a:rPr lang="en-US" sz="2400" dirty="0">
                <a:solidFill>
                  <a:srgbClr val="333333"/>
                </a:solidFill>
                <a:latin typeface="inter-regular"/>
              </a:rPr>
            </a:br>
            <a:endParaRPr lang="en-IN" sz="2000" dirty="0">
              <a:solidFill>
                <a:schemeClr val="accent1">
                  <a:lumMod val="75000"/>
                </a:schemeClr>
              </a:solidFill>
            </a:endParaRPr>
          </a:p>
        </p:txBody>
      </p:sp>
    </p:spTree>
    <p:extLst>
      <p:ext uri="{BB962C8B-B14F-4D97-AF65-F5344CB8AC3E}">
        <p14:creationId xmlns:p14="http://schemas.microsoft.com/office/powerpoint/2010/main" val="4256562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400F1-506D-EFA7-BF01-C2ACFC8F41E3}"/>
              </a:ext>
            </a:extLst>
          </p:cNvPr>
          <p:cNvSpPr>
            <a:spLocks noGrp="1"/>
          </p:cNvSpPr>
          <p:nvPr>
            <p:ph type="title"/>
          </p:nvPr>
        </p:nvSpPr>
        <p:spPr>
          <a:xfrm>
            <a:off x="1723462" y="1828800"/>
            <a:ext cx="10018713" cy="2269587"/>
          </a:xfrm>
        </p:spPr>
        <p:txBody>
          <a:bodyPr>
            <a:normAutofit fontScale="90000"/>
          </a:bodyPr>
          <a:lstStyle/>
          <a:p>
            <a:r>
              <a:rPr lang="en-IN" sz="2700" b="1" dirty="0">
                <a:solidFill>
                  <a:schemeClr val="accent1">
                    <a:lumMod val="75000"/>
                  </a:schemeClr>
                </a:solidFill>
              </a:rPr>
              <a:t>File Handling – </a:t>
            </a:r>
            <a:r>
              <a:rPr lang="en-IN" sz="2700" dirty="0">
                <a:solidFill>
                  <a:schemeClr val="tx1">
                    <a:lumMod val="95000"/>
                    <a:lumOff val="5000"/>
                  </a:schemeClr>
                </a:solidFill>
              </a:rPr>
              <a:t>File Handling is storing of data in a file using a program. The programs store results, and other data of the program to a file using file handling. Also, we can fetch data from a file to work with it in the program</a:t>
            </a:r>
            <a:r>
              <a:rPr lang="en-IN" sz="2700" dirty="0"/>
              <a:t>. </a:t>
            </a:r>
            <a:br>
              <a:rPr lang="en-IN" sz="4000" dirty="0">
                <a:solidFill>
                  <a:schemeClr val="accent1">
                    <a:lumMod val="75000"/>
                  </a:schemeClr>
                </a:solidFill>
              </a:rPr>
            </a:br>
            <a:br>
              <a:rPr lang="en-US" sz="4000" b="0" i="0" dirty="0">
                <a:solidFill>
                  <a:srgbClr val="000000"/>
                </a:solidFill>
                <a:effectLst/>
                <a:latin typeface="Nunito" panose="020B0604020202020204" pitchFamily="2" charset="0"/>
              </a:rPr>
            </a:br>
            <a:endParaRPr lang="en-IN" dirty="0"/>
          </a:p>
        </p:txBody>
      </p:sp>
    </p:spTree>
    <p:extLst>
      <p:ext uri="{BB962C8B-B14F-4D97-AF65-F5344CB8AC3E}">
        <p14:creationId xmlns:p14="http://schemas.microsoft.com/office/powerpoint/2010/main" val="3727207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44E84-EA8C-3305-1128-D63558648FBB}"/>
              </a:ext>
            </a:extLst>
          </p:cNvPr>
          <p:cNvSpPr>
            <a:spLocks noGrp="1"/>
          </p:cNvSpPr>
          <p:nvPr>
            <p:ph type="title"/>
          </p:nvPr>
        </p:nvSpPr>
        <p:spPr>
          <a:xfrm>
            <a:off x="1484309" y="144781"/>
            <a:ext cx="10018713" cy="1752599"/>
          </a:xfrm>
        </p:spPr>
        <p:txBody>
          <a:bodyPr/>
          <a:lstStyle/>
          <a:p>
            <a:r>
              <a:rPr lang="en-IN" b="1" i="1" u="sng" dirty="0"/>
              <a:t>FUNCTIONS CREATED</a:t>
            </a:r>
          </a:p>
        </p:txBody>
      </p:sp>
      <p:sp>
        <p:nvSpPr>
          <p:cNvPr id="3" name="Content Placeholder 2">
            <a:extLst>
              <a:ext uri="{FF2B5EF4-FFF2-40B4-BE49-F238E27FC236}">
                <a16:creationId xmlns:a16="http://schemas.microsoft.com/office/drawing/2014/main" id="{C50A3106-1F16-1B9A-B411-6ACB29135086}"/>
              </a:ext>
            </a:extLst>
          </p:cNvPr>
          <p:cNvSpPr>
            <a:spLocks noGrp="1"/>
          </p:cNvSpPr>
          <p:nvPr>
            <p:ph idx="1"/>
          </p:nvPr>
        </p:nvSpPr>
        <p:spPr>
          <a:xfrm>
            <a:off x="1484310" y="1897380"/>
            <a:ext cx="10018713" cy="4754879"/>
          </a:xfrm>
        </p:spPr>
        <p:txBody>
          <a:bodyPr>
            <a:normAutofit/>
          </a:bodyPr>
          <a:lstStyle/>
          <a:p>
            <a:pPr marL="0" indent="0">
              <a:buNone/>
            </a:pPr>
            <a:r>
              <a:rPr lang="en-IN" b="1" dirty="0"/>
              <a:t>search(char *) </a:t>
            </a:r>
            <a:r>
              <a:rPr lang="en-IN" dirty="0"/>
              <a:t>- to search word in the glossary.</a:t>
            </a:r>
          </a:p>
          <a:p>
            <a:pPr marL="0" indent="0">
              <a:buNone/>
            </a:pPr>
            <a:r>
              <a:rPr lang="en-IN" b="1" dirty="0"/>
              <a:t>add(char *) </a:t>
            </a:r>
            <a:r>
              <a:rPr lang="en-IN" dirty="0"/>
              <a:t>- to add word in the glossary.</a:t>
            </a:r>
          </a:p>
          <a:p>
            <a:pPr marL="0" indent="0">
              <a:buNone/>
            </a:pPr>
            <a:r>
              <a:rPr lang="en-IN" b="1" dirty="0"/>
              <a:t>display()  </a:t>
            </a:r>
            <a:r>
              <a:rPr lang="en-IN" dirty="0"/>
              <a:t>- to display all the words present in the glossary.</a:t>
            </a:r>
          </a:p>
          <a:p>
            <a:pPr marL="0" indent="0">
              <a:buNone/>
            </a:pPr>
            <a:r>
              <a:rPr lang="en-IN" b="1" dirty="0"/>
              <a:t>update(char *) </a:t>
            </a:r>
            <a:r>
              <a:rPr lang="en-IN" dirty="0"/>
              <a:t>-  to update meaning of any word in the glossary.</a:t>
            </a:r>
          </a:p>
          <a:p>
            <a:pPr marL="0" indent="0">
              <a:buNone/>
            </a:pPr>
            <a:r>
              <a:rPr lang="en-IN" b="1" dirty="0"/>
              <a:t>del(char *)  </a:t>
            </a:r>
            <a:r>
              <a:rPr lang="en-IN" dirty="0"/>
              <a:t>-  to delete word from the glossary.</a:t>
            </a:r>
          </a:p>
          <a:p>
            <a:pPr marL="0" indent="0">
              <a:buNone/>
            </a:pPr>
            <a:r>
              <a:rPr lang="en-IN" b="1" dirty="0"/>
              <a:t>search_letter(char )  </a:t>
            </a:r>
            <a:r>
              <a:rPr lang="en-IN" dirty="0"/>
              <a:t>- to display all words starting from a particular alphabet.</a:t>
            </a:r>
          </a:p>
          <a:p>
            <a:pPr marL="0" indent="0">
              <a:buNone/>
            </a:pPr>
            <a:r>
              <a:rPr lang="en-IN" b="1" dirty="0"/>
              <a:t>did_you_mean(char *) </a:t>
            </a:r>
            <a:r>
              <a:rPr lang="en-IN" dirty="0"/>
              <a:t>-  to provide recommendations or related words to the user if wrong spelling of a word is entered.</a:t>
            </a:r>
          </a:p>
          <a:p>
            <a:pPr marL="0" indent="0">
              <a:buNone/>
            </a:pPr>
            <a:r>
              <a:rPr lang="en-IN" b="1" dirty="0"/>
              <a:t>recent_searches() </a:t>
            </a:r>
            <a:r>
              <a:rPr lang="en-IN" dirty="0"/>
              <a:t>-  to display recently searched words.</a:t>
            </a:r>
          </a:p>
        </p:txBody>
      </p:sp>
    </p:spTree>
    <p:extLst>
      <p:ext uri="{BB962C8B-B14F-4D97-AF65-F5344CB8AC3E}">
        <p14:creationId xmlns:p14="http://schemas.microsoft.com/office/powerpoint/2010/main" val="4122561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83CB11A-BEB3-7071-9C7A-66AF0295CF3C}"/>
              </a:ext>
            </a:extLst>
          </p:cNvPr>
          <p:cNvSpPr/>
          <p:nvPr/>
        </p:nvSpPr>
        <p:spPr>
          <a:xfrm>
            <a:off x="4557932" y="211015"/>
            <a:ext cx="2560320" cy="77372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3200" dirty="0"/>
              <a:t>MODULES</a:t>
            </a:r>
          </a:p>
        </p:txBody>
      </p:sp>
      <p:sp>
        <p:nvSpPr>
          <p:cNvPr id="10" name="Oval 9">
            <a:extLst>
              <a:ext uri="{FF2B5EF4-FFF2-40B4-BE49-F238E27FC236}">
                <a16:creationId xmlns:a16="http://schemas.microsoft.com/office/drawing/2014/main" id="{0FC93E3D-B589-7F2B-AF41-66AAA512D204}"/>
              </a:ext>
            </a:extLst>
          </p:cNvPr>
          <p:cNvSpPr/>
          <p:nvPr/>
        </p:nvSpPr>
        <p:spPr>
          <a:xfrm>
            <a:off x="73851" y="2219764"/>
            <a:ext cx="2218003" cy="104511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Arial Rounded MT Bold" panose="020F0704030504030204" pitchFamily="34" charset="0"/>
              </a:rPr>
              <a:t>Search Word</a:t>
            </a:r>
          </a:p>
        </p:txBody>
      </p:sp>
      <p:sp>
        <p:nvSpPr>
          <p:cNvPr id="11" name="Oval 10">
            <a:extLst>
              <a:ext uri="{FF2B5EF4-FFF2-40B4-BE49-F238E27FC236}">
                <a16:creationId xmlns:a16="http://schemas.microsoft.com/office/drawing/2014/main" id="{EC592CF7-FAE3-DBFD-DF55-436F00334AA8}"/>
              </a:ext>
            </a:extLst>
          </p:cNvPr>
          <p:cNvSpPr/>
          <p:nvPr/>
        </p:nvSpPr>
        <p:spPr>
          <a:xfrm>
            <a:off x="751442" y="4288889"/>
            <a:ext cx="2358685" cy="104511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Arial Rounded MT Bold" panose="020F0704030504030204" pitchFamily="34" charset="0"/>
              </a:rPr>
              <a:t>Add Word</a:t>
            </a:r>
          </a:p>
        </p:txBody>
      </p:sp>
      <p:sp>
        <p:nvSpPr>
          <p:cNvPr id="12" name="Oval 11">
            <a:extLst>
              <a:ext uri="{FF2B5EF4-FFF2-40B4-BE49-F238E27FC236}">
                <a16:creationId xmlns:a16="http://schemas.microsoft.com/office/drawing/2014/main" id="{EB9D1D4E-9C42-8B45-A39E-9532100D6E51}"/>
              </a:ext>
            </a:extLst>
          </p:cNvPr>
          <p:cNvSpPr/>
          <p:nvPr/>
        </p:nvSpPr>
        <p:spPr>
          <a:xfrm>
            <a:off x="3084345" y="2906442"/>
            <a:ext cx="2358685" cy="104511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Arial Rounded MT Bold" panose="020F0704030504030204" pitchFamily="34" charset="0"/>
              </a:rPr>
              <a:t>Display List</a:t>
            </a:r>
          </a:p>
        </p:txBody>
      </p:sp>
      <p:sp>
        <p:nvSpPr>
          <p:cNvPr id="13" name="Oval 12">
            <a:extLst>
              <a:ext uri="{FF2B5EF4-FFF2-40B4-BE49-F238E27FC236}">
                <a16:creationId xmlns:a16="http://schemas.microsoft.com/office/drawing/2014/main" id="{68B2D500-6C8C-9D29-D2EA-EE7002B972DF}"/>
              </a:ext>
            </a:extLst>
          </p:cNvPr>
          <p:cNvSpPr/>
          <p:nvPr/>
        </p:nvSpPr>
        <p:spPr>
          <a:xfrm>
            <a:off x="4759567" y="5334003"/>
            <a:ext cx="2358685" cy="99646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Arial Rounded MT Bold" panose="020F0704030504030204" pitchFamily="34" charset="0"/>
              </a:rPr>
              <a:t>Update Word</a:t>
            </a:r>
          </a:p>
        </p:txBody>
      </p:sp>
      <p:sp>
        <p:nvSpPr>
          <p:cNvPr id="14" name="Oval 13">
            <a:extLst>
              <a:ext uri="{FF2B5EF4-FFF2-40B4-BE49-F238E27FC236}">
                <a16:creationId xmlns:a16="http://schemas.microsoft.com/office/drawing/2014/main" id="{15E78D78-4699-C37C-7F16-5625DAAE27A8}"/>
              </a:ext>
            </a:extLst>
          </p:cNvPr>
          <p:cNvSpPr/>
          <p:nvPr/>
        </p:nvSpPr>
        <p:spPr>
          <a:xfrm>
            <a:off x="6282407" y="2906442"/>
            <a:ext cx="2295372" cy="99646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Arial Rounded MT Bold" panose="020F0704030504030204" pitchFamily="34" charset="0"/>
              </a:rPr>
              <a:t>Delete Word</a:t>
            </a:r>
          </a:p>
        </p:txBody>
      </p:sp>
      <p:sp>
        <p:nvSpPr>
          <p:cNvPr id="15" name="Oval 14">
            <a:extLst>
              <a:ext uri="{FF2B5EF4-FFF2-40B4-BE49-F238E27FC236}">
                <a16:creationId xmlns:a16="http://schemas.microsoft.com/office/drawing/2014/main" id="{3ABC2F57-18E5-521C-5530-7A35B04A6D96}"/>
              </a:ext>
            </a:extLst>
          </p:cNvPr>
          <p:cNvSpPr/>
          <p:nvPr/>
        </p:nvSpPr>
        <p:spPr>
          <a:xfrm>
            <a:off x="9207306" y="2030732"/>
            <a:ext cx="2910843" cy="119047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Arial Rounded MT Bold" panose="020F0704030504030204" pitchFamily="34" charset="0"/>
              </a:rPr>
              <a:t>Print words starting from particular alphabet</a:t>
            </a:r>
          </a:p>
        </p:txBody>
      </p:sp>
      <p:sp>
        <p:nvSpPr>
          <p:cNvPr id="16" name="Oval 15">
            <a:extLst>
              <a:ext uri="{FF2B5EF4-FFF2-40B4-BE49-F238E27FC236}">
                <a16:creationId xmlns:a16="http://schemas.microsoft.com/office/drawing/2014/main" id="{874DCA20-B98A-9B8B-620C-22FF7621145E}"/>
              </a:ext>
            </a:extLst>
          </p:cNvPr>
          <p:cNvSpPr/>
          <p:nvPr/>
        </p:nvSpPr>
        <p:spPr>
          <a:xfrm>
            <a:off x="8990450" y="4371542"/>
            <a:ext cx="2148837" cy="9026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Arial Rounded MT Bold" panose="020F0704030504030204" pitchFamily="34" charset="0"/>
              </a:rPr>
              <a:t>Recently Searched Words</a:t>
            </a:r>
          </a:p>
        </p:txBody>
      </p:sp>
      <p:cxnSp>
        <p:nvCxnSpPr>
          <p:cNvPr id="20" name="Straight Arrow Connector 19">
            <a:extLst>
              <a:ext uri="{FF2B5EF4-FFF2-40B4-BE49-F238E27FC236}">
                <a16:creationId xmlns:a16="http://schemas.microsoft.com/office/drawing/2014/main" id="{E13B9BE4-17F1-1F12-F42A-4D3861660AD1}"/>
              </a:ext>
            </a:extLst>
          </p:cNvPr>
          <p:cNvCxnSpPr>
            <a:cxnSpLocks/>
            <a:endCxn id="10" idx="7"/>
          </p:cNvCxnSpPr>
          <p:nvPr/>
        </p:nvCxnSpPr>
        <p:spPr>
          <a:xfrm flipH="1">
            <a:off x="1967035" y="984738"/>
            <a:ext cx="2792532" cy="1388079"/>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3" name="Straight Arrow Connector 22">
            <a:extLst>
              <a:ext uri="{FF2B5EF4-FFF2-40B4-BE49-F238E27FC236}">
                <a16:creationId xmlns:a16="http://schemas.microsoft.com/office/drawing/2014/main" id="{87F17CAF-AB23-8BD6-49CF-96EDAC10DF5F}"/>
              </a:ext>
            </a:extLst>
          </p:cNvPr>
          <p:cNvCxnSpPr>
            <a:endCxn id="15" idx="1"/>
          </p:cNvCxnSpPr>
          <p:nvPr/>
        </p:nvCxnSpPr>
        <p:spPr>
          <a:xfrm>
            <a:off x="6963508" y="1013719"/>
            <a:ext cx="2670081" cy="1191354"/>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5" name="Straight Arrow Connector 24">
            <a:extLst>
              <a:ext uri="{FF2B5EF4-FFF2-40B4-BE49-F238E27FC236}">
                <a16:creationId xmlns:a16="http://schemas.microsoft.com/office/drawing/2014/main" id="{C366995E-23D6-A17F-D582-4AA2EA1D917F}"/>
              </a:ext>
            </a:extLst>
          </p:cNvPr>
          <p:cNvCxnSpPr>
            <a:stCxn id="3" idx="2"/>
          </p:cNvCxnSpPr>
          <p:nvPr/>
        </p:nvCxnSpPr>
        <p:spPr>
          <a:xfrm>
            <a:off x="5838092" y="984738"/>
            <a:ext cx="0" cy="4349265"/>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 name="Straight Arrow Connector 26">
            <a:extLst>
              <a:ext uri="{FF2B5EF4-FFF2-40B4-BE49-F238E27FC236}">
                <a16:creationId xmlns:a16="http://schemas.microsoft.com/office/drawing/2014/main" id="{FDA8D3A6-DA47-CB31-54AA-63345F606F46}"/>
              </a:ext>
            </a:extLst>
          </p:cNvPr>
          <p:cNvCxnSpPr/>
          <p:nvPr/>
        </p:nvCxnSpPr>
        <p:spPr>
          <a:xfrm flipH="1">
            <a:off x="4759567" y="984738"/>
            <a:ext cx="683463" cy="1921704"/>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9" name="Straight Arrow Connector 28">
            <a:extLst>
              <a:ext uri="{FF2B5EF4-FFF2-40B4-BE49-F238E27FC236}">
                <a16:creationId xmlns:a16="http://schemas.microsoft.com/office/drawing/2014/main" id="{A7876D1B-7249-1D54-B2BF-1FB00D41E227}"/>
              </a:ext>
            </a:extLst>
          </p:cNvPr>
          <p:cNvCxnSpPr>
            <a:cxnSpLocks/>
          </p:cNvCxnSpPr>
          <p:nvPr/>
        </p:nvCxnSpPr>
        <p:spPr>
          <a:xfrm>
            <a:off x="6233155" y="1013719"/>
            <a:ext cx="730353" cy="1892723"/>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2" name="Straight Arrow Connector 31">
            <a:extLst>
              <a:ext uri="{FF2B5EF4-FFF2-40B4-BE49-F238E27FC236}">
                <a16:creationId xmlns:a16="http://schemas.microsoft.com/office/drawing/2014/main" id="{68132452-C1B6-8F26-1579-2B48415F49A0}"/>
              </a:ext>
            </a:extLst>
          </p:cNvPr>
          <p:cNvCxnSpPr>
            <a:endCxn id="11" idx="0"/>
          </p:cNvCxnSpPr>
          <p:nvPr/>
        </p:nvCxnSpPr>
        <p:spPr>
          <a:xfrm flipH="1">
            <a:off x="1930785" y="984738"/>
            <a:ext cx="3170513" cy="3304151"/>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4" name="Straight Arrow Connector 33">
            <a:extLst>
              <a:ext uri="{FF2B5EF4-FFF2-40B4-BE49-F238E27FC236}">
                <a16:creationId xmlns:a16="http://schemas.microsoft.com/office/drawing/2014/main" id="{31DC85A9-B40B-EFE7-E7AF-C58DAC627676}"/>
              </a:ext>
            </a:extLst>
          </p:cNvPr>
          <p:cNvCxnSpPr>
            <a:endCxn id="16" idx="0"/>
          </p:cNvCxnSpPr>
          <p:nvPr/>
        </p:nvCxnSpPr>
        <p:spPr>
          <a:xfrm>
            <a:off x="6659896" y="996173"/>
            <a:ext cx="3404973" cy="3375369"/>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6863863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1000</TotalTime>
  <Words>877</Words>
  <Application>Microsoft Office PowerPoint</Application>
  <PresentationFormat>Widescreen</PresentationFormat>
  <Paragraphs>53</Paragraphs>
  <Slides>32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32</vt:i4>
      </vt:variant>
    </vt:vector>
  </HeadingPairs>
  <TitlesOfParts>
    <vt:vector size="43" baseType="lpstr">
      <vt:lpstr>Arial</vt:lpstr>
      <vt:lpstr>Arial</vt:lpstr>
      <vt:lpstr>Arial Black</vt:lpstr>
      <vt:lpstr>Arial Rounded MT Bold</vt:lpstr>
      <vt:lpstr>Calibri</vt:lpstr>
      <vt:lpstr>Corbel</vt:lpstr>
      <vt:lpstr>inter-regular</vt:lpstr>
      <vt:lpstr>Nunito</vt:lpstr>
      <vt:lpstr>urw-din</vt:lpstr>
      <vt:lpstr>Wingdings</vt:lpstr>
      <vt:lpstr>Parallax</vt:lpstr>
      <vt:lpstr> PROJECT PRESENTATION on C - GLOSSARY  Language Used: C </vt:lpstr>
      <vt:lpstr>INTRODUCTION </vt:lpstr>
      <vt:lpstr>ABSTRACT</vt:lpstr>
      <vt:lpstr>DATA  STRUCTURES and CONCEPTS USED </vt:lpstr>
      <vt:lpstr> Queue- Queue is a linear data structure that follows a particular order in which the operations are performed for storing data. The order is First In First Out (FIFO).  It is an ordered list in which insertions are done at one end which is known as the rear and deletions are done from the other end known as the front. </vt:lpstr>
      <vt:lpstr>Structure – Structure is a user-defined data-type that enables us to store the collection of different data types. Each element of a structure is called a member.   We are using a structure of array. A structure creates a data type that can be used to group items of possibly different types into a single type.  Structure syntax: typedef struct dictionary {      char word[30];      char mean[200]; }dict;   </vt:lpstr>
      <vt:lpstr>File Handling – File Handling is storing of data in a file using a program. The programs store results, and other data of the program to a file using file handling. Also, we can fetch data from a file to work with it in the program.   </vt:lpstr>
      <vt:lpstr>FUNCTIONS CREATED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SCOPE AND FURTHER ENHANCEMENT Definitively this project has been finished inside the stipulated time and the accompanying topics have illustrated:   Program Strength The application is password protected, upon insertion of the password asterisks are shown in case a 3rd party might be looking at the screen. If there are huge numbers of Words, it is more quicker and simple to search word in just a few seconds. It is user friendly as it automatically suggests the similar words in case of misspelling. It also has a feature that keeps record of recently searched words. It helps searching much easier with the “search word with first letter” module, that prints all the words starting from a particular letter entered by the user.   Program Enhancement The application has password upon start-up but it needs to have username as well for more security constrains. Only 1 administrator can have the access code but in future if it needs to have multiple administrators due to some reasons.   </vt:lpstr>
      <vt:lpstr>BIBLIOGRAPHY   Let Us C by Yashwant Kanetkar Learn Programming in C by Anshuman Sharma Data Structures and Algorithms using C by R.S. Salaria https://www.tutorialspoint.com/data_structures_algorithms/dsa_queue.htm#:~:text=Queue%20is%20an%20abstract%20data,first%20will%20be%20accessed%20first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PRESENTATION GLOSSARY C PROJECT</dc:title>
  <dc:creator>Navneet Kaur</dc:creator>
  <cp:lastModifiedBy>Navneet Kaur</cp:lastModifiedBy>
  <cp:revision>9</cp:revision>
  <dcterms:created xsi:type="dcterms:W3CDTF">2022-06-09T07:27:42Z</dcterms:created>
  <dcterms:modified xsi:type="dcterms:W3CDTF">2022-06-15T14:24:02Z</dcterms:modified>
</cp:coreProperties>
</file>