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9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4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5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2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8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3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9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48D-06A4-45F8-8406-E11474D1B48F}" type="datetimeFigureOut">
              <a:rPr lang="en-US" smtClean="0"/>
              <a:t>20-Aug-24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FB42-72BB-4C13-A2CB-CE65F0373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448D-06A4-45F8-8406-E11474D1B48F}" type="datetimeFigureOut">
              <a:rPr lang="en-US" smtClean="0"/>
              <a:t>20-Aug-24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FB42-72BB-4C13-A2CB-CE65F0373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0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FRE 501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1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interest V/S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0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read_csv</a:t>
            </a:r>
            <a:r>
              <a:rPr lang="en-US" dirty="0" smtClean="0"/>
              <a:t>(“file_name.csv”)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ead_excel</a:t>
            </a:r>
            <a:r>
              <a:rPr lang="en-US" dirty="0" smtClean="0"/>
              <a:t>(here(“</a:t>
            </a:r>
            <a:r>
              <a:rPr lang="en-US" dirty="0" err="1" smtClean="0"/>
              <a:t>folder_name",“data.xlsx</a:t>
            </a:r>
            <a:r>
              <a:rPr lang="en-US" dirty="0" smtClean="0"/>
              <a:t>"),</a:t>
            </a:r>
          </a:p>
          <a:p>
            <a:pPr marL="0" indent="0">
              <a:buNone/>
            </a:pPr>
            <a:r>
              <a:rPr lang="en-US" dirty="0" smtClean="0"/>
              <a:t>				sheet=“</a:t>
            </a:r>
            <a:r>
              <a:rPr lang="en-US" dirty="0" err="1" smtClean="0"/>
              <a:t>sheet_name</a:t>
            </a:r>
            <a:r>
              <a:rPr lang="en-US" dirty="0" smtClean="0"/>
              <a:t>")</a:t>
            </a:r>
          </a:p>
          <a:p>
            <a:r>
              <a:rPr lang="en-US" dirty="0" err="1"/>
              <a:t>readRDS</a:t>
            </a:r>
            <a:r>
              <a:rPr lang="en-US" dirty="0"/>
              <a:t>(here</a:t>
            </a:r>
            <a:r>
              <a:rPr lang="en-US" dirty="0" smtClean="0"/>
              <a:t>(“folder_name",“</a:t>
            </a:r>
            <a:r>
              <a:rPr lang="en-US" dirty="0" err="1" smtClean="0"/>
              <a:t>file_name.RDS</a:t>
            </a:r>
            <a:r>
              <a:rPr lang="en-US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32527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using GGPLOT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using dummies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2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Stargazer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6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 1</vt:lpstr>
      <vt:lpstr>Git essentials</vt:lpstr>
      <vt:lpstr>Open interest</vt:lpstr>
      <vt:lpstr>Open interest V/S volume</vt:lpstr>
      <vt:lpstr>Read data into R</vt:lpstr>
      <vt:lpstr>Plot using GGPLOT library</vt:lpstr>
      <vt:lpstr>Regression using dummies</vt:lpstr>
      <vt:lpstr>Stargazer package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Microsoft account</dc:creator>
  <cp:lastModifiedBy>Microsoft account</cp:lastModifiedBy>
  <cp:revision>5</cp:revision>
  <dcterms:created xsi:type="dcterms:W3CDTF">2024-08-20T23:17:49Z</dcterms:created>
  <dcterms:modified xsi:type="dcterms:W3CDTF">2024-08-21T01:52:11Z</dcterms:modified>
</cp:coreProperties>
</file>