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6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4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7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5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2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3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9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8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5448D-06A4-45F8-8406-E11474D1B48F}" type="datetimeFigureOut">
              <a:rPr lang="en-US" smtClean="0"/>
              <a:t>20-Aug-24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9FB42-72BB-4C13-A2CB-CE65F037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0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FRE 501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1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0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Lab 1</vt:lpstr>
      <vt:lpstr>Git essentials</vt:lpstr>
      <vt:lpstr>Open interest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Microsoft account</dc:creator>
  <cp:lastModifiedBy>Microsoft account</cp:lastModifiedBy>
  <cp:revision>1</cp:revision>
  <dcterms:created xsi:type="dcterms:W3CDTF">2024-08-20T23:17:49Z</dcterms:created>
  <dcterms:modified xsi:type="dcterms:W3CDTF">2024-08-20T23:21:53Z</dcterms:modified>
</cp:coreProperties>
</file>